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8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2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6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5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2A00B-9D2B-41B5-829F-CDB39189EA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B7E0-F29B-40C5-80E9-C5E310A40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3383"/>
            <a:ext cx="12192001" cy="5954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" y="72386"/>
            <a:ext cx="1219200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মাল্টিমিডিয়া ক্লাসে </a:t>
            </a:r>
            <a:r>
              <a:rPr lang="en-US" sz="48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স্বাগতম</a:t>
            </a:r>
            <a:endParaRPr lang="en-US" sz="48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3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" y="88135"/>
            <a:ext cx="12110346" cy="68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60144"/>
            <a:ext cx="927620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১।ইলেকট্রন বলতে কি বুঝ?</a:t>
            </a:r>
          </a:p>
          <a:p>
            <a:r>
              <a:rPr lang="bn-BD" sz="5400" dirty="0" smtClean="0"/>
              <a:t>২।ইলেকট্রিসিটি বলতে কি বুঝ?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98469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মুল্যায়ন</a:t>
            </a:r>
            <a:endParaRPr lang="en-US" sz="9600" dirty="0"/>
          </a:p>
        </p:txBody>
      </p:sp>
      <p:sp>
        <p:nvSpPr>
          <p:cNvPr id="4" name="Down Arrow 3"/>
          <p:cNvSpPr/>
          <p:nvPr/>
        </p:nvSpPr>
        <p:spPr>
          <a:xfrm>
            <a:off x="2919470" y="1762699"/>
            <a:ext cx="837282" cy="14982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11490593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১।চিত্র সহ ইলেকট্রন এবং ইলেকট্রিসিটির বিস্তারিত বর্ননা লিখে নিয়ে আসবেন।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833870" y="0"/>
            <a:ext cx="3327094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4800" dirty="0" smtClean="0"/>
              <a:t>বাড়ির কাজ</a:t>
            </a:r>
            <a:endParaRPr lang="en-US" sz="4800" dirty="0"/>
          </a:p>
        </p:txBody>
      </p:sp>
      <p:pic>
        <p:nvPicPr>
          <p:cNvPr id="4" name="Picture 3" descr="Download &lt;strong&gt;House&lt;/strong&gt; Transparent HQ PNG &lt;strong&gt;Image&lt;/strong&gt;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11" y="1404297"/>
            <a:ext cx="12482111" cy="35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0236" y="5905041"/>
            <a:ext cx="5509843" cy="923330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4"/>
                </a:solidFill>
              </a:rPr>
              <a:t>ধন্যবাদ সকলকেই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60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bn-BD" dirty="0">
                <a:solidFill>
                  <a:schemeClr val="accent2">
                    <a:lumMod val="50000"/>
                  </a:schemeClr>
                </a:solidFill>
              </a:rPr>
              <a:t>পরিচিতি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lvl="0" algn="ctr"/>
            <a:endParaRPr lang="bn-BD" dirty="0" smtClean="0">
              <a:solidFill>
                <a:prstClr val="black"/>
              </a:solidFill>
            </a:endParaRPr>
          </a:p>
          <a:p>
            <a:pPr lvl="0" algn="ctr"/>
            <a:endParaRPr lang="bn-BD" dirty="0">
              <a:solidFill>
                <a:prstClr val="black"/>
              </a:solidFill>
            </a:endParaRPr>
          </a:p>
          <a:p>
            <a:pPr lvl="0" algn="ctr"/>
            <a:endParaRPr lang="bn-BD" dirty="0" smtClean="0">
              <a:solidFill>
                <a:prstClr val="black"/>
              </a:solidFill>
            </a:endParaRPr>
          </a:p>
          <a:p>
            <a:pPr lvl="0" algn="ctr"/>
            <a:endParaRPr lang="bn-BD" dirty="0">
              <a:solidFill>
                <a:prstClr val="black"/>
              </a:solidFill>
            </a:endParaRPr>
          </a:p>
          <a:p>
            <a:pPr lvl="0" algn="ctr"/>
            <a:endParaRPr lang="bn-BD" dirty="0" smtClean="0">
              <a:solidFill>
                <a:prstClr val="black"/>
              </a:solidFill>
            </a:endParaRPr>
          </a:p>
          <a:p>
            <a:pPr lvl="0" algn="ctr"/>
            <a:endParaRPr lang="bn-BD" dirty="0">
              <a:solidFill>
                <a:prstClr val="black"/>
              </a:solidFill>
            </a:endParaRPr>
          </a:p>
          <a:p>
            <a:pPr lvl="0" algn="ctr"/>
            <a:endParaRPr lang="bn-BD" dirty="0" smtClean="0">
              <a:solidFill>
                <a:prstClr val="black"/>
              </a:solidFill>
            </a:endParaRPr>
          </a:p>
          <a:p>
            <a:pPr lvl="0" algn="ctr"/>
            <a:endParaRPr lang="bn-BD" dirty="0">
              <a:solidFill>
                <a:prstClr val="black"/>
              </a:solidFill>
            </a:endParaRPr>
          </a:p>
          <a:p>
            <a:pPr lvl="0" algn="ctr"/>
            <a:endParaRPr lang="bn-BD" dirty="0" smtClean="0">
              <a:solidFill>
                <a:prstClr val="black"/>
              </a:solidFill>
            </a:endParaRPr>
          </a:p>
          <a:p>
            <a:pPr lvl="0" algn="ctr"/>
            <a:endParaRPr lang="bn-BD" dirty="0">
              <a:solidFill>
                <a:prstClr val="black"/>
              </a:solidFill>
            </a:endParaRPr>
          </a:p>
          <a:p>
            <a:pPr lvl="0" algn="ctr"/>
            <a:r>
              <a:rPr lang="bn-BD" sz="8000" dirty="0" smtClean="0">
                <a:solidFill>
                  <a:prstClr val="black"/>
                </a:solidFill>
              </a:rPr>
              <a:t>শিক্ষক</a:t>
            </a:r>
          </a:p>
          <a:p>
            <a:pPr lvl="0" algn="ctr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r>
              <a:rPr lang="bn-BD" sz="6200" dirty="0" smtClean="0"/>
              <a:t>শ্রেনী</a:t>
            </a:r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bn-BD" dirty="0" smtClean="0"/>
              <a:t>শ্রেনীঃনবম</a:t>
            </a:r>
          </a:p>
          <a:p>
            <a:r>
              <a:rPr lang="bn-BD" dirty="0" smtClean="0"/>
              <a:t>বিভাগঃকারিগরী</a:t>
            </a:r>
          </a:p>
          <a:p>
            <a:r>
              <a:rPr lang="bn-BD" dirty="0" smtClean="0"/>
              <a:t>বিষয়ঃজেনারেল ইলেকট্রিক্যাল ট্রেড-১</a:t>
            </a:r>
          </a:p>
          <a:p>
            <a:r>
              <a:rPr lang="bn-BD" dirty="0" smtClean="0"/>
              <a:t>অধ্যায়ের নামঃইলেকট্রন ও ইলেকট্রিসিটি</a:t>
            </a:r>
          </a:p>
          <a:p>
            <a:r>
              <a:rPr lang="bn-BD" dirty="0" smtClean="0"/>
              <a:t>অধ্যায়ঃপ্রথম</a:t>
            </a:r>
          </a:p>
          <a:p>
            <a:r>
              <a:rPr lang="bn-BD" dirty="0" smtClean="0"/>
              <a:t>সময়ঃ৪৫মিনিট</a:t>
            </a:r>
          </a:p>
          <a:p>
            <a:r>
              <a:rPr lang="bn-BD" dirty="0" smtClean="0"/>
              <a:t>তারিখঃ১৫/০৬/২০২১ইং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80" y="365125"/>
            <a:ext cx="1374111" cy="131603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MD.Manjurul</a:t>
            </a:r>
            <a:r>
              <a:rPr lang="en-US" dirty="0" smtClean="0"/>
              <a:t> </a:t>
            </a:r>
            <a:r>
              <a:rPr lang="en-US" dirty="0" err="1" smtClean="0"/>
              <a:t>Haque</a:t>
            </a:r>
            <a:endParaRPr lang="en-US" dirty="0" smtClean="0"/>
          </a:p>
          <a:p>
            <a:r>
              <a:rPr lang="en-US" dirty="0" smtClean="0"/>
              <a:t>Trade Instructor</a:t>
            </a:r>
          </a:p>
          <a:p>
            <a:r>
              <a:rPr lang="en-US" dirty="0" smtClean="0"/>
              <a:t>Technical Section</a:t>
            </a:r>
          </a:p>
          <a:p>
            <a:r>
              <a:rPr lang="bn-BD" dirty="0" smtClean="0"/>
              <a:t>সোহাগী ইউনিয়ন উচ্চ মাধ্যমিক বিদ্যালয়</a:t>
            </a:r>
          </a:p>
          <a:p>
            <a:r>
              <a:rPr lang="bn-BD" dirty="0" smtClean="0"/>
              <a:t>সোহাগী,ঈশ্বরগঞ্জ,ময়মনসিংহ।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66" y="831773"/>
            <a:ext cx="12224966" cy="6026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2110"/>
            <a:ext cx="191693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কি দেখেছো?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4555" y="322110"/>
            <a:ext cx="4296578" cy="374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ইলেকট্রন ও ইলেকট্রিসিটি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394" y="539826"/>
            <a:ext cx="3492347" cy="1015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</a:rPr>
              <a:t>শিখন ফল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71171"/>
            <a:ext cx="11622795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১।এই পাঠ শেষে ইলেকট্রন কি ব্যাখ্যা করতে পারব।</a:t>
            </a:r>
          </a:p>
          <a:p>
            <a:r>
              <a:rPr lang="bn-BD" sz="4000" dirty="0" smtClean="0"/>
              <a:t>২।ইলেকট্রিসি কি বিশ্লেষণ করতে পারব।</a:t>
            </a:r>
          </a:p>
          <a:p>
            <a:r>
              <a:rPr lang="bn-BD" sz="4000" dirty="0" smtClean="0"/>
              <a:t>৩।চিত্র সহ বিস্তারিত বর্ননা করতে পারব।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80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পরমানুর ক্ষুদ্রতম ঋনাত্মক কনিকার নাম ইলেকট্রন।ইলেকট্রনের প্রবাহকে বলে ইলেকট্রিসিটি।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215"/>
            <a:ext cx="12192000" cy="55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" y="0"/>
            <a:ext cx="125054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9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52"/>
            <a:ext cx="12192000" cy="71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</TotalTime>
  <Words>111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Nirmala UI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2021-06-14T23:52:39Z</dcterms:created>
  <dcterms:modified xsi:type="dcterms:W3CDTF">2021-06-14T23:57:37Z</dcterms:modified>
</cp:coreProperties>
</file>