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Hr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slep</c:v>
                </c:pt>
                <c:pt idx="1">
                  <c:v>schol</c:v>
                </c:pt>
                <c:pt idx="2">
                  <c:v>eat</c:v>
                </c:pt>
                <c:pt idx="3">
                  <c:v>play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CAEF-D506-423D-8002-1BB760661A7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99FD-F158-41D0-99AE-5B8BBF95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0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CAEF-D506-423D-8002-1BB760661A7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99FD-F158-41D0-99AE-5B8BBF95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5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CAEF-D506-423D-8002-1BB760661A7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99FD-F158-41D0-99AE-5B8BBF95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83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CAEF-D506-423D-8002-1BB760661A7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99FD-F158-41D0-99AE-5B8BBF95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CAEF-D506-423D-8002-1BB760661A7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99FD-F158-41D0-99AE-5B8BBF95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4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CAEF-D506-423D-8002-1BB760661A7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99FD-F158-41D0-99AE-5B8BBF95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5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CAEF-D506-423D-8002-1BB760661A7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99FD-F158-41D0-99AE-5B8BBF95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9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CAEF-D506-423D-8002-1BB760661A7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99FD-F158-41D0-99AE-5B8BBF95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4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CAEF-D506-423D-8002-1BB760661A7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99FD-F158-41D0-99AE-5B8BBF95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9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CAEF-D506-423D-8002-1BB760661A7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99FD-F158-41D0-99AE-5B8BBF95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0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CAEF-D506-423D-8002-1BB760661A7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99FD-F158-41D0-99AE-5B8BBF95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5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DCAEF-D506-423D-8002-1BB760661A7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D99FD-F158-41D0-99AE-5B8BBF95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5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0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7249774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6815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</dc:creator>
  <cp:lastModifiedBy>lab</cp:lastModifiedBy>
  <cp:revision>2</cp:revision>
  <dcterms:created xsi:type="dcterms:W3CDTF">2021-06-15T23:10:55Z</dcterms:created>
  <dcterms:modified xsi:type="dcterms:W3CDTF">2021-06-15T23:23:07Z</dcterms:modified>
</cp:coreProperties>
</file>