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6}" styleName="Medium Style 2 - Accent 6">
    <a:wholeTbl>
      <a:tcTxStyle>
        <a:fontRef idx="minor">
          <a:srgbClr val="000000"/>
        </a:fontRef>
        <a:srgbClr val="000000"/>
      </a:tcTxStyle>
      <a:tcStyle>
        <a:tcBdr>
          <a:left>
            <a:ln w="12700" cmpd="sng">
              <a:solidFill>
                <a:srgbClr val="FFFFFF"/>
              </a:solidFill>
            </a:ln>
          </a:left>
          <a:right>
            <a:ln w="12700" cmpd="sng">
              <a:solidFill>
                <a:srgbClr val="FFFFFF"/>
              </a:solidFill>
            </a:ln>
          </a:right>
          <a:top>
            <a:ln w="12700" cmpd="sng">
              <a:solidFill>
                <a:srgbClr val="FFFFFF"/>
              </a:solidFill>
            </a:ln>
          </a:top>
          <a:bottom>
            <a:ln w="12700" cmpd="sng">
              <a:solidFill>
                <a:srgbClr val="FFFFFF"/>
              </a:solidFill>
            </a:ln>
          </a:bottom>
          <a:insideH>
            <a:ln w="12700" cmpd="sng">
              <a:solidFill>
                <a:srgbClr val="FFFFFF"/>
              </a:solidFill>
            </a:ln>
          </a:insideH>
          <a:insideV>
            <a:ln w="12700" cmpd="sng">
              <a:solidFill>
                <a:srgbClr val="FFFFFF"/>
              </a:solidFill>
            </a:ln>
          </a:insideV>
        </a:tcBdr>
        <a:fill>
          <a:solidFill>
            <a:srgbClr val="70AD47">
              <a:tint val="20000"/>
            </a:srgbClr>
          </a:solidFill>
        </a:fill>
      </a:tcStyle>
    </a:wholeTbl>
    <a:band1H>
      <a:tcStyle>
        <a:fill>
          <a:solidFill>
            <a:srgbClr val="70AD47">
              <a:tint val="40000"/>
            </a:srgbClr>
          </a:solidFill>
        </a:fill>
      </a:tcStyle>
    </a:band1H>
    <a:band2H>
      <a:tcStyle>
        <a:tcBdr/>
      </a:tcStyle>
    </a:band2H>
    <a:band1V>
      <a:tcStyle>
        <a:fill>
          <a:solidFill>
            <a:srgbClr val="70AD47">
              <a:tint val="40000"/>
            </a:srgb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rgbClr val="000000"/>
      </a:tcTxStyle>
      <a:tcStyle>
        <a:fill>
          <a:solidFill>
            <a:srgbClr val="70AD47"/>
          </a:solidFill>
        </a:fill>
      </a:tcStyle>
    </a:lastCol>
    <a:firstCol>
      <a:tcTxStyle b="on">
        <a:fontRef idx="minor">
          <a:srgbClr val="000000"/>
        </a:fontRef>
        <a:srgbClr val="000000"/>
      </a:tcTxStyle>
      <a:tcStyle>
        <a:fill>
          <a:solidFill>
            <a:srgbClr val="70AD47"/>
          </a:solidFill>
        </a:fill>
      </a:tcStyle>
    </a:firstCol>
    <a:lastRow>
      <a:tcTxStyle b="on">
        <a:fontRef idx="minor">
          <a:srgbClr val="000000"/>
        </a:fontRef>
        <a:srgbClr val="000000"/>
      </a:tcTxStyle>
      <a:tcStyle>
        <a:tcBdr>
          <a:top>
            <a:ln w="38100" cmpd="sng">
              <a:solidFill>
                <a:srgbClr val="FFFFFF"/>
              </a:solidFill>
            </a:ln>
          </a:top>
        </a:tcBdr>
        <a:fill>
          <a:solidFill>
            <a:srgbClr val="70AD47"/>
          </a:solidFill>
        </a:fill>
      </a:tcStyle>
    </a:lastRow>
    <a:firstRow>
      <a:tcTxStyle b="on">
        <a:fontRef idx="minor">
          <a:srgbClr val="000000"/>
        </a:fontRef>
        <a:srgbClr val="000000"/>
      </a:tcTxStyle>
      <a:tcStyle>
        <a:tcBdr>
          <a:top>
            <a:ln w="38100" cmpd="sng">
              <a:solidFill>
                <a:srgbClr val="FFFFFF"/>
              </a:solidFill>
            </a:ln>
          </a:top>
        </a:tcBdr>
        <a:fill>
          <a:solidFill>
            <a:srgbClr val="70AD47"/>
          </a:solidFill>
        </a:fill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9926" autoAdjust="0"/>
    <p:restoredTop sz="94584" autoAdjust="0"/>
  </p:normalViewPr>
  <p:slideViewPr>
    <p:cSldViewPr>
      <p:cViewPr>
        <p:scale>
          <a:sx n="50" d="100"/>
          <a:sy n="50" d="100"/>
        </p:scale>
        <p:origin x="-1450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tableStyles" Target="tableStyles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1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962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78FF22F5-B0C4-47C4-92E8-F0FAE0CE5A7D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1048963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964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65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966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7BC6D990-5126-4AC0-B437-0521FD16329E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3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dirty="0" lang="en-US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62C90B16-0BED-4FEB-AB1E-017FCD1012D1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dirty="0" lang="en-US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62C90B16-0BED-4FEB-AB1E-017FCD1012D1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2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dirty="0" lang="en-US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62C90B16-0BED-4FEB-AB1E-017FCD1012D1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dirty="0" lang="en-US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6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62C90B16-0BED-4FEB-AB1E-017FCD1012D1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9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dirty="0" lang="en-US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9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62C90B16-0BED-4FEB-AB1E-017FCD1012D1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0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dirty="0" lang="en-US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0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62C90B16-0BED-4FEB-AB1E-017FCD1012D1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slideMaster" Target="../slideMasters/slideMaster1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slideMaster" Target="../slideMasters/slideMaster1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slideMaster" Target="../slideMasters/slideMaster1.xml"/></Relationships>
</file>

<file path=ppt/slideLayouts/_rels/slideLayout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slideMaster" Target="../slideMasters/slideMaster1.xml"/></Relationships>
</file>

<file path=ppt/slideLayouts/_rels/slideLayout19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slideMaster" Target="../slideMasters/slideMaster1.xml"/></Relationships>
</file>

<file path=ppt/slideLayouts/_rels/slideLayout2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slideMaster" Target="../slideMasters/slideMaster1.xml"/></Relationships>
</file>

<file path=ppt/slideLayouts/_rels/slideLayout2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slideMaster" Target="../slideMasters/slideMaster1.xml"/></Relationships>
</file>

<file path=ppt/slideLayouts/_rels/slideLayout2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6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algn="ctr"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 lang="en-US"/>
          </a:p>
        </p:txBody>
      </p:sp>
      <p:sp>
        <p:nvSpPr>
          <p:cNvPr id="104876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2F1F04A-A5B6-4BBD-BD45-10E0C640B1E1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104876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fld id="{2983EDFD-7399-4BCB-8918-6FD8DC0A0501}" type="slidenum">
              <a:rPr lang="en-US" smtClean="0"/>
              <a:t>‹#›</a:t>
            </a:fld>
            <a:endParaRPr lang="en-US"/>
          </a:p>
        </p:txBody>
      </p:sp>
      <p:sp>
        <p:nvSpPr>
          <p:cNvPr id="1048766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91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2F1F04A-A5B6-4BBD-BD45-10E0C640B1E1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10489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983EDFD-7399-4BCB-8918-6FD8DC0A05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5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8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8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2F1F04A-A5B6-4BBD-BD45-10E0C640B1E1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104878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8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983EDFD-7399-4BCB-8918-6FD8DC0A05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4" name="Slide Number Placeholder 5"/>
          <p:cNvSpPr txBox="1"/>
          <p:nvPr userDrawn="1"/>
        </p:nvSpPr>
        <p:spPr>
          <a:xfrm>
            <a:off x="4619923" y="4983680"/>
            <a:ext cx="8791277" cy="450150"/>
          </a:xfrm>
          <a:prstGeom prst="rect"/>
        </p:spPr>
        <p:txBody>
          <a:bodyPr anchor="ctr" bIns="24168" lIns="48335" rIns="48335" rtlCol="0" tIns="24168" vert="horz"/>
          <a:lstStyle>
            <a:defPPr>
              <a:defRPr lang="en-US"/>
            </a:defPPr>
            <a:lvl1pPr algn="r" defTabSz="914400" eaLnBrk="1" hangingPunct="1" latinLnBrk="0" marL="0" rtl="0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345DF9-288D-46B8-B7B5-95577C9FFB2B}" type="slidenum">
              <a:rPr sz="2100" lang="en-US" smtClean="0">
                <a:latin typeface="NikoshBAN" pitchFamily="2" charset="0"/>
                <a:cs typeface="NikoshBAN" pitchFamily="2" charset="0"/>
              </a:rPr>
              <a:t>‹#›</a:t>
            </a:fld>
            <a:endParaRPr dirty="0" sz="21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75" name="TextBox 7"/>
          <p:cNvSpPr txBox="1"/>
          <p:nvPr userDrawn="1"/>
        </p:nvSpPr>
        <p:spPr>
          <a:xfrm>
            <a:off x="290086" y="1008036"/>
            <a:ext cx="685800" cy="556336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b="1" dirty="0" sz="1700" i="1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76" name="TextBox 8"/>
          <p:cNvSpPr txBox="1"/>
          <p:nvPr userDrawn="1"/>
        </p:nvSpPr>
        <p:spPr>
          <a:xfrm>
            <a:off x="975887" y="1008036"/>
            <a:ext cx="682869" cy="556336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77" name="TextBox 9"/>
          <p:cNvSpPr txBox="1"/>
          <p:nvPr userDrawn="1"/>
        </p:nvSpPr>
        <p:spPr>
          <a:xfrm>
            <a:off x="1664618" y="1009820"/>
            <a:ext cx="984738" cy="556336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78" name="TextBox 10"/>
          <p:cNvSpPr txBox="1"/>
          <p:nvPr userDrawn="1"/>
        </p:nvSpPr>
        <p:spPr>
          <a:xfrm>
            <a:off x="2649356" y="1002783"/>
            <a:ext cx="990601" cy="556335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ঘোষনা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79" name="TextBox 11"/>
          <p:cNvSpPr txBox="1"/>
          <p:nvPr userDrawn="1"/>
        </p:nvSpPr>
        <p:spPr>
          <a:xfrm>
            <a:off x="3639956" y="1001587"/>
            <a:ext cx="800099" cy="810336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80" name="TextBox 12"/>
          <p:cNvSpPr txBox="1"/>
          <p:nvPr userDrawn="1"/>
        </p:nvSpPr>
        <p:spPr>
          <a:xfrm>
            <a:off x="4440055" y="1002783"/>
            <a:ext cx="914400" cy="556335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81" name="TextBox 13"/>
          <p:cNvSpPr txBox="1"/>
          <p:nvPr userDrawn="1"/>
        </p:nvSpPr>
        <p:spPr>
          <a:xfrm>
            <a:off x="5354455" y="1002783"/>
            <a:ext cx="914400" cy="556335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82" name="TextBox 14"/>
          <p:cNvSpPr txBox="1"/>
          <p:nvPr userDrawn="1"/>
        </p:nvSpPr>
        <p:spPr>
          <a:xfrm>
            <a:off x="7175500" y="986076"/>
            <a:ext cx="863600" cy="310418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83" name="TextBox 15"/>
          <p:cNvSpPr txBox="1"/>
          <p:nvPr userDrawn="1"/>
        </p:nvSpPr>
        <p:spPr>
          <a:xfrm>
            <a:off x="6268856" y="1002783"/>
            <a:ext cx="914400" cy="556335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84" name="TextBox 16"/>
          <p:cNvSpPr txBox="1"/>
          <p:nvPr userDrawn="1"/>
        </p:nvSpPr>
        <p:spPr>
          <a:xfrm>
            <a:off x="8039100" y="986076"/>
            <a:ext cx="762535" cy="556335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45735" name="Straight Connector 18"/>
          <p:cNvCxnSpPr>
            <a:cxnSpLocks/>
          </p:cNvCxnSpPr>
          <p:nvPr userDrawn="1"/>
        </p:nvCxnSpPr>
        <p:spPr>
          <a:xfrm>
            <a:off x="0" y="6444944"/>
            <a:ext cx="9144000" cy="0"/>
          </a:xfrm>
          <a:prstGeom prst="line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97204" name="Picture 19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92106" y="204213"/>
            <a:ext cx="483782" cy="558209"/>
          </a:xfrm>
          <a:prstGeom prst="ellipse"/>
          <a:ln w="190500" cap="rnd">
            <a:solidFill>
              <a:srgbClr val="C8C6BD"/>
            </a:solidFill>
            <a:prstDash val="solid"/>
          </a:ln>
          <a:effectLst>
            <a:outerShdw algn="bl" blurRad="127000" rotWithShape="0">
              <a:srgbClr val="000000"/>
            </a:outerShdw>
          </a:effectLst>
          <a:scene3d>
            <a:camera prst="perspectiveFront" fov="5400000"/>
            <a:lightRig dir="t" rig="threeP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97205" name="Picture 20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8267700" y="199259"/>
            <a:ext cx="547264" cy="474806"/>
          </a:xfrm>
          <a:prstGeom prst="ellipse"/>
          <a:ln w="190500" cap="rnd">
            <a:solidFill>
              <a:srgbClr val="C8C6BD"/>
            </a:solidFill>
            <a:prstDash val="solid"/>
          </a:ln>
          <a:effectLst>
            <a:outerShdw algn="bl" blurRad="127000" rotWithShape="0">
              <a:srgbClr val="000000"/>
            </a:outerShdw>
          </a:effectLst>
          <a:scene3d>
            <a:camera prst="perspectiveFront" fov="5400000"/>
            <a:lightRig dir="t" rig="threeP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97206" name="Picture 21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 rot="10800000">
            <a:off x="8119125" y="6468846"/>
            <a:ext cx="529142" cy="402007"/>
          </a:xfrm>
          <a:prstGeom prst="rect"/>
        </p:spPr>
      </p:pic>
      <p:pic>
        <p:nvPicPr>
          <p:cNvPr id="2097207" name="Picture 22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xmlns:r="http://schemas.openxmlformats.org/officeDocument/2006/relationships" r:embed="rId4" cstate="print"/>
          <a:stretch>
            <a:fillRect/>
          </a:stretch>
        </p:blipFill>
        <p:spPr>
          <a:xfrm rot="10800000" flipV="1">
            <a:off x="8636543" y="6469755"/>
            <a:ext cx="495300" cy="402009"/>
          </a:xfrm>
          <a:prstGeom prst="rect"/>
        </p:spPr>
      </p:pic>
      <p:sp>
        <p:nvSpPr>
          <p:cNvPr id="1048885" name="TextBox 30"/>
          <p:cNvSpPr txBox="1"/>
          <p:nvPr userDrawn="1"/>
        </p:nvSpPr>
        <p:spPr>
          <a:xfrm>
            <a:off x="76200" y="6533253"/>
            <a:ext cx="4821055" cy="510473"/>
          </a:xfrm>
          <a:prstGeom prst="rect"/>
          <a:noFill/>
        </p:spPr>
        <p:txBody>
          <a:bodyPr bIns="24168" lIns="48335" rIns="48335" rtlCol="0" tIns="24168" wrap="square">
            <a:spAutoFit/>
          </a:bodyPr>
          <a:p>
            <a:r>
              <a:rPr b="1" dirty="0" sz="1500" lang="en-US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baseline="0" b="1" dirty="0" sz="1500" lang="en-US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baseline="0" b="1" dirty="0" sz="1500" lang="en-US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ওয়াহিদুজ্জামান</a:t>
            </a:r>
            <a:r>
              <a:rPr baseline="0" b="1" dirty="0" sz="1500" lang="en-US" smtClean="0">
                <a:latin typeface="NikoshBAN" pitchFamily="2" charset="0"/>
                <a:cs typeface="NikoshBAN" pitchFamily="2" charset="0"/>
              </a:rPr>
              <a:t>, </a:t>
            </a:r>
            <a:r>
              <a:rPr baseline="0" b="1" dirty="0" sz="150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baseline="0" b="1" dirty="0" sz="15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50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baseline="0" b="1" dirty="0" sz="1500" lang="en-US" smtClean="0">
                <a:latin typeface="NikoshBAN" pitchFamily="2" charset="0"/>
                <a:cs typeface="NikoshBAN" pitchFamily="2" charset="0"/>
              </a:rPr>
              <a:t>, </a:t>
            </a:r>
            <a:r>
              <a:rPr baseline="0" b="1" dirty="0" sz="15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আই.সি.টি</a:t>
            </a:r>
            <a:r>
              <a:rPr baseline="0" b="1" dirty="0" sz="15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baseline="0" b="1" dirty="0" sz="15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গৌরীপুর</a:t>
            </a:r>
            <a:r>
              <a:rPr baseline="0" b="1" dirty="0" sz="15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5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baseline="0" b="1" dirty="0" sz="15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5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baseline="0" b="1" dirty="0" sz="15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5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baseline="0" b="1" dirty="0" sz="15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500" lang="en-US" smtClean="0">
                <a:latin typeface="NikoshBAN" pitchFamily="2" charset="0"/>
                <a:cs typeface="NikoshBAN" pitchFamily="2" charset="0"/>
              </a:rPr>
              <a:t>।</a:t>
            </a:r>
            <a:endParaRPr b="1" dirty="0" sz="15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86" name="TextBox 1"/>
          <p:cNvSpPr txBox="1"/>
          <p:nvPr userDrawn="1"/>
        </p:nvSpPr>
        <p:spPr>
          <a:xfrm>
            <a:off x="5486400" y="6480394"/>
            <a:ext cx="1409700" cy="325807"/>
          </a:xfrm>
          <a:prstGeom prst="rect"/>
          <a:ln w="57150">
            <a:solidFill>
              <a:schemeClr val="tx1"/>
            </a:solidFill>
          </a:ln>
          <a:effectLst>
            <a:outerShdw algn="ctr" blurRad="57785" dir="3180000" dist="3302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brightRoom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bIns="24168" lIns="48335" rIns="48335" rtlCol="0" tIns="24168" wrap="square">
            <a:spAutoFit/>
          </a:bodyPr>
          <a:p>
            <a:r>
              <a:rPr dirty="0" lang="en-US" smtClean="0"/>
              <a:t>    </a:t>
            </a:r>
            <a:fld id="{44C87E99-45AF-4C79-9D42-DDF960D71808}" type="datetime1">
              <a:rPr lang="en-US" smtClean="0"/>
              <a:t>5/16/2020</a:t>
            </a:fld>
            <a:endParaRPr dirty="0" lang="en-US"/>
          </a:p>
        </p:txBody>
      </p:sp>
      <p:sp>
        <p:nvSpPr>
          <p:cNvPr id="1048887" name="TextBox 3"/>
          <p:cNvSpPr txBox="1"/>
          <p:nvPr userDrawn="1"/>
        </p:nvSpPr>
        <p:spPr>
          <a:xfrm>
            <a:off x="7183256" y="390317"/>
            <a:ext cx="1084445" cy="325807"/>
          </a:xfrm>
          <a:prstGeom prst="rect"/>
          <a:noFill/>
        </p:spPr>
        <p:txBody>
          <a:bodyPr bIns="24168" lIns="48335" rIns="48335" rtlCol="0" tIns="24168" wrap="square">
            <a:spAutoFit/>
          </a:bodyPr>
          <a:p>
            <a:fld id="{62AB727B-B408-40F5-8054-B8C77920367C}" type="datetime12">
              <a:rPr lang="en-US" smtClean="0"/>
              <a:t>11:44 AM</a:t>
            </a:fld>
            <a:endParaRPr dirty="0" lang="en-US"/>
          </a:p>
        </p:txBody>
      </p:sp>
    </p:spTree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xit" presetID="14" presetSubtype="10" repeatCount="indefinite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randombar(horizontal)">
                                      <p:cBhvr>
                                        <p:cTn dur="3000" id="6"/>
                                        <p:tgtEl>
                                          <p:spTgt spid="1048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4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86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1" name="Slide Number Placeholder 5"/>
          <p:cNvSpPr txBox="1"/>
          <p:nvPr userDrawn="1"/>
        </p:nvSpPr>
        <p:spPr>
          <a:xfrm>
            <a:off x="4619923" y="4983680"/>
            <a:ext cx="8791277" cy="450150"/>
          </a:xfrm>
          <a:prstGeom prst="rect"/>
        </p:spPr>
        <p:txBody>
          <a:bodyPr anchor="ctr" bIns="24168" lIns="48335" rIns="48335" rtlCol="0" tIns="24168" vert="horz"/>
          <a:lstStyle>
            <a:defPPr>
              <a:defRPr lang="en-US"/>
            </a:defPPr>
            <a:lvl1pPr algn="r" defTabSz="914400" eaLnBrk="1" hangingPunct="1" latinLnBrk="0" marL="0" rtl="0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345DF9-288D-46B8-B7B5-95577C9FFB2B}" type="slidenum">
              <a:rPr sz="2100" lang="en-US" smtClean="0">
                <a:latin typeface="NikoshBAN" pitchFamily="2" charset="0"/>
                <a:cs typeface="NikoshBAN" pitchFamily="2" charset="0"/>
              </a:rPr>
              <a:t>‹#›</a:t>
            </a:fld>
            <a:endParaRPr dirty="0" sz="21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72" name="TextBox 7"/>
          <p:cNvSpPr txBox="1"/>
          <p:nvPr userDrawn="1"/>
        </p:nvSpPr>
        <p:spPr>
          <a:xfrm>
            <a:off x="290086" y="1008036"/>
            <a:ext cx="685800" cy="556336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b="1" dirty="0" sz="1700" i="1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73" name="TextBox 8"/>
          <p:cNvSpPr txBox="1"/>
          <p:nvPr userDrawn="1"/>
        </p:nvSpPr>
        <p:spPr>
          <a:xfrm>
            <a:off x="975887" y="1008036"/>
            <a:ext cx="682869" cy="556336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74" name="TextBox 9"/>
          <p:cNvSpPr txBox="1"/>
          <p:nvPr userDrawn="1"/>
        </p:nvSpPr>
        <p:spPr>
          <a:xfrm>
            <a:off x="1664618" y="1009820"/>
            <a:ext cx="984738" cy="556336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75" name="TextBox 10"/>
          <p:cNvSpPr txBox="1"/>
          <p:nvPr userDrawn="1"/>
        </p:nvSpPr>
        <p:spPr>
          <a:xfrm>
            <a:off x="2649356" y="1002783"/>
            <a:ext cx="990601" cy="556335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ঘোষনা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76" name="TextBox 11"/>
          <p:cNvSpPr txBox="1"/>
          <p:nvPr userDrawn="1"/>
        </p:nvSpPr>
        <p:spPr>
          <a:xfrm>
            <a:off x="3639956" y="1001587"/>
            <a:ext cx="800099" cy="810336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77" name="TextBox 12"/>
          <p:cNvSpPr txBox="1"/>
          <p:nvPr userDrawn="1"/>
        </p:nvSpPr>
        <p:spPr>
          <a:xfrm>
            <a:off x="4440055" y="1002783"/>
            <a:ext cx="914400" cy="556335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78" name="TextBox 13"/>
          <p:cNvSpPr txBox="1"/>
          <p:nvPr userDrawn="1"/>
        </p:nvSpPr>
        <p:spPr>
          <a:xfrm>
            <a:off x="5354455" y="1002783"/>
            <a:ext cx="914400" cy="556335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79" name="TextBox 14"/>
          <p:cNvSpPr txBox="1"/>
          <p:nvPr userDrawn="1"/>
        </p:nvSpPr>
        <p:spPr>
          <a:xfrm>
            <a:off x="7175500" y="986076"/>
            <a:ext cx="863600" cy="310418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80" name="TextBox 15"/>
          <p:cNvSpPr txBox="1"/>
          <p:nvPr userDrawn="1"/>
        </p:nvSpPr>
        <p:spPr>
          <a:xfrm>
            <a:off x="6268856" y="1002783"/>
            <a:ext cx="914400" cy="556335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81" name="TextBox 16"/>
          <p:cNvSpPr txBox="1"/>
          <p:nvPr userDrawn="1"/>
        </p:nvSpPr>
        <p:spPr>
          <a:xfrm>
            <a:off x="8039100" y="986076"/>
            <a:ext cx="762535" cy="556335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45729" name="Straight Connector 18"/>
          <p:cNvCxnSpPr>
            <a:cxnSpLocks/>
          </p:cNvCxnSpPr>
          <p:nvPr userDrawn="1"/>
        </p:nvCxnSpPr>
        <p:spPr>
          <a:xfrm>
            <a:off x="0" y="6444944"/>
            <a:ext cx="9144000" cy="0"/>
          </a:xfrm>
          <a:prstGeom prst="line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97180" name="Picture 19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92106" y="204213"/>
            <a:ext cx="483782" cy="558209"/>
          </a:xfrm>
          <a:prstGeom prst="ellipse"/>
          <a:ln w="190500" cap="rnd">
            <a:solidFill>
              <a:srgbClr val="C8C6BD"/>
            </a:solidFill>
            <a:prstDash val="solid"/>
          </a:ln>
          <a:effectLst>
            <a:outerShdw algn="bl" blurRad="127000" rotWithShape="0">
              <a:srgbClr val="000000"/>
            </a:outerShdw>
          </a:effectLst>
          <a:scene3d>
            <a:camera prst="perspectiveFront" fov="5400000"/>
            <a:lightRig dir="t" rig="threeP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97181" name="Picture 20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8267700" y="199259"/>
            <a:ext cx="547264" cy="474806"/>
          </a:xfrm>
          <a:prstGeom prst="ellipse"/>
          <a:ln w="190500" cap="rnd">
            <a:solidFill>
              <a:srgbClr val="C8C6BD"/>
            </a:solidFill>
            <a:prstDash val="solid"/>
          </a:ln>
          <a:effectLst>
            <a:outerShdw algn="bl" blurRad="127000" rotWithShape="0">
              <a:srgbClr val="000000"/>
            </a:outerShdw>
          </a:effectLst>
          <a:scene3d>
            <a:camera prst="perspectiveFront" fov="5400000"/>
            <a:lightRig dir="t" rig="threeP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97182" name="Picture 21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 rot="10800000">
            <a:off x="8119125" y="6468846"/>
            <a:ext cx="529142" cy="402007"/>
          </a:xfrm>
          <a:prstGeom prst="rect"/>
        </p:spPr>
      </p:pic>
      <p:pic>
        <p:nvPicPr>
          <p:cNvPr id="2097183" name="Picture 22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xmlns:r="http://schemas.openxmlformats.org/officeDocument/2006/relationships" r:embed="rId4" cstate="print"/>
          <a:stretch>
            <a:fillRect/>
          </a:stretch>
        </p:blipFill>
        <p:spPr>
          <a:xfrm rot="10800000" flipV="1">
            <a:off x="8636543" y="6469755"/>
            <a:ext cx="495300" cy="402009"/>
          </a:xfrm>
          <a:prstGeom prst="rect"/>
        </p:spPr>
      </p:pic>
      <p:sp>
        <p:nvSpPr>
          <p:cNvPr id="1048782" name="TextBox 30"/>
          <p:cNvSpPr txBox="1"/>
          <p:nvPr userDrawn="1"/>
        </p:nvSpPr>
        <p:spPr>
          <a:xfrm>
            <a:off x="76200" y="6533253"/>
            <a:ext cx="4821055" cy="510473"/>
          </a:xfrm>
          <a:prstGeom prst="rect"/>
          <a:noFill/>
        </p:spPr>
        <p:txBody>
          <a:bodyPr bIns="24168" lIns="48335" rIns="48335" rtlCol="0" tIns="24168" wrap="square">
            <a:spAutoFit/>
          </a:bodyPr>
          <a:p>
            <a:r>
              <a:rPr b="1" dirty="0" sz="1500" lang="en-US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baseline="0" b="1" dirty="0" sz="1500" lang="en-US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baseline="0" b="1" dirty="0" sz="1500" lang="en-US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ওয়াহিদুজ্জামান</a:t>
            </a:r>
            <a:r>
              <a:rPr baseline="0" b="1" dirty="0" sz="1500" lang="en-US" smtClean="0">
                <a:latin typeface="NikoshBAN" pitchFamily="2" charset="0"/>
                <a:cs typeface="NikoshBAN" pitchFamily="2" charset="0"/>
              </a:rPr>
              <a:t>, </a:t>
            </a:r>
            <a:r>
              <a:rPr baseline="0" b="1" dirty="0" sz="150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baseline="0" b="1" dirty="0" sz="15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50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baseline="0" b="1" dirty="0" sz="1500" lang="en-US" smtClean="0">
                <a:latin typeface="NikoshBAN" pitchFamily="2" charset="0"/>
                <a:cs typeface="NikoshBAN" pitchFamily="2" charset="0"/>
              </a:rPr>
              <a:t>, </a:t>
            </a:r>
            <a:r>
              <a:rPr baseline="0" b="1" dirty="0" sz="15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আই.সি.টি</a:t>
            </a:r>
            <a:r>
              <a:rPr baseline="0" b="1" dirty="0" sz="15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baseline="0" b="1" dirty="0" sz="15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গৌরীপুর</a:t>
            </a:r>
            <a:r>
              <a:rPr baseline="0" b="1" dirty="0" sz="15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5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baseline="0" b="1" dirty="0" sz="15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5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baseline="0" b="1" dirty="0" sz="15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5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baseline="0" b="1" dirty="0" sz="15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500" lang="en-US" smtClean="0">
                <a:latin typeface="NikoshBAN" pitchFamily="2" charset="0"/>
                <a:cs typeface="NikoshBAN" pitchFamily="2" charset="0"/>
              </a:rPr>
              <a:t>।</a:t>
            </a:r>
            <a:endParaRPr b="1" dirty="0" sz="15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83" name="TextBox 1"/>
          <p:cNvSpPr txBox="1"/>
          <p:nvPr userDrawn="1"/>
        </p:nvSpPr>
        <p:spPr>
          <a:xfrm>
            <a:off x="5486400" y="6480394"/>
            <a:ext cx="1409700" cy="325807"/>
          </a:xfrm>
          <a:prstGeom prst="rect"/>
          <a:ln w="57150">
            <a:solidFill>
              <a:schemeClr val="tx1"/>
            </a:solidFill>
          </a:ln>
          <a:effectLst>
            <a:outerShdw algn="ctr" blurRad="57785" dir="3180000" dist="3302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brightRoom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bIns="24168" lIns="48335" rIns="48335" rtlCol="0" tIns="24168" wrap="square">
            <a:spAutoFit/>
          </a:bodyPr>
          <a:p>
            <a:r>
              <a:rPr dirty="0" lang="en-US" smtClean="0"/>
              <a:t>    </a:t>
            </a:r>
            <a:fld id="{44C87E99-45AF-4C79-9D42-DDF960D71808}" type="datetime1">
              <a:rPr lang="en-US" smtClean="0"/>
              <a:t>5/16/2020</a:t>
            </a:fld>
            <a:endParaRPr dirty="0" lang="en-US"/>
          </a:p>
        </p:txBody>
      </p:sp>
      <p:sp>
        <p:nvSpPr>
          <p:cNvPr id="1048784" name="TextBox 3"/>
          <p:cNvSpPr txBox="1"/>
          <p:nvPr userDrawn="1"/>
        </p:nvSpPr>
        <p:spPr>
          <a:xfrm>
            <a:off x="7183256" y="390317"/>
            <a:ext cx="1084445" cy="325807"/>
          </a:xfrm>
          <a:prstGeom prst="rect"/>
          <a:noFill/>
        </p:spPr>
        <p:txBody>
          <a:bodyPr bIns="24168" lIns="48335" rIns="48335" rtlCol="0" tIns="24168" wrap="square">
            <a:spAutoFit/>
          </a:bodyPr>
          <a:p>
            <a:fld id="{62AB727B-B408-40F5-8054-B8C77920367C}" type="datetime12">
              <a:rPr lang="en-US" smtClean="0"/>
              <a:t>11:44 AM</a:t>
            </a:fld>
            <a:endParaRPr dirty="0" lang="en-US"/>
          </a:p>
        </p:txBody>
      </p:sp>
    </p:spTree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xit" presetID="14" presetSubtype="10" repeatCount="indefinite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randombar(horizontal)">
                                      <p:cBhvr>
                                        <p:cTn dur="3000" id="6"/>
                                        <p:tgtEl>
                                          <p:spTgt spid="1048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4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83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7" name="Slide Number Placeholder 5"/>
          <p:cNvSpPr txBox="1"/>
          <p:nvPr userDrawn="1"/>
        </p:nvSpPr>
        <p:spPr>
          <a:xfrm>
            <a:off x="4619923" y="4983680"/>
            <a:ext cx="8791277" cy="450150"/>
          </a:xfrm>
          <a:prstGeom prst="rect"/>
        </p:spPr>
        <p:txBody>
          <a:bodyPr anchor="ctr" bIns="24168" lIns="48335" rIns="48335" rtlCol="0" tIns="24168" vert="horz"/>
          <a:lstStyle>
            <a:defPPr>
              <a:defRPr lang="en-US"/>
            </a:defPPr>
            <a:lvl1pPr algn="r" defTabSz="914400" eaLnBrk="1" hangingPunct="1" latinLnBrk="0" marL="0" rtl="0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345DF9-288D-46B8-B7B5-95577C9FFB2B}" type="slidenum">
              <a:rPr sz="2100" lang="en-US" smtClean="0">
                <a:latin typeface="NikoshBAN" pitchFamily="2" charset="0"/>
                <a:cs typeface="NikoshBAN" pitchFamily="2" charset="0"/>
              </a:rPr>
              <a:t>‹#›</a:t>
            </a:fld>
            <a:endParaRPr dirty="0" sz="21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928" name="TextBox 7"/>
          <p:cNvSpPr txBox="1"/>
          <p:nvPr userDrawn="1"/>
        </p:nvSpPr>
        <p:spPr>
          <a:xfrm>
            <a:off x="290086" y="1008036"/>
            <a:ext cx="685800" cy="556336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b="1" dirty="0" sz="1700" i="1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929" name="TextBox 8"/>
          <p:cNvSpPr txBox="1"/>
          <p:nvPr userDrawn="1"/>
        </p:nvSpPr>
        <p:spPr>
          <a:xfrm>
            <a:off x="975887" y="1008036"/>
            <a:ext cx="682869" cy="556336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930" name="TextBox 9"/>
          <p:cNvSpPr txBox="1"/>
          <p:nvPr userDrawn="1"/>
        </p:nvSpPr>
        <p:spPr>
          <a:xfrm>
            <a:off x="1664618" y="1009820"/>
            <a:ext cx="984738" cy="556336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931" name="TextBox 10"/>
          <p:cNvSpPr txBox="1"/>
          <p:nvPr userDrawn="1"/>
        </p:nvSpPr>
        <p:spPr>
          <a:xfrm>
            <a:off x="2649356" y="1002783"/>
            <a:ext cx="990601" cy="556335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ঘোষনা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932" name="TextBox 11"/>
          <p:cNvSpPr txBox="1"/>
          <p:nvPr userDrawn="1"/>
        </p:nvSpPr>
        <p:spPr>
          <a:xfrm>
            <a:off x="3639956" y="1001587"/>
            <a:ext cx="800099" cy="810336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933" name="TextBox 12"/>
          <p:cNvSpPr txBox="1"/>
          <p:nvPr userDrawn="1"/>
        </p:nvSpPr>
        <p:spPr>
          <a:xfrm>
            <a:off x="4440055" y="1002783"/>
            <a:ext cx="914400" cy="556335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934" name="TextBox 13"/>
          <p:cNvSpPr txBox="1"/>
          <p:nvPr userDrawn="1"/>
        </p:nvSpPr>
        <p:spPr>
          <a:xfrm>
            <a:off x="5354455" y="1002783"/>
            <a:ext cx="914400" cy="556335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935" name="TextBox 14"/>
          <p:cNvSpPr txBox="1"/>
          <p:nvPr userDrawn="1"/>
        </p:nvSpPr>
        <p:spPr>
          <a:xfrm>
            <a:off x="7175500" y="986076"/>
            <a:ext cx="863600" cy="310418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936" name="TextBox 15"/>
          <p:cNvSpPr txBox="1"/>
          <p:nvPr userDrawn="1"/>
        </p:nvSpPr>
        <p:spPr>
          <a:xfrm>
            <a:off x="6268856" y="1002783"/>
            <a:ext cx="914400" cy="556335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937" name="TextBox 16"/>
          <p:cNvSpPr txBox="1"/>
          <p:nvPr userDrawn="1"/>
        </p:nvSpPr>
        <p:spPr>
          <a:xfrm>
            <a:off x="8039100" y="986076"/>
            <a:ext cx="762535" cy="556335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45738" name="Straight Connector 18"/>
          <p:cNvCxnSpPr>
            <a:cxnSpLocks/>
          </p:cNvCxnSpPr>
          <p:nvPr userDrawn="1"/>
        </p:nvCxnSpPr>
        <p:spPr>
          <a:xfrm>
            <a:off x="0" y="6444944"/>
            <a:ext cx="9144000" cy="0"/>
          </a:xfrm>
          <a:prstGeom prst="line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97216" name="Picture 19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92106" y="204213"/>
            <a:ext cx="483782" cy="558209"/>
          </a:xfrm>
          <a:prstGeom prst="ellipse"/>
          <a:ln w="190500" cap="rnd">
            <a:solidFill>
              <a:srgbClr val="C8C6BD"/>
            </a:solidFill>
            <a:prstDash val="solid"/>
          </a:ln>
          <a:effectLst>
            <a:outerShdw algn="bl" blurRad="127000" rotWithShape="0">
              <a:srgbClr val="000000"/>
            </a:outerShdw>
          </a:effectLst>
          <a:scene3d>
            <a:camera prst="perspectiveFront" fov="5400000"/>
            <a:lightRig dir="t" rig="threeP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97217" name="Picture 20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8267700" y="199259"/>
            <a:ext cx="547264" cy="474806"/>
          </a:xfrm>
          <a:prstGeom prst="ellipse"/>
          <a:ln w="190500" cap="rnd">
            <a:solidFill>
              <a:srgbClr val="C8C6BD"/>
            </a:solidFill>
            <a:prstDash val="solid"/>
          </a:ln>
          <a:effectLst>
            <a:outerShdw algn="bl" blurRad="127000" rotWithShape="0">
              <a:srgbClr val="000000"/>
            </a:outerShdw>
          </a:effectLst>
          <a:scene3d>
            <a:camera prst="perspectiveFront" fov="5400000"/>
            <a:lightRig dir="t" rig="threeP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97218" name="Picture 21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 rot="10800000">
            <a:off x="8119125" y="6468846"/>
            <a:ext cx="529142" cy="402007"/>
          </a:xfrm>
          <a:prstGeom prst="rect"/>
        </p:spPr>
      </p:pic>
      <p:pic>
        <p:nvPicPr>
          <p:cNvPr id="2097219" name="Picture 22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xmlns:r="http://schemas.openxmlformats.org/officeDocument/2006/relationships" r:embed="rId4" cstate="print"/>
          <a:stretch>
            <a:fillRect/>
          </a:stretch>
        </p:blipFill>
        <p:spPr>
          <a:xfrm rot="10800000" flipV="1">
            <a:off x="8636543" y="6469755"/>
            <a:ext cx="495300" cy="402009"/>
          </a:xfrm>
          <a:prstGeom prst="rect"/>
        </p:spPr>
      </p:pic>
      <p:sp>
        <p:nvSpPr>
          <p:cNvPr id="1048938" name="TextBox 30"/>
          <p:cNvSpPr txBox="1"/>
          <p:nvPr userDrawn="1"/>
        </p:nvSpPr>
        <p:spPr>
          <a:xfrm>
            <a:off x="76200" y="6533253"/>
            <a:ext cx="4821055" cy="510473"/>
          </a:xfrm>
          <a:prstGeom prst="rect"/>
          <a:noFill/>
        </p:spPr>
        <p:txBody>
          <a:bodyPr bIns="24168" lIns="48335" rIns="48335" rtlCol="0" tIns="24168" wrap="square">
            <a:spAutoFit/>
          </a:bodyPr>
          <a:p>
            <a:r>
              <a:rPr b="1" dirty="0" sz="1500" lang="en-US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baseline="0" b="1" dirty="0" sz="1500" lang="en-US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baseline="0" b="1" dirty="0" sz="1500" lang="en-US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ওয়াহিদুজ্জামান</a:t>
            </a:r>
            <a:r>
              <a:rPr baseline="0" b="1" dirty="0" sz="1500" lang="en-US" smtClean="0">
                <a:latin typeface="NikoshBAN" pitchFamily="2" charset="0"/>
                <a:cs typeface="NikoshBAN" pitchFamily="2" charset="0"/>
              </a:rPr>
              <a:t>, </a:t>
            </a:r>
            <a:r>
              <a:rPr baseline="0" b="1" dirty="0" sz="150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baseline="0" b="1" dirty="0" sz="15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50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baseline="0" b="1" dirty="0" sz="1500" lang="en-US" smtClean="0">
                <a:latin typeface="NikoshBAN" pitchFamily="2" charset="0"/>
                <a:cs typeface="NikoshBAN" pitchFamily="2" charset="0"/>
              </a:rPr>
              <a:t>, </a:t>
            </a:r>
            <a:r>
              <a:rPr baseline="0" b="1" dirty="0" sz="15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আই.সি.টি</a:t>
            </a:r>
            <a:r>
              <a:rPr baseline="0" b="1" dirty="0" sz="15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baseline="0" b="1" dirty="0" sz="15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গৌরীপুর</a:t>
            </a:r>
            <a:r>
              <a:rPr baseline="0" b="1" dirty="0" sz="15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5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baseline="0" b="1" dirty="0" sz="15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5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baseline="0" b="1" dirty="0" sz="15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5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baseline="0" b="1" dirty="0" sz="15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500" lang="en-US" smtClean="0">
                <a:latin typeface="NikoshBAN" pitchFamily="2" charset="0"/>
                <a:cs typeface="NikoshBAN" pitchFamily="2" charset="0"/>
              </a:rPr>
              <a:t>।</a:t>
            </a:r>
            <a:endParaRPr b="1" dirty="0" sz="15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939" name="TextBox 1"/>
          <p:cNvSpPr txBox="1"/>
          <p:nvPr userDrawn="1"/>
        </p:nvSpPr>
        <p:spPr>
          <a:xfrm>
            <a:off x="5486400" y="6480394"/>
            <a:ext cx="1409700" cy="325807"/>
          </a:xfrm>
          <a:prstGeom prst="rect"/>
          <a:ln w="57150">
            <a:solidFill>
              <a:schemeClr val="tx1"/>
            </a:solidFill>
          </a:ln>
          <a:effectLst>
            <a:outerShdw algn="ctr" blurRad="57785" dir="3180000" dist="3302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brightRoom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bIns="24168" lIns="48335" rIns="48335" rtlCol="0" tIns="24168" wrap="square">
            <a:spAutoFit/>
          </a:bodyPr>
          <a:p>
            <a:r>
              <a:rPr dirty="0" lang="en-US" smtClean="0"/>
              <a:t>    </a:t>
            </a:r>
            <a:fld id="{44C87E99-45AF-4C79-9D42-DDF960D71808}" type="datetime1">
              <a:rPr lang="en-US" smtClean="0"/>
              <a:t>5/16/2020</a:t>
            </a:fld>
            <a:endParaRPr dirty="0" lang="en-US"/>
          </a:p>
        </p:txBody>
      </p:sp>
      <p:sp>
        <p:nvSpPr>
          <p:cNvPr id="1048940" name="TextBox 3"/>
          <p:cNvSpPr txBox="1"/>
          <p:nvPr userDrawn="1"/>
        </p:nvSpPr>
        <p:spPr>
          <a:xfrm>
            <a:off x="7183256" y="390317"/>
            <a:ext cx="1084445" cy="325807"/>
          </a:xfrm>
          <a:prstGeom prst="rect"/>
          <a:noFill/>
        </p:spPr>
        <p:txBody>
          <a:bodyPr bIns="24168" lIns="48335" rIns="48335" rtlCol="0" tIns="24168" wrap="square">
            <a:spAutoFit/>
          </a:bodyPr>
          <a:p>
            <a:fld id="{62AB727B-B408-40F5-8054-B8C77920367C}" type="datetime12">
              <a:rPr lang="en-US" smtClean="0"/>
              <a:t>11:44 AM</a:t>
            </a:fld>
            <a:endParaRPr dirty="0" lang="en-US"/>
          </a:p>
        </p:txBody>
      </p:sp>
    </p:spTree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xit" presetID="14" presetSubtype="10" repeatCount="indefinite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randombar(horizontal)">
                                      <p:cBhvr>
                                        <p:cTn dur="3000" id="6"/>
                                        <p:tgtEl>
                                          <p:spTgt spid="1048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4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39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4" name="Slide Number Placeholder 5"/>
          <p:cNvSpPr txBox="1"/>
          <p:nvPr userDrawn="1"/>
        </p:nvSpPr>
        <p:spPr>
          <a:xfrm>
            <a:off x="4619923" y="4983680"/>
            <a:ext cx="8791277" cy="450150"/>
          </a:xfrm>
          <a:prstGeom prst="rect"/>
        </p:spPr>
        <p:txBody>
          <a:bodyPr anchor="ctr" bIns="24168" lIns="48335" rIns="48335" rtlCol="0" tIns="24168" vert="horz"/>
          <a:lstStyle>
            <a:defPPr>
              <a:defRPr lang="en-US"/>
            </a:defPPr>
            <a:lvl1pPr algn="r" defTabSz="914400" eaLnBrk="1" hangingPunct="1" latinLnBrk="0" marL="0" rtl="0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345DF9-288D-46B8-B7B5-95577C9FFB2B}" type="slidenum">
              <a:rPr sz="2100" lang="en-US" smtClean="0">
                <a:latin typeface="NikoshBAN" pitchFamily="2" charset="0"/>
                <a:cs typeface="NikoshBAN" pitchFamily="2" charset="0"/>
              </a:rPr>
              <a:t>‹#›</a:t>
            </a:fld>
            <a:endParaRPr dirty="0" sz="21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25" name="TextBox 7"/>
          <p:cNvSpPr txBox="1"/>
          <p:nvPr userDrawn="1"/>
        </p:nvSpPr>
        <p:spPr>
          <a:xfrm>
            <a:off x="290086" y="1008036"/>
            <a:ext cx="685800" cy="556336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b="1" dirty="0" sz="1700" i="1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26" name="TextBox 8"/>
          <p:cNvSpPr txBox="1"/>
          <p:nvPr userDrawn="1"/>
        </p:nvSpPr>
        <p:spPr>
          <a:xfrm>
            <a:off x="975887" y="1008036"/>
            <a:ext cx="682869" cy="556336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27" name="TextBox 9"/>
          <p:cNvSpPr txBox="1"/>
          <p:nvPr userDrawn="1"/>
        </p:nvSpPr>
        <p:spPr>
          <a:xfrm>
            <a:off x="1664618" y="1009820"/>
            <a:ext cx="984738" cy="556336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28" name="TextBox 10"/>
          <p:cNvSpPr txBox="1"/>
          <p:nvPr userDrawn="1"/>
        </p:nvSpPr>
        <p:spPr>
          <a:xfrm>
            <a:off x="2649356" y="1002783"/>
            <a:ext cx="990601" cy="556335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ঘোষনা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29" name="TextBox 11"/>
          <p:cNvSpPr txBox="1"/>
          <p:nvPr userDrawn="1"/>
        </p:nvSpPr>
        <p:spPr>
          <a:xfrm>
            <a:off x="3639956" y="1001587"/>
            <a:ext cx="800099" cy="810336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30" name="TextBox 12"/>
          <p:cNvSpPr txBox="1"/>
          <p:nvPr userDrawn="1"/>
        </p:nvSpPr>
        <p:spPr>
          <a:xfrm>
            <a:off x="4440055" y="1002783"/>
            <a:ext cx="914400" cy="556335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31" name="TextBox 13"/>
          <p:cNvSpPr txBox="1"/>
          <p:nvPr userDrawn="1"/>
        </p:nvSpPr>
        <p:spPr>
          <a:xfrm>
            <a:off x="5354455" y="1002783"/>
            <a:ext cx="914400" cy="556335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32" name="TextBox 14"/>
          <p:cNvSpPr txBox="1"/>
          <p:nvPr userDrawn="1"/>
        </p:nvSpPr>
        <p:spPr>
          <a:xfrm>
            <a:off x="7175500" y="986076"/>
            <a:ext cx="863600" cy="310418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33" name="TextBox 15"/>
          <p:cNvSpPr txBox="1"/>
          <p:nvPr userDrawn="1"/>
        </p:nvSpPr>
        <p:spPr>
          <a:xfrm>
            <a:off x="6268856" y="1002783"/>
            <a:ext cx="914400" cy="556335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34" name="TextBox 16"/>
          <p:cNvSpPr txBox="1"/>
          <p:nvPr userDrawn="1"/>
        </p:nvSpPr>
        <p:spPr>
          <a:xfrm>
            <a:off x="8039100" y="986076"/>
            <a:ext cx="762535" cy="556335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45732" name="Straight Connector 18"/>
          <p:cNvCxnSpPr>
            <a:cxnSpLocks/>
          </p:cNvCxnSpPr>
          <p:nvPr userDrawn="1"/>
        </p:nvCxnSpPr>
        <p:spPr>
          <a:xfrm>
            <a:off x="0" y="6444944"/>
            <a:ext cx="9144000" cy="0"/>
          </a:xfrm>
          <a:prstGeom prst="line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97192" name="Picture 19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92106" y="204213"/>
            <a:ext cx="483782" cy="558209"/>
          </a:xfrm>
          <a:prstGeom prst="ellipse"/>
          <a:ln w="190500" cap="rnd">
            <a:solidFill>
              <a:srgbClr val="C8C6BD"/>
            </a:solidFill>
            <a:prstDash val="solid"/>
          </a:ln>
          <a:effectLst>
            <a:outerShdw algn="bl" blurRad="127000" rotWithShape="0">
              <a:srgbClr val="000000"/>
            </a:outerShdw>
          </a:effectLst>
          <a:scene3d>
            <a:camera prst="perspectiveFront" fov="5400000"/>
            <a:lightRig dir="t" rig="threeP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97193" name="Picture 20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8267700" y="199259"/>
            <a:ext cx="547264" cy="474806"/>
          </a:xfrm>
          <a:prstGeom prst="ellipse"/>
          <a:ln w="190500" cap="rnd">
            <a:solidFill>
              <a:srgbClr val="C8C6BD"/>
            </a:solidFill>
            <a:prstDash val="solid"/>
          </a:ln>
          <a:effectLst>
            <a:outerShdw algn="bl" blurRad="127000" rotWithShape="0">
              <a:srgbClr val="000000"/>
            </a:outerShdw>
          </a:effectLst>
          <a:scene3d>
            <a:camera prst="perspectiveFront" fov="5400000"/>
            <a:lightRig dir="t" rig="threeP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97194" name="Picture 21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 rot="10800000">
            <a:off x="8119125" y="6468846"/>
            <a:ext cx="529142" cy="402007"/>
          </a:xfrm>
          <a:prstGeom prst="rect"/>
        </p:spPr>
      </p:pic>
      <p:pic>
        <p:nvPicPr>
          <p:cNvPr id="2097195" name="Picture 22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xmlns:r="http://schemas.openxmlformats.org/officeDocument/2006/relationships" r:embed="rId4" cstate="print"/>
          <a:stretch>
            <a:fillRect/>
          </a:stretch>
        </p:blipFill>
        <p:spPr>
          <a:xfrm rot="10800000" flipV="1">
            <a:off x="8636543" y="6469755"/>
            <a:ext cx="495300" cy="402009"/>
          </a:xfrm>
          <a:prstGeom prst="rect"/>
        </p:spPr>
      </p:pic>
      <p:sp>
        <p:nvSpPr>
          <p:cNvPr id="1048835" name="TextBox 30"/>
          <p:cNvSpPr txBox="1"/>
          <p:nvPr userDrawn="1"/>
        </p:nvSpPr>
        <p:spPr>
          <a:xfrm>
            <a:off x="76200" y="6533253"/>
            <a:ext cx="4821055" cy="510473"/>
          </a:xfrm>
          <a:prstGeom prst="rect"/>
          <a:noFill/>
        </p:spPr>
        <p:txBody>
          <a:bodyPr bIns="24168" lIns="48335" rIns="48335" rtlCol="0" tIns="24168" wrap="square">
            <a:spAutoFit/>
          </a:bodyPr>
          <a:p>
            <a:r>
              <a:rPr b="1" dirty="0" sz="1500" lang="en-US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baseline="0" b="1" dirty="0" sz="1500" lang="en-US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baseline="0" b="1" dirty="0" sz="1500" lang="en-US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ওয়াহিদুজ্জামান</a:t>
            </a:r>
            <a:r>
              <a:rPr baseline="0" b="1" dirty="0" sz="1500" lang="en-US" smtClean="0">
                <a:latin typeface="NikoshBAN" pitchFamily="2" charset="0"/>
                <a:cs typeface="NikoshBAN" pitchFamily="2" charset="0"/>
              </a:rPr>
              <a:t>, </a:t>
            </a:r>
            <a:r>
              <a:rPr baseline="0" b="1" dirty="0" sz="150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baseline="0" b="1" dirty="0" sz="15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50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baseline="0" b="1" dirty="0" sz="1500" lang="en-US" smtClean="0">
                <a:latin typeface="NikoshBAN" pitchFamily="2" charset="0"/>
                <a:cs typeface="NikoshBAN" pitchFamily="2" charset="0"/>
              </a:rPr>
              <a:t>, </a:t>
            </a:r>
            <a:r>
              <a:rPr baseline="0" b="1" dirty="0" sz="15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আই.সি.টি</a:t>
            </a:r>
            <a:r>
              <a:rPr baseline="0" b="1" dirty="0" sz="15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baseline="0" b="1" dirty="0" sz="15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গৌরীপুর</a:t>
            </a:r>
            <a:r>
              <a:rPr baseline="0" b="1" dirty="0" sz="15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5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baseline="0" b="1" dirty="0" sz="15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5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baseline="0" b="1" dirty="0" sz="15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5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baseline="0" b="1" dirty="0" sz="15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500" lang="en-US" smtClean="0">
                <a:latin typeface="NikoshBAN" pitchFamily="2" charset="0"/>
                <a:cs typeface="NikoshBAN" pitchFamily="2" charset="0"/>
              </a:rPr>
              <a:t>।</a:t>
            </a:r>
            <a:endParaRPr b="1" dirty="0" sz="15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36" name="TextBox 1"/>
          <p:cNvSpPr txBox="1"/>
          <p:nvPr userDrawn="1"/>
        </p:nvSpPr>
        <p:spPr>
          <a:xfrm>
            <a:off x="5486400" y="6480394"/>
            <a:ext cx="1409700" cy="325807"/>
          </a:xfrm>
          <a:prstGeom prst="rect"/>
          <a:ln w="57150">
            <a:solidFill>
              <a:schemeClr val="tx1"/>
            </a:solidFill>
          </a:ln>
          <a:effectLst>
            <a:outerShdw algn="ctr" blurRad="57785" dir="3180000" dist="3302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brightRoom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bIns="24168" lIns="48335" rIns="48335" rtlCol="0" tIns="24168" wrap="square">
            <a:spAutoFit/>
          </a:bodyPr>
          <a:p>
            <a:r>
              <a:rPr dirty="0" lang="en-US" smtClean="0"/>
              <a:t>    </a:t>
            </a:r>
            <a:fld id="{44C87E99-45AF-4C79-9D42-DDF960D71808}" type="datetime1">
              <a:rPr lang="en-US" smtClean="0"/>
              <a:t>5/16/2020</a:t>
            </a:fld>
            <a:endParaRPr dirty="0" lang="en-US"/>
          </a:p>
        </p:txBody>
      </p:sp>
      <p:sp>
        <p:nvSpPr>
          <p:cNvPr id="1048837" name="TextBox 3"/>
          <p:cNvSpPr txBox="1"/>
          <p:nvPr userDrawn="1"/>
        </p:nvSpPr>
        <p:spPr>
          <a:xfrm>
            <a:off x="7183256" y="390317"/>
            <a:ext cx="1084445" cy="325807"/>
          </a:xfrm>
          <a:prstGeom prst="rect"/>
          <a:noFill/>
        </p:spPr>
        <p:txBody>
          <a:bodyPr bIns="24168" lIns="48335" rIns="48335" rtlCol="0" tIns="24168" wrap="square">
            <a:spAutoFit/>
          </a:bodyPr>
          <a:p>
            <a:fld id="{62AB727B-B408-40F5-8054-B8C77920367C}" type="datetime12">
              <a:rPr lang="en-US" smtClean="0"/>
              <a:t>11:44 AM</a:t>
            </a:fld>
            <a:endParaRPr dirty="0" lang="en-US"/>
          </a:p>
        </p:txBody>
      </p:sp>
    </p:spTree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xit" presetID="14" presetSubtype="10" repeatCount="indefinite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randombar(horizontal)">
                                      <p:cBhvr>
                                        <p:cTn dur="3000" id="6"/>
                                        <p:tgtEl>
                                          <p:spTgt spid="1048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3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7" name="Slide Number Placeholder 5"/>
          <p:cNvSpPr txBox="1"/>
          <p:nvPr userDrawn="1"/>
        </p:nvSpPr>
        <p:spPr>
          <a:xfrm>
            <a:off x="4619923" y="4983680"/>
            <a:ext cx="8791277" cy="450150"/>
          </a:xfrm>
          <a:prstGeom prst="rect"/>
        </p:spPr>
        <p:txBody>
          <a:bodyPr anchor="ctr" bIns="24168" lIns="48335" rIns="48335" rtlCol="0" tIns="24168" vert="horz"/>
          <a:lstStyle>
            <a:defPPr>
              <a:defRPr lang="en-US"/>
            </a:defPPr>
            <a:lvl1pPr algn="r" defTabSz="914400" eaLnBrk="1" hangingPunct="1" latinLnBrk="0" marL="0" rtl="0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345DF9-288D-46B8-B7B5-95577C9FFB2B}" type="slidenum">
              <a:rPr sz="2100" lang="en-US" smtClean="0">
                <a:latin typeface="NikoshBAN" pitchFamily="2" charset="0"/>
                <a:cs typeface="NikoshBAN" pitchFamily="2" charset="0"/>
              </a:rPr>
              <a:t>‹#›</a:t>
            </a:fld>
            <a:endParaRPr dirty="0" sz="21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948" name="TextBox 7"/>
          <p:cNvSpPr txBox="1"/>
          <p:nvPr userDrawn="1"/>
        </p:nvSpPr>
        <p:spPr>
          <a:xfrm>
            <a:off x="290086" y="1008036"/>
            <a:ext cx="685800" cy="556336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b="1" dirty="0" sz="1700" i="1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949" name="TextBox 8"/>
          <p:cNvSpPr txBox="1"/>
          <p:nvPr userDrawn="1"/>
        </p:nvSpPr>
        <p:spPr>
          <a:xfrm>
            <a:off x="975887" y="1008036"/>
            <a:ext cx="682869" cy="556336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950" name="TextBox 9"/>
          <p:cNvSpPr txBox="1"/>
          <p:nvPr userDrawn="1"/>
        </p:nvSpPr>
        <p:spPr>
          <a:xfrm>
            <a:off x="1664618" y="1009820"/>
            <a:ext cx="984738" cy="556336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951" name="TextBox 10"/>
          <p:cNvSpPr txBox="1"/>
          <p:nvPr userDrawn="1"/>
        </p:nvSpPr>
        <p:spPr>
          <a:xfrm>
            <a:off x="2649356" y="1002783"/>
            <a:ext cx="990601" cy="556335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ঘোষনা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952" name="TextBox 11"/>
          <p:cNvSpPr txBox="1"/>
          <p:nvPr userDrawn="1"/>
        </p:nvSpPr>
        <p:spPr>
          <a:xfrm>
            <a:off x="3639956" y="1001587"/>
            <a:ext cx="800099" cy="810336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953" name="TextBox 12"/>
          <p:cNvSpPr txBox="1"/>
          <p:nvPr userDrawn="1"/>
        </p:nvSpPr>
        <p:spPr>
          <a:xfrm>
            <a:off x="4440055" y="1002783"/>
            <a:ext cx="914400" cy="556335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954" name="TextBox 13"/>
          <p:cNvSpPr txBox="1"/>
          <p:nvPr userDrawn="1"/>
        </p:nvSpPr>
        <p:spPr>
          <a:xfrm>
            <a:off x="5354455" y="1002783"/>
            <a:ext cx="914400" cy="556335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955" name="TextBox 14"/>
          <p:cNvSpPr txBox="1"/>
          <p:nvPr userDrawn="1"/>
        </p:nvSpPr>
        <p:spPr>
          <a:xfrm>
            <a:off x="7175500" y="986076"/>
            <a:ext cx="863600" cy="310418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956" name="TextBox 15"/>
          <p:cNvSpPr txBox="1"/>
          <p:nvPr userDrawn="1"/>
        </p:nvSpPr>
        <p:spPr>
          <a:xfrm>
            <a:off x="6268856" y="1002783"/>
            <a:ext cx="914400" cy="556335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957" name="TextBox 16"/>
          <p:cNvSpPr txBox="1"/>
          <p:nvPr userDrawn="1"/>
        </p:nvSpPr>
        <p:spPr>
          <a:xfrm>
            <a:off x="8039100" y="986076"/>
            <a:ext cx="762535" cy="556335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45739" name="Straight Connector 18"/>
          <p:cNvCxnSpPr>
            <a:cxnSpLocks/>
          </p:cNvCxnSpPr>
          <p:nvPr userDrawn="1"/>
        </p:nvCxnSpPr>
        <p:spPr>
          <a:xfrm>
            <a:off x="0" y="6444944"/>
            <a:ext cx="9144000" cy="0"/>
          </a:xfrm>
          <a:prstGeom prst="line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97220" name="Picture 19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92106" y="204213"/>
            <a:ext cx="483782" cy="558209"/>
          </a:xfrm>
          <a:prstGeom prst="ellipse"/>
          <a:ln w="190500" cap="rnd">
            <a:solidFill>
              <a:srgbClr val="C8C6BD"/>
            </a:solidFill>
            <a:prstDash val="solid"/>
          </a:ln>
          <a:effectLst>
            <a:outerShdw algn="bl" blurRad="127000" rotWithShape="0">
              <a:srgbClr val="000000"/>
            </a:outerShdw>
          </a:effectLst>
          <a:scene3d>
            <a:camera prst="perspectiveFront" fov="5400000"/>
            <a:lightRig dir="t" rig="threeP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97221" name="Picture 20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8267700" y="199259"/>
            <a:ext cx="547264" cy="474806"/>
          </a:xfrm>
          <a:prstGeom prst="ellipse"/>
          <a:ln w="190500" cap="rnd">
            <a:solidFill>
              <a:srgbClr val="C8C6BD"/>
            </a:solidFill>
            <a:prstDash val="solid"/>
          </a:ln>
          <a:effectLst>
            <a:outerShdw algn="bl" blurRad="127000" rotWithShape="0">
              <a:srgbClr val="000000"/>
            </a:outerShdw>
          </a:effectLst>
          <a:scene3d>
            <a:camera prst="perspectiveFront" fov="5400000"/>
            <a:lightRig dir="t" rig="threeP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97222" name="Picture 21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 rot="10800000">
            <a:off x="8119125" y="6468846"/>
            <a:ext cx="529142" cy="402007"/>
          </a:xfrm>
          <a:prstGeom prst="rect"/>
        </p:spPr>
      </p:pic>
      <p:pic>
        <p:nvPicPr>
          <p:cNvPr id="2097223" name="Picture 22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xmlns:r="http://schemas.openxmlformats.org/officeDocument/2006/relationships" r:embed="rId4" cstate="print"/>
          <a:stretch>
            <a:fillRect/>
          </a:stretch>
        </p:blipFill>
        <p:spPr>
          <a:xfrm rot="10800000" flipV="1">
            <a:off x="8636543" y="6469755"/>
            <a:ext cx="495300" cy="402009"/>
          </a:xfrm>
          <a:prstGeom prst="rect"/>
        </p:spPr>
      </p:pic>
      <p:sp>
        <p:nvSpPr>
          <p:cNvPr id="1048958" name="TextBox 30"/>
          <p:cNvSpPr txBox="1"/>
          <p:nvPr userDrawn="1"/>
        </p:nvSpPr>
        <p:spPr>
          <a:xfrm>
            <a:off x="76200" y="6533253"/>
            <a:ext cx="4821055" cy="510473"/>
          </a:xfrm>
          <a:prstGeom prst="rect"/>
          <a:noFill/>
        </p:spPr>
        <p:txBody>
          <a:bodyPr bIns="24168" lIns="48335" rIns="48335" rtlCol="0" tIns="24168" wrap="square">
            <a:spAutoFit/>
          </a:bodyPr>
          <a:p>
            <a:r>
              <a:rPr b="1" dirty="0" sz="1500" lang="en-US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baseline="0" b="1" dirty="0" sz="1500" lang="en-US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baseline="0" b="1" dirty="0" sz="1500" lang="en-US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ওয়াহিদুজ্জামান</a:t>
            </a:r>
            <a:r>
              <a:rPr baseline="0" b="1" dirty="0" sz="1500" lang="en-US" smtClean="0">
                <a:latin typeface="NikoshBAN" pitchFamily="2" charset="0"/>
                <a:cs typeface="NikoshBAN" pitchFamily="2" charset="0"/>
              </a:rPr>
              <a:t>, </a:t>
            </a:r>
            <a:r>
              <a:rPr baseline="0" b="1" dirty="0" sz="150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baseline="0" b="1" dirty="0" sz="15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50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baseline="0" b="1" dirty="0" sz="1500" lang="en-US" smtClean="0">
                <a:latin typeface="NikoshBAN" pitchFamily="2" charset="0"/>
                <a:cs typeface="NikoshBAN" pitchFamily="2" charset="0"/>
              </a:rPr>
              <a:t>, </a:t>
            </a:r>
            <a:r>
              <a:rPr baseline="0" b="1" dirty="0" sz="15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আই.সি.টি</a:t>
            </a:r>
            <a:r>
              <a:rPr baseline="0" b="1" dirty="0" sz="15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baseline="0" b="1" dirty="0" sz="15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গৌরীপুর</a:t>
            </a:r>
            <a:r>
              <a:rPr baseline="0" b="1" dirty="0" sz="15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5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baseline="0" b="1" dirty="0" sz="15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5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baseline="0" b="1" dirty="0" sz="15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5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baseline="0" b="1" dirty="0" sz="15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500" lang="en-US" smtClean="0">
                <a:latin typeface="NikoshBAN" pitchFamily="2" charset="0"/>
                <a:cs typeface="NikoshBAN" pitchFamily="2" charset="0"/>
              </a:rPr>
              <a:t>।</a:t>
            </a:r>
            <a:endParaRPr b="1" dirty="0" sz="15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959" name="TextBox 1"/>
          <p:cNvSpPr txBox="1"/>
          <p:nvPr userDrawn="1"/>
        </p:nvSpPr>
        <p:spPr>
          <a:xfrm>
            <a:off x="5486400" y="6480394"/>
            <a:ext cx="1409700" cy="325807"/>
          </a:xfrm>
          <a:prstGeom prst="rect"/>
          <a:ln w="57150">
            <a:solidFill>
              <a:schemeClr val="tx1"/>
            </a:solidFill>
          </a:ln>
          <a:effectLst>
            <a:outerShdw algn="ctr" blurRad="57785" dir="3180000" dist="3302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brightRoom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bIns="24168" lIns="48335" rIns="48335" rtlCol="0" tIns="24168" wrap="square">
            <a:spAutoFit/>
          </a:bodyPr>
          <a:p>
            <a:r>
              <a:rPr dirty="0" lang="en-US" smtClean="0"/>
              <a:t>    </a:t>
            </a:r>
            <a:fld id="{44C87E99-45AF-4C79-9D42-DDF960D71808}" type="datetime1">
              <a:rPr lang="en-US" smtClean="0"/>
              <a:t>5/16/2020</a:t>
            </a:fld>
            <a:endParaRPr dirty="0" lang="en-US"/>
          </a:p>
        </p:txBody>
      </p:sp>
      <p:sp>
        <p:nvSpPr>
          <p:cNvPr id="1048960" name="TextBox 3"/>
          <p:cNvSpPr txBox="1"/>
          <p:nvPr userDrawn="1"/>
        </p:nvSpPr>
        <p:spPr>
          <a:xfrm>
            <a:off x="7183256" y="390317"/>
            <a:ext cx="1084445" cy="325807"/>
          </a:xfrm>
          <a:prstGeom prst="rect"/>
          <a:noFill/>
        </p:spPr>
        <p:txBody>
          <a:bodyPr bIns="24168" lIns="48335" rIns="48335" rtlCol="0" tIns="24168" wrap="square">
            <a:spAutoFit/>
          </a:bodyPr>
          <a:p>
            <a:fld id="{62AB727B-B408-40F5-8054-B8C77920367C}" type="datetime12">
              <a:rPr lang="en-US" smtClean="0"/>
              <a:t>11:44 AM</a:t>
            </a:fld>
            <a:endParaRPr dirty="0" lang="en-US"/>
          </a:p>
        </p:txBody>
      </p:sp>
    </p:spTree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xit" presetID="14" presetSubtype="10" repeatCount="indefinite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randombar(horizontal)">
                                      <p:cBhvr>
                                        <p:cTn dur="3000" id="6"/>
                                        <p:tgtEl>
                                          <p:spTgt spid="10489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4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59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0" name="Slide Number Placeholder 5"/>
          <p:cNvSpPr txBox="1"/>
          <p:nvPr userDrawn="1"/>
        </p:nvSpPr>
        <p:spPr>
          <a:xfrm>
            <a:off x="4619923" y="4983680"/>
            <a:ext cx="8791277" cy="450150"/>
          </a:xfrm>
          <a:prstGeom prst="rect"/>
        </p:spPr>
        <p:txBody>
          <a:bodyPr anchor="ctr" bIns="24168" lIns="48335" rIns="48335" rtlCol="0" tIns="24168" vert="horz"/>
          <a:lstStyle>
            <a:defPPr>
              <a:defRPr lang="en-US"/>
            </a:defPPr>
            <a:lvl1pPr algn="r" defTabSz="914400" eaLnBrk="1" hangingPunct="1" latinLnBrk="0" marL="0" rtl="0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345DF9-288D-46B8-B7B5-95577C9FFB2B}" type="slidenum">
              <a:rPr sz="2100" lang="en-US" smtClean="0">
                <a:latin typeface="NikoshBAN" pitchFamily="2" charset="0"/>
                <a:cs typeface="NikoshBAN" pitchFamily="2" charset="0"/>
              </a:rPr>
              <a:t>‹#›</a:t>
            </a:fld>
            <a:endParaRPr dirty="0" sz="21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61" name="TextBox 7"/>
          <p:cNvSpPr txBox="1"/>
          <p:nvPr userDrawn="1"/>
        </p:nvSpPr>
        <p:spPr>
          <a:xfrm>
            <a:off x="290086" y="1008036"/>
            <a:ext cx="685800" cy="556336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b="1" dirty="0" sz="1700" i="1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62" name="TextBox 8"/>
          <p:cNvSpPr txBox="1"/>
          <p:nvPr userDrawn="1"/>
        </p:nvSpPr>
        <p:spPr>
          <a:xfrm>
            <a:off x="975887" y="1008036"/>
            <a:ext cx="682869" cy="556336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63" name="TextBox 9"/>
          <p:cNvSpPr txBox="1"/>
          <p:nvPr userDrawn="1"/>
        </p:nvSpPr>
        <p:spPr>
          <a:xfrm>
            <a:off x="1664618" y="1009820"/>
            <a:ext cx="984738" cy="556336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64" name="TextBox 10"/>
          <p:cNvSpPr txBox="1"/>
          <p:nvPr userDrawn="1"/>
        </p:nvSpPr>
        <p:spPr>
          <a:xfrm>
            <a:off x="2649356" y="1002783"/>
            <a:ext cx="990601" cy="556335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ঘোষনা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65" name="TextBox 11"/>
          <p:cNvSpPr txBox="1"/>
          <p:nvPr userDrawn="1"/>
        </p:nvSpPr>
        <p:spPr>
          <a:xfrm>
            <a:off x="3639956" y="1001587"/>
            <a:ext cx="800099" cy="810336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66" name="TextBox 12"/>
          <p:cNvSpPr txBox="1"/>
          <p:nvPr userDrawn="1"/>
        </p:nvSpPr>
        <p:spPr>
          <a:xfrm>
            <a:off x="4440055" y="1002783"/>
            <a:ext cx="914400" cy="556335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67" name="TextBox 13"/>
          <p:cNvSpPr txBox="1"/>
          <p:nvPr userDrawn="1"/>
        </p:nvSpPr>
        <p:spPr>
          <a:xfrm>
            <a:off x="5354455" y="1002783"/>
            <a:ext cx="914400" cy="556335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68" name="TextBox 14"/>
          <p:cNvSpPr txBox="1"/>
          <p:nvPr userDrawn="1"/>
        </p:nvSpPr>
        <p:spPr>
          <a:xfrm>
            <a:off x="7175500" y="986076"/>
            <a:ext cx="863600" cy="310418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69" name="TextBox 15"/>
          <p:cNvSpPr txBox="1"/>
          <p:nvPr userDrawn="1"/>
        </p:nvSpPr>
        <p:spPr>
          <a:xfrm>
            <a:off x="6268856" y="1002783"/>
            <a:ext cx="914400" cy="556335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70" name="TextBox 16"/>
          <p:cNvSpPr txBox="1"/>
          <p:nvPr userDrawn="1"/>
        </p:nvSpPr>
        <p:spPr>
          <a:xfrm>
            <a:off x="8039100" y="986076"/>
            <a:ext cx="762535" cy="556335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45734" name="Straight Connector 18"/>
          <p:cNvCxnSpPr>
            <a:cxnSpLocks/>
          </p:cNvCxnSpPr>
          <p:nvPr userDrawn="1"/>
        </p:nvCxnSpPr>
        <p:spPr>
          <a:xfrm>
            <a:off x="0" y="6444944"/>
            <a:ext cx="9144000" cy="0"/>
          </a:xfrm>
          <a:prstGeom prst="line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97200" name="Picture 19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92106" y="204213"/>
            <a:ext cx="483782" cy="558209"/>
          </a:xfrm>
          <a:prstGeom prst="ellipse"/>
          <a:ln w="190500" cap="rnd">
            <a:solidFill>
              <a:srgbClr val="C8C6BD"/>
            </a:solidFill>
            <a:prstDash val="solid"/>
          </a:ln>
          <a:effectLst>
            <a:outerShdw algn="bl" blurRad="127000" rotWithShape="0">
              <a:srgbClr val="000000"/>
            </a:outerShdw>
          </a:effectLst>
          <a:scene3d>
            <a:camera prst="perspectiveFront" fov="5400000"/>
            <a:lightRig dir="t" rig="threeP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97201" name="Picture 20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8267700" y="199259"/>
            <a:ext cx="547264" cy="474806"/>
          </a:xfrm>
          <a:prstGeom prst="ellipse"/>
          <a:ln w="190500" cap="rnd">
            <a:solidFill>
              <a:srgbClr val="C8C6BD"/>
            </a:solidFill>
            <a:prstDash val="solid"/>
          </a:ln>
          <a:effectLst>
            <a:outerShdw algn="bl" blurRad="127000" rotWithShape="0">
              <a:srgbClr val="000000"/>
            </a:outerShdw>
          </a:effectLst>
          <a:scene3d>
            <a:camera prst="perspectiveFront" fov="5400000"/>
            <a:lightRig dir="t" rig="threeP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97202" name="Picture 21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 rot="10800000">
            <a:off x="8119125" y="6468846"/>
            <a:ext cx="529142" cy="402007"/>
          </a:xfrm>
          <a:prstGeom prst="rect"/>
        </p:spPr>
      </p:pic>
      <p:pic>
        <p:nvPicPr>
          <p:cNvPr id="2097203" name="Picture 22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xmlns:r="http://schemas.openxmlformats.org/officeDocument/2006/relationships" r:embed="rId4" cstate="print"/>
          <a:stretch>
            <a:fillRect/>
          </a:stretch>
        </p:blipFill>
        <p:spPr>
          <a:xfrm rot="10800000" flipV="1">
            <a:off x="8636543" y="6469755"/>
            <a:ext cx="495300" cy="402009"/>
          </a:xfrm>
          <a:prstGeom prst="rect"/>
        </p:spPr>
      </p:pic>
      <p:sp>
        <p:nvSpPr>
          <p:cNvPr id="1048871" name="TextBox 30"/>
          <p:cNvSpPr txBox="1"/>
          <p:nvPr userDrawn="1"/>
        </p:nvSpPr>
        <p:spPr>
          <a:xfrm>
            <a:off x="76200" y="6533253"/>
            <a:ext cx="4821055" cy="510473"/>
          </a:xfrm>
          <a:prstGeom prst="rect"/>
          <a:noFill/>
        </p:spPr>
        <p:txBody>
          <a:bodyPr bIns="24168" lIns="48335" rIns="48335" rtlCol="0" tIns="24168" wrap="square">
            <a:spAutoFit/>
          </a:bodyPr>
          <a:p>
            <a:r>
              <a:rPr b="1" dirty="0" sz="1500" lang="en-US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baseline="0" b="1" dirty="0" sz="1500" lang="en-US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baseline="0" b="1" dirty="0" sz="1500" lang="en-US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ওয়াহিদুজ্জামান</a:t>
            </a:r>
            <a:r>
              <a:rPr baseline="0" b="1" dirty="0" sz="1500" lang="en-US" smtClean="0">
                <a:latin typeface="NikoshBAN" pitchFamily="2" charset="0"/>
                <a:cs typeface="NikoshBAN" pitchFamily="2" charset="0"/>
              </a:rPr>
              <a:t>, </a:t>
            </a:r>
            <a:r>
              <a:rPr baseline="0" b="1" dirty="0" sz="150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baseline="0" b="1" dirty="0" sz="15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50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baseline="0" b="1" dirty="0" sz="1500" lang="en-US" smtClean="0">
                <a:latin typeface="NikoshBAN" pitchFamily="2" charset="0"/>
                <a:cs typeface="NikoshBAN" pitchFamily="2" charset="0"/>
              </a:rPr>
              <a:t>, </a:t>
            </a:r>
            <a:r>
              <a:rPr baseline="0" b="1" dirty="0" sz="15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আই.সি.টি</a:t>
            </a:r>
            <a:r>
              <a:rPr baseline="0" b="1" dirty="0" sz="15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baseline="0" b="1" dirty="0" sz="15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গৌরীপুর</a:t>
            </a:r>
            <a:r>
              <a:rPr baseline="0" b="1" dirty="0" sz="15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5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baseline="0" b="1" dirty="0" sz="15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5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baseline="0" b="1" dirty="0" sz="15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5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baseline="0" b="1" dirty="0" sz="15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500" lang="en-US" smtClean="0">
                <a:latin typeface="NikoshBAN" pitchFamily="2" charset="0"/>
                <a:cs typeface="NikoshBAN" pitchFamily="2" charset="0"/>
              </a:rPr>
              <a:t>।</a:t>
            </a:r>
            <a:endParaRPr b="1" dirty="0" sz="15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72" name="TextBox 1"/>
          <p:cNvSpPr txBox="1"/>
          <p:nvPr userDrawn="1"/>
        </p:nvSpPr>
        <p:spPr>
          <a:xfrm>
            <a:off x="5486400" y="6480394"/>
            <a:ext cx="1409700" cy="325807"/>
          </a:xfrm>
          <a:prstGeom prst="rect"/>
          <a:ln w="57150">
            <a:solidFill>
              <a:schemeClr val="tx1"/>
            </a:solidFill>
          </a:ln>
          <a:effectLst>
            <a:outerShdw algn="ctr" blurRad="57785" dir="3180000" dist="3302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brightRoom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bIns="24168" lIns="48335" rIns="48335" rtlCol="0" tIns="24168" wrap="square">
            <a:spAutoFit/>
          </a:bodyPr>
          <a:p>
            <a:r>
              <a:rPr dirty="0" lang="en-US" smtClean="0"/>
              <a:t>    </a:t>
            </a:r>
            <a:fld id="{44C87E99-45AF-4C79-9D42-DDF960D71808}" type="datetime1">
              <a:rPr lang="en-US" smtClean="0"/>
              <a:t>5/16/2020</a:t>
            </a:fld>
            <a:endParaRPr dirty="0" lang="en-US"/>
          </a:p>
        </p:txBody>
      </p:sp>
      <p:sp>
        <p:nvSpPr>
          <p:cNvPr id="1048873" name="TextBox 3"/>
          <p:cNvSpPr txBox="1"/>
          <p:nvPr userDrawn="1"/>
        </p:nvSpPr>
        <p:spPr>
          <a:xfrm>
            <a:off x="7183256" y="390317"/>
            <a:ext cx="1084445" cy="325807"/>
          </a:xfrm>
          <a:prstGeom prst="rect"/>
          <a:noFill/>
        </p:spPr>
        <p:txBody>
          <a:bodyPr bIns="24168" lIns="48335" rIns="48335" rtlCol="0" tIns="24168" wrap="square">
            <a:spAutoFit/>
          </a:bodyPr>
          <a:p>
            <a:fld id="{62AB727B-B408-40F5-8054-B8C77920367C}" type="datetime12">
              <a:rPr lang="en-US" smtClean="0"/>
              <a:t>11:44 AM</a:t>
            </a:fld>
            <a:endParaRPr dirty="0" lang="en-US"/>
          </a:p>
        </p:txBody>
      </p:sp>
    </p:spTree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xit" presetID="14" presetSubtype="10" repeatCount="indefinite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randombar(horizontal)">
                                      <p:cBhvr>
                                        <p:cTn dur="3000" id="6"/>
                                        <p:tgtEl>
                                          <p:spTgt spid="1048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4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72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8" name="Slide Number Placeholder 5"/>
          <p:cNvSpPr txBox="1"/>
          <p:nvPr userDrawn="1"/>
        </p:nvSpPr>
        <p:spPr>
          <a:xfrm>
            <a:off x="4619923" y="4983680"/>
            <a:ext cx="8791277" cy="450150"/>
          </a:xfrm>
          <a:prstGeom prst="rect"/>
        </p:spPr>
        <p:txBody>
          <a:bodyPr anchor="ctr" bIns="24168" lIns="48335" rIns="48335" rtlCol="0" tIns="24168" vert="horz"/>
          <a:lstStyle>
            <a:defPPr>
              <a:defRPr lang="en-US"/>
            </a:defPPr>
            <a:lvl1pPr algn="r" defTabSz="914400" eaLnBrk="1" hangingPunct="1" latinLnBrk="0" marL="0" rtl="0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345DF9-288D-46B8-B7B5-95577C9FFB2B}" type="slidenum">
              <a:rPr sz="2100" lang="en-US" smtClean="0">
                <a:latin typeface="NikoshBAN" pitchFamily="2" charset="0"/>
                <a:cs typeface="NikoshBAN" pitchFamily="2" charset="0"/>
              </a:rPr>
              <a:t>‹#›</a:t>
            </a:fld>
            <a:endParaRPr dirty="0" sz="21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49" name="TextBox 7"/>
          <p:cNvSpPr txBox="1"/>
          <p:nvPr userDrawn="1"/>
        </p:nvSpPr>
        <p:spPr>
          <a:xfrm>
            <a:off x="290086" y="1008036"/>
            <a:ext cx="685800" cy="556336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b="1" dirty="0" sz="1700" i="1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50" name="TextBox 8"/>
          <p:cNvSpPr txBox="1"/>
          <p:nvPr userDrawn="1"/>
        </p:nvSpPr>
        <p:spPr>
          <a:xfrm>
            <a:off x="975887" y="1008036"/>
            <a:ext cx="682869" cy="556336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51" name="TextBox 9"/>
          <p:cNvSpPr txBox="1"/>
          <p:nvPr userDrawn="1"/>
        </p:nvSpPr>
        <p:spPr>
          <a:xfrm>
            <a:off x="1664618" y="1009820"/>
            <a:ext cx="984738" cy="556336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52" name="TextBox 10"/>
          <p:cNvSpPr txBox="1"/>
          <p:nvPr userDrawn="1"/>
        </p:nvSpPr>
        <p:spPr>
          <a:xfrm>
            <a:off x="2649356" y="1002783"/>
            <a:ext cx="990601" cy="556335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ঘোষনা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53" name="TextBox 11"/>
          <p:cNvSpPr txBox="1"/>
          <p:nvPr userDrawn="1"/>
        </p:nvSpPr>
        <p:spPr>
          <a:xfrm>
            <a:off x="3639956" y="1001587"/>
            <a:ext cx="800099" cy="810336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54" name="TextBox 12"/>
          <p:cNvSpPr txBox="1"/>
          <p:nvPr userDrawn="1"/>
        </p:nvSpPr>
        <p:spPr>
          <a:xfrm>
            <a:off x="4440055" y="1002783"/>
            <a:ext cx="914400" cy="556335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55" name="TextBox 13"/>
          <p:cNvSpPr txBox="1"/>
          <p:nvPr userDrawn="1"/>
        </p:nvSpPr>
        <p:spPr>
          <a:xfrm>
            <a:off x="5354455" y="1002783"/>
            <a:ext cx="914400" cy="556335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56" name="TextBox 14"/>
          <p:cNvSpPr txBox="1"/>
          <p:nvPr userDrawn="1"/>
        </p:nvSpPr>
        <p:spPr>
          <a:xfrm>
            <a:off x="7175500" y="986076"/>
            <a:ext cx="863600" cy="310418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57" name="TextBox 15"/>
          <p:cNvSpPr txBox="1"/>
          <p:nvPr userDrawn="1"/>
        </p:nvSpPr>
        <p:spPr>
          <a:xfrm>
            <a:off x="6268856" y="1002783"/>
            <a:ext cx="914400" cy="556335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58" name="TextBox 16"/>
          <p:cNvSpPr txBox="1"/>
          <p:nvPr userDrawn="1"/>
        </p:nvSpPr>
        <p:spPr>
          <a:xfrm>
            <a:off x="8039100" y="986076"/>
            <a:ext cx="762535" cy="556335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45728" name="Straight Connector 18"/>
          <p:cNvCxnSpPr>
            <a:cxnSpLocks/>
          </p:cNvCxnSpPr>
          <p:nvPr userDrawn="1"/>
        </p:nvCxnSpPr>
        <p:spPr>
          <a:xfrm>
            <a:off x="0" y="6444944"/>
            <a:ext cx="9144000" cy="0"/>
          </a:xfrm>
          <a:prstGeom prst="line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97176" name="Picture 19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92106" y="204213"/>
            <a:ext cx="483782" cy="558209"/>
          </a:xfrm>
          <a:prstGeom prst="ellipse"/>
          <a:ln w="190500" cap="rnd">
            <a:solidFill>
              <a:srgbClr val="C8C6BD"/>
            </a:solidFill>
            <a:prstDash val="solid"/>
          </a:ln>
          <a:effectLst>
            <a:outerShdw algn="bl" blurRad="127000" rotWithShape="0">
              <a:srgbClr val="000000"/>
            </a:outerShdw>
          </a:effectLst>
          <a:scene3d>
            <a:camera prst="perspectiveFront" fov="5400000"/>
            <a:lightRig dir="t" rig="threeP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97177" name="Picture 20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8267700" y="199259"/>
            <a:ext cx="547264" cy="474806"/>
          </a:xfrm>
          <a:prstGeom prst="ellipse"/>
          <a:ln w="190500" cap="rnd">
            <a:solidFill>
              <a:srgbClr val="C8C6BD"/>
            </a:solidFill>
            <a:prstDash val="solid"/>
          </a:ln>
          <a:effectLst>
            <a:outerShdw algn="bl" blurRad="127000" rotWithShape="0">
              <a:srgbClr val="000000"/>
            </a:outerShdw>
          </a:effectLst>
          <a:scene3d>
            <a:camera prst="perspectiveFront" fov="5400000"/>
            <a:lightRig dir="t" rig="threeP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97178" name="Picture 21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 rot="10800000">
            <a:off x="8119125" y="6468846"/>
            <a:ext cx="529142" cy="402007"/>
          </a:xfrm>
          <a:prstGeom prst="rect"/>
        </p:spPr>
      </p:pic>
      <p:pic>
        <p:nvPicPr>
          <p:cNvPr id="2097179" name="Picture 22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xmlns:r="http://schemas.openxmlformats.org/officeDocument/2006/relationships" r:embed="rId4" cstate="print"/>
          <a:stretch>
            <a:fillRect/>
          </a:stretch>
        </p:blipFill>
        <p:spPr>
          <a:xfrm rot="10800000" flipV="1">
            <a:off x="8636543" y="6469755"/>
            <a:ext cx="495300" cy="402009"/>
          </a:xfrm>
          <a:prstGeom prst="rect"/>
        </p:spPr>
      </p:pic>
      <p:sp>
        <p:nvSpPr>
          <p:cNvPr id="1048759" name="TextBox 30"/>
          <p:cNvSpPr txBox="1"/>
          <p:nvPr userDrawn="1"/>
        </p:nvSpPr>
        <p:spPr>
          <a:xfrm>
            <a:off x="76200" y="6533253"/>
            <a:ext cx="4821055" cy="510473"/>
          </a:xfrm>
          <a:prstGeom prst="rect"/>
          <a:noFill/>
        </p:spPr>
        <p:txBody>
          <a:bodyPr bIns="24168" lIns="48335" rIns="48335" rtlCol="0" tIns="24168" wrap="square">
            <a:spAutoFit/>
          </a:bodyPr>
          <a:p>
            <a:r>
              <a:rPr b="1" dirty="0" sz="1500" lang="en-US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baseline="0" b="1" dirty="0" sz="1500" lang="en-US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baseline="0" b="1" dirty="0" sz="1500" lang="en-US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ওয়াহিদুজ্জামান</a:t>
            </a:r>
            <a:r>
              <a:rPr baseline="0" b="1" dirty="0" sz="1500" lang="en-US" smtClean="0">
                <a:latin typeface="NikoshBAN" pitchFamily="2" charset="0"/>
                <a:cs typeface="NikoshBAN" pitchFamily="2" charset="0"/>
              </a:rPr>
              <a:t>, </a:t>
            </a:r>
            <a:r>
              <a:rPr baseline="0" b="1" dirty="0" sz="150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baseline="0" b="1" dirty="0" sz="15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50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baseline="0" b="1" dirty="0" sz="1500" lang="en-US" smtClean="0">
                <a:latin typeface="NikoshBAN" pitchFamily="2" charset="0"/>
                <a:cs typeface="NikoshBAN" pitchFamily="2" charset="0"/>
              </a:rPr>
              <a:t>, </a:t>
            </a:r>
            <a:r>
              <a:rPr baseline="0" b="1" dirty="0" sz="15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আই.সি.টি</a:t>
            </a:r>
            <a:r>
              <a:rPr baseline="0" b="1" dirty="0" sz="15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baseline="0" b="1" dirty="0" sz="15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গৌরীপুর</a:t>
            </a:r>
            <a:r>
              <a:rPr baseline="0" b="1" dirty="0" sz="15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5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baseline="0" b="1" dirty="0" sz="15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5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baseline="0" b="1" dirty="0" sz="15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5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baseline="0" b="1" dirty="0" sz="15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500" lang="en-US" smtClean="0">
                <a:latin typeface="NikoshBAN" pitchFamily="2" charset="0"/>
                <a:cs typeface="NikoshBAN" pitchFamily="2" charset="0"/>
              </a:rPr>
              <a:t>।</a:t>
            </a:r>
            <a:endParaRPr b="1" dirty="0" sz="15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60" name="TextBox 1"/>
          <p:cNvSpPr txBox="1"/>
          <p:nvPr userDrawn="1"/>
        </p:nvSpPr>
        <p:spPr>
          <a:xfrm>
            <a:off x="5486400" y="6480394"/>
            <a:ext cx="1409700" cy="325807"/>
          </a:xfrm>
          <a:prstGeom prst="rect"/>
          <a:ln w="57150">
            <a:solidFill>
              <a:schemeClr val="tx1"/>
            </a:solidFill>
          </a:ln>
          <a:effectLst>
            <a:outerShdw algn="ctr" blurRad="57785" dir="3180000" dist="3302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brightRoom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bIns="24168" lIns="48335" rIns="48335" rtlCol="0" tIns="24168" wrap="square">
            <a:spAutoFit/>
          </a:bodyPr>
          <a:p>
            <a:r>
              <a:rPr dirty="0" lang="en-US" smtClean="0"/>
              <a:t>    </a:t>
            </a:r>
            <a:fld id="{44C87E99-45AF-4C79-9D42-DDF960D71808}" type="datetime1">
              <a:rPr lang="en-US" smtClean="0"/>
              <a:t>5/16/2020</a:t>
            </a:fld>
            <a:endParaRPr dirty="0" lang="en-US"/>
          </a:p>
        </p:txBody>
      </p:sp>
      <p:sp>
        <p:nvSpPr>
          <p:cNvPr id="1048761" name="TextBox 3"/>
          <p:cNvSpPr txBox="1"/>
          <p:nvPr userDrawn="1"/>
        </p:nvSpPr>
        <p:spPr>
          <a:xfrm>
            <a:off x="7183256" y="390317"/>
            <a:ext cx="1084445" cy="325807"/>
          </a:xfrm>
          <a:prstGeom prst="rect"/>
          <a:noFill/>
        </p:spPr>
        <p:txBody>
          <a:bodyPr bIns="24168" lIns="48335" rIns="48335" rtlCol="0" tIns="24168" wrap="square">
            <a:spAutoFit/>
          </a:bodyPr>
          <a:p>
            <a:fld id="{62AB727B-B408-40F5-8054-B8C77920367C}" type="datetime12">
              <a:rPr lang="en-US" smtClean="0"/>
              <a:t>11:44 AM</a:t>
            </a:fld>
            <a:endParaRPr dirty="0" lang="en-US"/>
          </a:p>
        </p:txBody>
      </p:sp>
    </p:spTree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xit" presetID="14" presetSubtype="10" repeatCount="indefinite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randombar(horizontal)">
                                      <p:cBhvr>
                                        <p:cTn dur="3000" id="6"/>
                                        <p:tgtEl>
                                          <p:spTgt spid="10487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4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60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6" name="Slide Number Placeholder 5"/>
          <p:cNvSpPr txBox="1"/>
          <p:nvPr userDrawn="1"/>
        </p:nvSpPr>
        <p:spPr>
          <a:xfrm>
            <a:off x="4619923" y="4983680"/>
            <a:ext cx="8791277" cy="450150"/>
          </a:xfrm>
          <a:prstGeom prst="rect"/>
        </p:spPr>
        <p:txBody>
          <a:bodyPr anchor="ctr" bIns="24168" lIns="48335" rIns="48335" rtlCol="0" tIns="24168" vert="horz"/>
          <a:lstStyle>
            <a:defPPr>
              <a:defRPr lang="en-US"/>
            </a:defPPr>
            <a:lvl1pPr algn="r" defTabSz="914400" eaLnBrk="1" hangingPunct="1" latinLnBrk="0" marL="0" rtl="0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345DF9-288D-46B8-B7B5-95577C9FFB2B}" type="slidenum">
              <a:rPr sz="2100" lang="en-US" smtClean="0">
                <a:latin typeface="NikoshBAN" pitchFamily="2" charset="0"/>
                <a:cs typeface="NikoshBAN" pitchFamily="2" charset="0"/>
              </a:rPr>
              <a:t>‹#›</a:t>
            </a:fld>
            <a:endParaRPr dirty="0" sz="21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47" name="TextBox 7"/>
          <p:cNvSpPr txBox="1"/>
          <p:nvPr userDrawn="1"/>
        </p:nvSpPr>
        <p:spPr>
          <a:xfrm>
            <a:off x="290086" y="1008036"/>
            <a:ext cx="685800" cy="556336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b="1" dirty="0" sz="1700" i="1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48" name="TextBox 8"/>
          <p:cNvSpPr txBox="1"/>
          <p:nvPr userDrawn="1"/>
        </p:nvSpPr>
        <p:spPr>
          <a:xfrm>
            <a:off x="975887" y="1008036"/>
            <a:ext cx="682869" cy="556336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49" name="TextBox 9"/>
          <p:cNvSpPr txBox="1"/>
          <p:nvPr userDrawn="1"/>
        </p:nvSpPr>
        <p:spPr>
          <a:xfrm>
            <a:off x="1664618" y="1009820"/>
            <a:ext cx="984738" cy="556336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50" name="TextBox 10"/>
          <p:cNvSpPr txBox="1"/>
          <p:nvPr userDrawn="1"/>
        </p:nvSpPr>
        <p:spPr>
          <a:xfrm>
            <a:off x="2649356" y="1002783"/>
            <a:ext cx="990601" cy="556335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ঘোষনা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51" name="TextBox 11"/>
          <p:cNvSpPr txBox="1"/>
          <p:nvPr userDrawn="1"/>
        </p:nvSpPr>
        <p:spPr>
          <a:xfrm>
            <a:off x="3639956" y="1001587"/>
            <a:ext cx="800099" cy="810336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52" name="TextBox 12"/>
          <p:cNvSpPr txBox="1"/>
          <p:nvPr userDrawn="1"/>
        </p:nvSpPr>
        <p:spPr>
          <a:xfrm>
            <a:off x="4440055" y="1002783"/>
            <a:ext cx="914400" cy="556335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53" name="TextBox 13"/>
          <p:cNvSpPr txBox="1"/>
          <p:nvPr userDrawn="1"/>
        </p:nvSpPr>
        <p:spPr>
          <a:xfrm>
            <a:off x="5354455" y="1002783"/>
            <a:ext cx="914400" cy="556335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54" name="TextBox 14"/>
          <p:cNvSpPr txBox="1"/>
          <p:nvPr userDrawn="1"/>
        </p:nvSpPr>
        <p:spPr>
          <a:xfrm>
            <a:off x="7175500" y="986076"/>
            <a:ext cx="863600" cy="310418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55" name="TextBox 15"/>
          <p:cNvSpPr txBox="1"/>
          <p:nvPr userDrawn="1"/>
        </p:nvSpPr>
        <p:spPr>
          <a:xfrm>
            <a:off x="6268856" y="1002783"/>
            <a:ext cx="914400" cy="556335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56" name="TextBox 16"/>
          <p:cNvSpPr txBox="1"/>
          <p:nvPr userDrawn="1"/>
        </p:nvSpPr>
        <p:spPr>
          <a:xfrm>
            <a:off x="8039100" y="986076"/>
            <a:ext cx="762535" cy="556335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45733" name="Straight Connector 18"/>
          <p:cNvCxnSpPr>
            <a:cxnSpLocks/>
          </p:cNvCxnSpPr>
          <p:nvPr userDrawn="1"/>
        </p:nvCxnSpPr>
        <p:spPr>
          <a:xfrm>
            <a:off x="0" y="6444944"/>
            <a:ext cx="9144000" cy="0"/>
          </a:xfrm>
          <a:prstGeom prst="line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97196" name="Picture 19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92106" y="204213"/>
            <a:ext cx="483782" cy="558209"/>
          </a:xfrm>
          <a:prstGeom prst="ellipse"/>
          <a:ln w="190500" cap="rnd">
            <a:solidFill>
              <a:srgbClr val="C8C6BD"/>
            </a:solidFill>
            <a:prstDash val="solid"/>
          </a:ln>
          <a:effectLst>
            <a:outerShdw algn="bl" blurRad="127000" rotWithShape="0">
              <a:srgbClr val="000000"/>
            </a:outerShdw>
          </a:effectLst>
          <a:scene3d>
            <a:camera prst="perspectiveFront" fov="5400000"/>
            <a:lightRig dir="t" rig="threeP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97197" name="Picture 20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8267700" y="199259"/>
            <a:ext cx="547264" cy="474806"/>
          </a:xfrm>
          <a:prstGeom prst="ellipse"/>
          <a:ln w="190500" cap="rnd">
            <a:solidFill>
              <a:srgbClr val="C8C6BD"/>
            </a:solidFill>
            <a:prstDash val="solid"/>
          </a:ln>
          <a:effectLst>
            <a:outerShdw algn="bl" blurRad="127000" rotWithShape="0">
              <a:srgbClr val="000000"/>
            </a:outerShdw>
          </a:effectLst>
          <a:scene3d>
            <a:camera prst="perspectiveFront" fov="5400000"/>
            <a:lightRig dir="t" rig="threeP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97198" name="Picture 21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 rot="10800000">
            <a:off x="8119125" y="6468846"/>
            <a:ext cx="529142" cy="402007"/>
          </a:xfrm>
          <a:prstGeom prst="rect"/>
        </p:spPr>
      </p:pic>
      <p:pic>
        <p:nvPicPr>
          <p:cNvPr id="2097199" name="Picture 22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xmlns:r="http://schemas.openxmlformats.org/officeDocument/2006/relationships" r:embed="rId4" cstate="print"/>
          <a:stretch>
            <a:fillRect/>
          </a:stretch>
        </p:blipFill>
        <p:spPr>
          <a:xfrm rot="10800000" flipV="1">
            <a:off x="8636543" y="6469755"/>
            <a:ext cx="495300" cy="402009"/>
          </a:xfrm>
          <a:prstGeom prst="rect"/>
        </p:spPr>
      </p:pic>
      <p:sp>
        <p:nvSpPr>
          <p:cNvPr id="1048857" name="TextBox 30"/>
          <p:cNvSpPr txBox="1"/>
          <p:nvPr userDrawn="1"/>
        </p:nvSpPr>
        <p:spPr>
          <a:xfrm>
            <a:off x="76200" y="6533253"/>
            <a:ext cx="4821055" cy="510473"/>
          </a:xfrm>
          <a:prstGeom prst="rect"/>
          <a:noFill/>
        </p:spPr>
        <p:txBody>
          <a:bodyPr bIns="24168" lIns="48335" rIns="48335" rtlCol="0" tIns="24168" wrap="square">
            <a:spAutoFit/>
          </a:bodyPr>
          <a:p>
            <a:r>
              <a:rPr b="1" dirty="0" sz="1500" lang="en-US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baseline="0" b="1" dirty="0" sz="1500" lang="en-US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baseline="0" b="1" dirty="0" sz="1500" lang="en-US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ওয়াহিদুজ্জামান</a:t>
            </a:r>
            <a:r>
              <a:rPr baseline="0" b="1" dirty="0" sz="1500" lang="en-US" smtClean="0">
                <a:latin typeface="NikoshBAN" pitchFamily="2" charset="0"/>
                <a:cs typeface="NikoshBAN" pitchFamily="2" charset="0"/>
              </a:rPr>
              <a:t>, </a:t>
            </a:r>
            <a:r>
              <a:rPr baseline="0" b="1" dirty="0" sz="150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baseline="0" b="1" dirty="0" sz="15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50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baseline="0" b="1" dirty="0" sz="1500" lang="en-US" smtClean="0">
                <a:latin typeface="NikoshBAN" pitchFamily="2" charset="0"/>
                <a:cs typeface="NikoshBAN" pitchFamily="2" charset="0"/>
              </a:rPr>
              <a:t>, </a:t>
            </a:r>
            <a:r>
              <a:rPr baseline="0" b="1" dirty="0" sz="15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আই.সি.টি</a:t>
            </a:r>
            <a:r>
              <a:rPr baseline="0" b="1" dirty="0" sz="15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baseline="0" b="1" dirty="0" sz="15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গৌরীপুর</a:t>
            </a:r>
            <a:r>
              <a:rPr baseline="0" b="1" dirty="0" sz="15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5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baseline="0" b="1" dirty="0" sz="15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5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baseline="0" b="1" dirty="0" sz="15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5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baseline="0" b="1" dirty="0" sz="15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500" lang="en-US" smtClean="0">
                <a:latin typeface="NikoshBAN" pitchFamily="2" charset="0"/>
                <a:cs typeface="NikoshBAN" pitchFamily="2" charset="0"/>
              </a:rPr>
              <a:t>।</a:t>
            </a:r>
            <a:endParaRPr b="1" dirty="0" sz="15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58" name="TextBox 1"/>
          <p:cNvSpPr txBox="1"/>
          <p:nvPr userDrawn="1"/>
        </p:nvSpPr>
        <p:spPr>
          <a:xfrm>
            <a:off x="5486400" y="6480394"/>
            <a:ext cx="1409700" cy="325807"/>
          </a:xfrm>
          <a:prstGeom prst="rect"/>
          <a:ln w="57150">
            <a:solidFill>
              <a:schemeClr val="tx1"/>
            </a:solidFill>
          </a:ln>
          <a:effectLst>
            <a:outerShdw algn="ctr" blurRad="57785" dir="3180000" dist="3302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brightRoom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bIns="24168" lIns="48335" rIns="48335" rtlCol="0" tIns="24168" wrap="square">
            <a:spAutoFit/>
          </a:bodyPr>
          <a:p>
            <a:r>
              <a:rPr dirty="0" lang="en-US" smtClean="0"/>
              <a:t>    </a:t>
            </a:r>
            <a:fld id="{44C87E99-45AF-4C79-9D42-DDF960D71808}" type="datetime1">
              <a:rPr lang="en-US" smtClean="0"/>
              <a:t>5/16/2020</a:t>
            </a:fld>
            <a:endParaRPr dirty="0" lang="en-US"/>
          </a:p>
        </p:txBody>
      </p:sp>
      <p:sp>
        <p:nvSpPr>
          <p:cNvPr id="1048859" name="TextBox 3"/>
          <p:cNvSpPr txBox="1"/>
          <p:nvPr userDrawn="1"/>
        </p:nvSpPr>
        <p:spPr>
          <a:xfrm>
            <a:off x="7183256" y="390317"/>
            <a:ext cx="1084445" cy="325807"/>
          </a:xfrm>
          <a:prstGeom prst="rect"/>
          <a:noFill/>
        </p:spPr>
        <p:txBody>
          <a:bodyPr bIns="24168" lIns="48335" rIns="48335" rtlCol="0" tIns="24168" wrap="square">
            <a:spAutoFit/>
          </a:bodyPr>
          <a:p>
            <a:fld id="{62AB727B-B408-40F5-8054-B8C77920367C}" type="datetime12">
              <a:rPr lang="en-US" smtClean="0"/>
              <a:t>11:44 AM</a:t>
            </a:fld>
            <a:endParaRPr dirty="0" lang="en-US"/>
          </a:p>
        </p:txBody>
      </p:sp>
    </p:spTree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xit" presetID="14" presetSubtype="10" repeatCount="indefinite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randombar(horizontal)">
                                      <p:cBhvr>
                                        <p:cTn dur="3000" id="6"/>
                                        <p:tgtEl>
                                          <p:spTgt spid="1048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4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5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5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9pPr>
              <a:buFont typeface="Arial" pitchFamily="34" charset="0"/>
              <a:buChar char="•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 smtClean="0"/>
          </a:p>
        </p:txBody>
      </p:sp>
      <p:sp>
        <p:nvSpPr>
          <p:cNvPr id="104859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2F1F04A-A5B6-4BBD-BD45-10E0C640B1E1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104859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983EDFD-7399-4BCB-8918-6FD8DC0A05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2" name="Slide Number Placeholder 5"/>
          <p:cNvSpPr txBox="1"/>
          <p:nvPr userDrawn="1"/>
        </p:nvSpPr>
        <p:spPr>
          <a:xfrm>
            <a:off x="4619923" y="4983680"/>
            <a:ext cx="8791277" cy="450150"/>
          </a:xfrm>
          <a:prstGeom prst="rect"/>
        </p:spPr>
        <p:txBody>
          <a:bodyPr anchor="ctr" bIns="24168" lIns="48335" rIns="48335" rtlCol="0" tIns="24168" vert="horz"/>
          <a:lstStyle>
            <a:defPPr>
              <a:defRPr lang="en-US"/>
            </a:defPPr>
            <a:lvl1pPr algn="r" defTabSz="914400" eaLnBrk="1" hangingPunct="1" latinLnBrk="0" marL="0" rtl="0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345DF9-288D-46B8-B7B5-95577C9FFB2B}" type="slidenum">
              <a:rPr sz="2100" lang="en-US" smtClean="0">
                <a:latin typeface="NikoshBAN" pitchFamily="2" charset="0"/>
                <a:cs typeface="NikoshBAN" pitchFamily="2" charset="0"/>
              </a:rPr>
              <a:t>‹#›</a:t>
            </a:fld>
            <a:endParaRPr dirty="0" sz="21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903" name="TextBox 7"/>
          <p:cNvSpPr txBox="1"/>
          <p:nvPr userDrawn="1"/>
        </p:nvSpPr>
        <p:spPr>
          <a:xfrm>
            <a:off x="290086" y="1008036"/>
            <a:ext cx="685800" cy="556336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b="1" dirty="0" sz="1700" i="1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904" name="TextBox 8"/>
          <p:cNvSpPr txBox="1"/>
          <p:nvPr userDrawn="1"/>
        </p:nvSpPr>
        <p:spPr>
          <a:xfrm>
            <a:off x="975887" y="1008036"/>
            <a:ext cx="682869" cy="556336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905" name="TextBox 9"/>
          <p:cNvSpPr txBox="1"/>
          <p:nvPr userDrawn="1"/>
        </p:nvSpPr>
        <p:spPr>
          <a:xfrm>
            <a:off x="1664618" y="1009820"/>
            <a:ext cx="984738" cy="556336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906" name="TextBox 10"/>
          <p:cNvSpPr txBox="1"/>
          <p:nvPr userDrawn="1"/>
        </p:nvSpPr>
        <p:spPr>
          <a:xfrm>
            <a:off x="2649356" y="1002783"/>
            <a:ext cx="990601" cy="556335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ঘোষনা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907" name="TextBox 11"/>
          <p:cNvSpPr txBox="1"/>
          <p:nvPr userDrawn="1"/>
        </p:nvSpPr>
        <p:spPr>
          <a:xfrm>
            <a:off x="3639956" y="1001587"/>
            <a:ext cx="800099" cy="810336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908" name="TextBox 12"/>
          <p:cNvSpPr txBox="1"/>
          <p:nvPr userDrawn="1"/>
        </p:nvSpPr>
        <p:spPr>
          <a:xfrm>
            <a:off x="4440055" y="1002783"/>
            <a:ext cx="914400" cy="556335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909" name="TextBox 13"/>
          <p:cNvSpPr txBox="1"/>
          <p:nvPr userDrawn="1"/>
        </p:nvSpPr>
        <p:spPr>
          <a:xfrm>
            <a:off x="5354455" y="1002783"/>
            <a:ext cx="914400" cy="556335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910" name="TextBox 14"/>
          <p:cNvSpPr txBox="1"/>
          <p:nvPr userDrawn="1"/>
        </p:nvSpPr>
        <p:spPr>
          <a:xfrm>
            <a:off x="7175500" y="986076"/>
            <a:ext cx="863600" cy="310418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911" name="TextBox 15"/>
          <p:cNvSpPr txBox="1"/>
          <p:nvPr userDrawn="1"/>
        </p:nvSpPr>
        <p:spPr>
          <a:xfrm>
            <a:off x="6268856" y="1002783"/>
            <a:ext cx="914400" cy="556335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912" name="TextBox 16"/>
          <p:cNvSpPr txBox="1"/>
          <p:nvPr userDrawn="1"/>
        </p:nvSpPr>
        <p:spPr>
          <a:xfrm>
            <a:off x="8039100" y="986076"/>
            <a:ext cx="762535" cy="556335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45737" name="Straight Connector 18"/>
          <p:cNvCxnSpPr>
            <a:cxnSpLocks/>
          </p:cNvCxnSpPr>
          <p:nvPr userDrawn="1"/>
        </p:nvCxnSpPr>
        <p:spPr>
          <a:xfrm>
            <a:off x="0" y="6444944"/>
            <a:ext cx="9144000" cy="0"/>
          </a:xfrm>
          <a:prstGeom prst="line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97212" name="Picture 19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92106" y="204213"/>
            <a:ext cx="483782" cy="558209"/>
          </a:xfrm>
          <a:prstGeom prst="ellipse"/>
          <a:ln w="190500" cap="rnd">
            <a:solidFill>
              <a:srgbClr val="C8C6BD"/>
            </a:solidFill>
            <a:prstDash val="solid"/>
          </a:ln>
          <a:effectLst>
            <a:outerShdw algn="bl" blurRad="127000" rotWithShape="0">
              <a:srgbClr val="000000"/>
            </a:outerShdw>
          </a:effectLst>
          <a:scene3d>
            <a:camera prst="perspectiveFront" fov="5400000"/>
            <a:lightRig dir="t" rig="threeP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97213" name="Picture 20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8267700" y="199259"/>
            <a:ext cx="547264" cy="474806"/>
          </a:xfrm>
          <a:prstGeom prst="ellipse"/>
          <a:ln w="190500" cap="rnd">
            <a:solidFill>
              <a:srgbClr val="C8C6BD"/>
            </a:solidFill>
            <a:prstDash val="solid"/>
          </a:ln>
          <a:effectLst>
            <a:outerShdw algn="bl" blurRad="127000" rotWithShape="0">
              <a:srgbClr val="000000"/>
            </a:outerShdw>
          </a:effectLst>
          <a:scene3d>
            <a:camera prst="perspectiveFront" fov="5400000"/>
            <a:lightRig dir="t" rig="threeP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97214" name="Picture 21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 rot="10800000">
            <a:off x="8119125" y="6468846"/>
            <a:ext cx="529142" cy="402007"/>
          </a:xfrm>
          <a:prstGeom prst="rect"/>
        </p:spPr>
      </p:pic>
      <p:pic>
        <p:nvPicPr>
          <p:cNvPr id="2097215" name="Picture 22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xmlns:r="http://schemas.openxmlformats.org/officeDocument/2006/relationships" r:embed="rId4" cstate="print"/>
          <a:stretch>
            <a:fillRect/>
          </a:stretch>
        </p:blipFill>
        <p:spPr>
          <a:xfrm rot="10800000" flipV="1">
            <a:off x="8636543" y="6469755"/>
            <a:ext cx="495300" cy="402009"/>
          </a:xfrm>
          <a:prstGeom prst="rect"/>
        </p:spPr>
      </p:pic>
      <p:sp>
        <p:nvSpPr>
          <p:cNvPr id="1048913" name="TextBox 30"/>
          <p:cNvSpPr txBox="1"/>
          <p:nvPr userDrawn="1"/>
        </p:nvSpPr>
        <p:spPr>
          <a:xfrm>
            <a:off x="76200" y="6533253"/>
            <a:ext cx="4821055" cy="510473"/>
          </a:xfrm>
          <a:prstGeom prst="rect"/>
          <a:noFill/>
        </p:spPr>
        <p:txBody>
          <a:bodyPr bIns="24168" lIns="48335" rIns="48335" rtlCol="0" tIns="24168" wrap="square">
            <a:spAutoFit/>
          </a:bodyPr>
          <a:p>
            <a:r>
              <a:rPr b="1" dirty="0" sz="1500" lang="en-US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baseline="0" b="1" dirty="0" sz="1500" lang="en-US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baseline="0" b="1" dirty="0" sz="1500" lang="en-US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ওয়াহিদুজ্জামান</a:t>
            </a:r>
            <a:r>
              <a:rPr baseline="0" b="1" dirty="0" sz="1500" lang="en-US" smtClean="0">
                <a:latin typeface="NikoshBAN" pitchFamily="2" charset="0"/>
                <a:cs typeface="NikoshBAN" pitchFamily="2" charset="0"/>
              </a:rPr>
              <a:t>, </a:t>
            </a:r>
            <a:r>
              <a:rPr baseline="0" b="1" dirty="0" sz="150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baseline="0" b="1" dirty="0" sz="15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50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baseline="0" b="1" dirty="0" sz="1500" lang="en-US" smtClean="0">
                <a:latin typeface="NikoshBAN" pitchFamily="2" charset="0"/>
                <a:cs typeface="NikoshBAN" pitchFamily="2" charset="0"/>
              </a:rPr>
              <a:t>, </a:t>
            </a:r>
            <a:r>
              <a:rPr baseline="0" b="1" dirty="0" sz="15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আই.সি.টি</a:t>
            </a:r>
            <a:r>
              <a:rPr baseline="0" b="1" dirty="0" sz="15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baseline="0" b="1" dirty="0" sz="15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গৌরীপুর</a:t>
            </a:r>
            <a:r>
              <a:rPr baseline="0" b="1" dirty="0" sz="15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5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baseline="0" b="1" dirty="0" sz="15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5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baseline="0" b="1" dirty="0" sz="15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5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baseline="0" b="1" dirty="0" sz="15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500" lang="en-US" smtClean="0">
                <a:latin typeface="NikoshBAN" pitchFamily="2" charset="0"/>
                <a:cs typeface="NikoshBAN" pitchFamily="2" charset="0"/>
              </a:rPr>
              <a:t>।</a:t>
            </a:r>
            <a:endParaRPr b="1" dirty="0" sz="15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914" name="TextBox 1"/>
          <p:cNvSpPr txBox="1"/>
          <p:nvPr userDrawn="1"/>
        </p:nvSpPr>
        <p:spPr>
          <a:xfrm>
            <a:off x="5486400" y="6480394"/>
            <a:ext cx="1409700" cy="325807"/>
          </a:xfrm>
          <a:prstGeom prst="rect"/>
          <a:ln w="57150">
            <a:solidFill>
              <a:schemeClr val="tx1"/>
            </a:solidFill>
          </a:ln>
          <a:effectLst>
            <a:outerShdw algn="ctr" blurRad="57785" dir="3180000" dist="3302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brightRoom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bIns="24168" lIns="48335" rIns="48335" rtlCol="0" tIns="24168" wrap="square">
            <a:spAutoFit/>
          </a:bodyPr>
          <a:p>
            <a:r>
              <a:rPr dirty="0" lang="en-US" smtClean="0"/>
              <a:t>    </a:t>
            </a:r>
            <a:fld id="{44C87E99-45AF-4C79-9D42-DDF960D71808}" type="datetime1">
              <a:rPr lang="en-US" smtClean="0"/>
              <a:t>5/16/2020</a:t>
            </a:fld>
            <a:endParaRPr dirty="0" lang="en-US"/>
          </a:p>
        </p:txBody>
      </p:sp>
      <p:sp>
        <p:nvSpPr>
          <p:cNvPr id="1048915" name="TextBox 3"/>
          <p:cNvSpPr txBox="1"/>
          <p:nvPr userDrawn="1"/>
        </p:nvSpPr>
        <p:spPr>
          <a:xfrm>
            <a:off x="7183256" y="390317"/>
            <a:ext cx="1084445" cy="325807"/>
          </a:xfrm>
          <a:prstGeom prst="rect"/>
          <a:noFill/>
        </p:spPr>
        <p:txBody>
          <a:bodyPr bIns="24168" lIns="48335" rIns="48335" rtlCol="0" tIns="24168" wrap="square">
            <a:spAutoFit/>
          </a:bodyPr>
          <a:p>
            <a:fld id="{62AB727B-B408-40F5-8054-B8C77920367C}" type="datetime12">
              <a:rPr lang="en-US" smtClean="0"/>
              <a:t>11:44 AM</a:t>
            </a:fld>
            <a:endParaRPr dirty="0" lang="en-US"/>
          </a:p>
        </p:txBody>
      </p:sp>
    </p:spTree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xit" presetID="14" presetSubtype="10" repeatCount="indefinite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randombar(horizontal)">
                                      <p:cBhvr>
                                        <p:cTn dur="3000" id="6"/>
                                        <p:tgtEl>
                                          <p:spTgt spid="1048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4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14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0" name="Slide Number Placeholder 5"/>
          <p:cNvSpPr txBox="1"/>
          <p:nvPr userDrawn="1"/>
        </p:nvSpPr>
        <p:spPr>
          <a:xfrm>
            <a:off x="4619923" y="4983680"/>
            <a:ext cx="8791277" cy="450150"/>
          </a:xfrm>
          <a:prstGeom prst="rect"/>
        </p:spPr>
        <p:txBody>
          <a:bodyPr anchor="ctr" bIns="24168" lIns="48335" rIns="48335" rtlCol="0" tIns="24168" vert="horz"/>
          <a:lstStyle>
            <a:defPPr>
              <a:defRPr lang="en-US"/>
            </a:defPPr>
            <a:lvl1pPr algn="r" defTabSz="914400" eaLnBrk="1" hangingPunct="1" latinLnBrk="0" marL="0" rtl="0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345DF9-288D-46B8-B7B5-95577C9FFB2B}" type="slidenum">
              <a:rPr sz="2100" lang="en-US" smtClean="0">
                <a:latin typeface="NikoshBAN" pitchFamily="2" charset="0"/>
                <a:cs typeface="NikoshBAN" pitchFamily="2" charset="0"/>
              </a:rPr>
              <a:t>‹#›</a:t>
            </a:fld>
            <a:endParaRPr dirty="0" sz="21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91" name="TextBox 7"/>
          <p:cNvSpPr txBox="1"/>
          <p:nvPr userDrawn="1"/>
        </p:nvSpPr>
        <p:spPr>
          <a:xfrm>
            <a:off x="290086" y="1008036"/>
            <a:ext cx="685800" cy="556336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b="1" dirty="0" sz="1700" i="1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92" name="TextBox 8"/>
          <p:cNvSpPr txBox="1"/>
          <p:nvPr userDrawn="1"/>
        </p:nvSpPr>
        <p:spPr>
          <a:xfrm>
            <a:off x="975887" y="1008036"/>
            <a:ext cx="682869" cy="556336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93" name="TextBox 9"/>
          <p:cNvSpPr txBox="1"/>
          <p:nvPr userDrawn="1"/>
        </p:nvSpPr>
        <p:spPr>
          <a:xfrm>
            <a:off x="1664618" y="1009820"/>
            <a:ext cx="984738" cy="556336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94" name="TextBox 10"/>
          <p:cNvSpPr txBox="1"/>
          <p:nvPr userDrawn="1"/>
        </p:nvSpPr>
        <p:spPr>
          <a:xfrm>
            <a:off x="2649356" y="1002783"/>
            <a:ext cx="990601" cy="556335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ঘোষনা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95" name="TextBox 11"/>
          <p:cNvSpPr txBox="1"/>
          <p:nvPr userDrawn="1"/>
        </p:nvSpPr>
        <p:spPr>
          <a:xfrm>
            <a:off x="3639956" y="1001587"/>
            <a:ext cx="800099" cy="810336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96" name="TextBox 12"/>
          <p:cNvSpPr txBox="1"/>
          <p:nvPr userDrawn="1"/>
        </p:nvSpPr>
        <p:spPr>
          <a:xfrm>
            <a:off x="4440055" y="1002783"/>
            <a:ext cx="914400" cy="556335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97" name="TextBox 13"/>
          <p:cNvSpPr txBox="1"/>
          <p:nvPr userDrawn="1"/>
        </p:nvSpPr>
        <p:spPr>
          <a:xfrm>
            <a:off x="5354455" y="1002783"/>
            <a:ext cx="914400" cy="556335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98" name="TextBox 14"/>
          <p:cNvSpPr txBox="1"/>
          <p:nvPr userDrawn="1"/>
        </p:nvSpPr>
        <p:spPr>
          <a:xfrm>
            <a:off x="7175500" y="986076"/>
            <a:ext cx="863600" cy="310418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99" name="TextBox 15"/>
          <p:cNvSpPr txBox="1"/>
          <p:nvPr userDrawn="1"/>
        </p:nvSpPr>
        <p:spPr>
          <a:xfrm>
            <a:off x="6268856" y="1002783"/>
            <a:ext cx="914400" cy="556335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00" name="TextBox 16"/>
          <p:cNvSpPr txBox="1"/>
          <p:nvPr userDrawn="1"/>
        </p:nvSpPr>
        <p:spPr>
          <a:xfrm>
            <a:off x="8039100" y="986076"/>
            <a:ext cx="762535" cy="556335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45730" name="Straight Connector 18"/>
          <p:cNvCxnSpPr>
            <a:cxnSpLocks/>
          </p:cNvCxnSpPr>
          <p:nvPr userDrawn="1"/>
        </p:nvCxnSpPr>
        <p:spPr>
          <a:xfrm>
            <a:off x="0" y="6444944"/>
            <a:ext cx="9144000" cy="0"/>
          </a:xfrm>
          <a:prstGeom prst="line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97184" name="Picture 19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92106" y="204213"/>
            <a:ext cx="483782" cy="558209"/>
          </a:xfrm>
          <a:prstGeom prst="ellipse"/>
          <a:ln w="190500" cap="rnd">
            <a:solidFill>
              <a:srgbClr val="C8C6BD"/>
            </a:solidFill>
            <a:prstDash val="solid"/>
          </a:ln>
          <a:effectLst>
            <a:outerShdw algn="bl" blurRad="127000" rotWithShape="0">
              <a:srgbClr val="000000"/>
            </a:outerShdw>
          </a:effectLst>
          <a:scene3d>
            <a:camera prst="perspectiveFront" fov="5400000"/>
            <a:lightRig dir="t" rig="threeP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97185" name="Picture 20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8267700" y="199259"/>
            <a:ext cx="547264" cy="474806"/>
          </a:xfrm>
          <a:prstGeom prst="ellipse"/>
          <a:ln w="190500" cap="rnd">
            <a:solidFill>
              <a:srgbClr val="C8C6BD"/>
            </a:solidFill>
            <a:prstDash val="solid"/>
          </a:ln>
          <a:effectLst>
            <a:outerShdw algn="bl" blurRad="127000" rotWithShape="0">
              <a:srgbClr val="000000"/>
            </a:outerShdw>
          </a:effectLst>
          <a:scene3d>
            <a:camera prst="perspectiveFront" fov="5400000"/>
            <a:lightRig dir="t" rig="threeP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97186" name="Picture 21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 rot="10800000">
            <a:off x="8119125" y="6468846"/>
            <a:ext cx="529142" cy="402007"/>
          </a:xfrm>
          <a:prstGeom prst="rect"/>
        </p:spPr>
      </p:pic>
      <p:pic>
        <p:nvPicPr>
          <p:cNvPr id="2097187" name="Picture 22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xmlns:r="http://schemas.openxmlformats.org/officeDocument/2006/relationships" r:embed="rId4" cstate="print"/>
          <a:stretch>
            <a:fillRect/>
          </a:stretch>
        </p:blipFill>
        <p:spPr>
          <a:xfrm rot="10800000" flipV="1">
            <a:off x="8636543" y="6469755"/>
            <a:ext cx="495300" cy="402009"/>
          </a:xfrm>
          <a:prstGeom prst="rect"/>
        </p:spPr>
      </p:pic>
      <p:sp>
        <p:nvSpPr>
          <p:cNvPr id="1048801" name="TextBox 30"/>
          <p:cNvSpPr txBox="1"/>
          <p:nvPr userDrawn="1"/>
        </p:nvSpPr>
        <p:spPr>
          <a:xfrm>
            <a:off x="76200" y="6533253"/>
            <a:ext cx="4821055" cy="510473"/>
          </a:xfrm>
          <a:prstGeom prst="rect"/>
          <a:noFill/>
        </p:spPr>
        <p:txBody>
          <a:bodyPr bIns="24168" lIns="48335" rIns="48335" rtlCol="0" tIns="24168" wrap="square">
            <a:spAutoFit/>
          </a:bodyPr>
          <a:p>
            <a:r>
              <a:rPr b="1" dirty="0" sz="1500" lang="en-US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baseline="0" b="1" dirty="0" sz="1500" lang="en-US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baseline="0" b="1" dirty="0" sz="1500" lang="en-US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ওয়াহিদুজ্জামান</a:t>
            </a:r>
            <a:r>
              <a:rPr baseline="0" b="1" dirty="0" sz="1500" lang="en-US" smtClean="0">
                <a:latin typeface="NikoshBAN" pitchFamily="2" charset="0"/>
                <a:cs typeface="NikoshBAN" pitchFamily="2" charset="0"/>
              </a:rPr>
              <a:t>, </a:t>
            </a:r>
            <a:r>
              <a:rPr baseline="0" b="1" dirty="0" sz="150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baseline="0" b="1" dirty="0" sz="15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50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baseline="0" b="1" dirty="0" sz="1500" lang="en-US" smtClean="0">
                <a:latin typeface="NikoshBAN" pitchFamily="2" charset="0"/>
                <a:cs typeface="NikoshBAN" pitchFamily="2" charset="0"/>
              </a:rPr>
              <a:t>, </a:t>
            </a:r>
            <a:r>
              <a:rPr baseline="0" b="1" dirty="0" sz="15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আই.সি.টি</a:t>
            </a:r>
            <a:r>
              <a:rPr baseline="0" b="1" dirty="0" sz="15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baseline="0" b="1" dirty="0" sz="15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গৌরীপুর</a:t>
            </a:r>
            <a:r>
              <a:rPr baseline="0" b="1" dirty="0" sz="15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5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baseline="0" b="1" dirty="0" sz="15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5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baseline="0" b="1" dirty="0" sz="15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5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baseline="0" b="1" dirty="0" sz="15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500" lang="en-US" smtClean="0">
                <a:latin typeface="NikoshBAN" pitchFamily="2" charset="0"/>
                <a:cs typeface="NikoshBAN" pitchFamily="2" charset="0"/>
              </a:rPr>
              <a:t>।</a:t>
            </a:r>
            <a:endParaRPr b="1" dirty="0" sz="15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02" name="TextBox 1"/>
          <p:cNvSpPr txBox="1"/>
          <p:nvPr userDrawn="1"/>
        </p:nvSpPr>
        <p:spPr>
          <a:xfrm>
            <a:off x="5486400" y="6480394"/>
            <a:ext cx="1409700" cy="325807"/>
          </a:xfrm>
          <a:prstGeom prst="rect"/>
          <a:ln w="57150">
            <a:solidFill>
              <a:schemeClr val="tx1"/>
            </a:solidFill>
          </a:ln>
          <a:effectLst>
            <a:outerShdw algn="ctr" blurRad="57785" dir="3180000" dist="3302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brightRoom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bIns="24168" lIns="48335" rIns="48335" rtlCol="0" tIns="24168" wrap="square">
            <a:spAutoFit/>
          </a:bodyPr>
          <a:p>
            <a:r>
              <a:rPr dirty="0" lang="en-US" smtClean="0"/>
              <a:t>    </a:t>
            </a:r>
            <a:fld id="{44C87E99-45AF-4C79-9D42-DDF960D71808}" type="datetime1">
              <a:rPr lang="en-US" smtClean="0"/>
              <a:t>5/16/2020</a:t>
            </a:fld>
            <a:endParaRPr dirty="0" lang="en-US"/>
          </a:p>
        </p:txBody>
      </p:sp>
      <p:sp>
        <p:nvSpPr>
          <p:cNvPr id="1048803" name="TextBox 3"/>
          <p:cNvSpPr txBox="1"/>
          <p:nvPr userDrawn="1"/>
        </p:nvSpPr>
        <p:spPr>
          <a:xfrm>
            <a:off x="7183256" y="390317"/>
            <a:ext cx="1084445" cy="325807"/>
          </a:xfrm>
          <a:prstGeom prst="rect"/>
          <a:noFill/>
        </p:spPr>
        <p:txBody>
          <a:bodyPr bIns="24168" lIns="48335" rIns="48335" rtlCol="0" tIns="24168" wrap="square">
            <a:spAutoFit/>
          </a:bodyPr>
          <a:p>
            <a:fld id="{62AB727B-B408-40F5-8054-B8C77920367C}" type="datetime12">
              <a:rPr lang="en-US" smtClean="0"/>
              <a:t>11:44 AM</a:t>
            </a:fld>
            <a:endParaRPr dirty="0" lang="en-US"/>
          </a:p>
        </p:txBody>
      </p:sp>
    </p:spTree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xit" presetID="14" presetSubtype="10" repeatCount="indefinite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randombar(horizontal)">
                                      <p:cBhvr>
                                        <p:cTn dur="3000" id="6"/>
                                        <p:tgtEl>
                                          <p:spTgt spid="1048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4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02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4" name="Slide Number Placeholder 5"/>
          <p:cNvSpPr txBox="1"/>
          <p:nvPr userDrawn="1"/>
        </p:nvSpPr>
        <p:spPr>
          <a:xfrm>
            <a:off x="4619923" y="4983680"/>
            <a:ext cx="8791277" cy="450150"/>
          </a:xfrm>
          <a:prstGeom prst="rect"/>
        </p:spPr>
        <p:txBody>
          <a:bodyPr anchor="ctr" bIns="24168" lIns="48335" rIns="48335" rtlCol="0" tIns="24168" vert="horz"/>
          <a:lstStyle>
            <a:defPPr>
              <a:defRPr lang="en-US"/>
            </a:defPPr>
            <a:lvl1pPr algn="r" defTabSz="914400" eaLnBrk="1" hangingPunct="1" latinLnBrk="0" marL="0" rtl="0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345DF9-288D-46B8-B7B5-95577C9FFB2B}" type="slidenum">
              <a:rPr sz="2100" lang="en-US" smtClean="0">
                <a:latin typeface="NikoshBAN" pitchFamily="2" charset="0"/>
                <a:cs typeface="NikoshBAN" pitchFamily="2" charset="0"/>
              </a:rPr>
              <a:t>‹#›</a:t>
            </a:fld>
            <a:endParaRPr dirty="0" sz="21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05" name="TextBox 7"/>
          <p:cNvSpPr txBox="1"/>
          <p:nvPr userDrawn="1"/>
        </p:nvSpPr>
        <p:spPr>
          <a:xfrm>
            <a:off x="290086" y="1008036"/>
            <a:ext cx="685800" cy="556336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b="1" dirty="0" sz="1700" i="1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06" name="TextBox 8"/>
          <p:cNvSpPr txBox="1"/>
          <p:nvPr userDrawn="1"/>
        </p:nvSpPr>
        <p:spPr>
          <a:xfrm>
            <a:off x="975887" y="1008036"/>
            <a:ext cx="682869" cy="556336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07" name="TextBox 9"/>
          <p:cNvSpPr txBox="1"/>
          <p:nvPr userDrawn="1"/>
        </p:nvSpPr>
        <p:spPr>
          <a:xfrm>
            <a:off x="1664618" y="1009820"/>
            <a:ext cx="984738" cy="556336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08" name="TextBox 10"/>
          <p:cNvSpPr txBox="1"/>
          <p:nvPr userDrawn="1"/>
        </p:nvSpPr>
        <p:spPr>
          <a:xfrm>
            <a:off x="2649356" y="1002783"/>
            <a:ext cx="990601" cy="556335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ঘোষনা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09" name="TextBox 11"/>
          <p:cNvSpPr txBox="1"/>
          <p:nvPr userDrawn="1"/>
        </p:nvSpPr>
        <p:spPr>
          <a:xfrm>
            <a:off x="3639956" y="1001587"/>
            <a:ext cx="800099" cy="810336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10" name="TextBox 12"/>
          <p:cNvSpPr txBox="1"/>
          <p:nvPr userDrawn="1"/>
        </p:nvSpPr>
        <p:spPr>
          <a:xfrm>
            <a:off x="4440055" y="1002783"/>
            <a:ext cx="914400" cy="556335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11" name="TextBox 13"/>
          <p:cNvSpPr txBox="1"/>
          <p:nvPr userDrawn="1"/>
        </p:nvSpPr>
        <p:spPr>
          <a:xfrm>
            <a:off x="5354455" y="1002783"/>
            <a:ext cx="914400" cy="556335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12" name="TextBox 14"/>
          <p:cNvSpPr txBox="1"/>
          <p:nvPr userDrawn="1"/>
        </p:nvSpPr>
        <p:spPr>
          <a:xfrm>
            <a:off x="7175500" y="986076"/>
            <a:ext cx="863600" cy="310418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13" name="TextBox 15"/>
          <p:cNvSpPr txBox="1"/>
          <p:nvPr userDrawn="1"/>
        </p:nvSpPr>
        <p:spPr>
          <a:xfrm>
            <a:off x="6268856" y="1002783"/>
            <a:ext cx="914400" cy="556335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14" name="TextBox 16"/>
          <p:cNvSpPr txBox="1"/>
          <p:nvPr userDrawn="1"/>
        </p:nvSpPr>
        <p:spPr>
          <a:xfrm>
            <a:off x="8039100" y="986076"/>
            <a:ext cx="762535" cy="556335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45731" name="Straight Connector 18"/>
          <p:cNvCxnSpPr>
            <a:cxnSpLocks/>
          </p:cNvCxnSpPr>
          <p:nvPr userDrawn="1"/>
        </p:nvCxnSpPr>
        <p:spPr>
          <a:xfrm>
            <a:off x="0" y="6444944"/>
            <a:ext cx="9144000" cy="0"/>
          </a:xfrm>
          <a:prstGeom prst="line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97188" name="Picture 19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92106" y="204213"/>
            <a:ext cx="483782" cy="558209"/>
          </a:xfrm>
          <a:prstGeom prst="ellipse"/>
          <a:ln w="190500" cap="rnd">
            <a:solidFill>
              <a:srgbClr val="C8C6BD"/>
            </a:solidFill>
            <a:prstDash val="solid"/>
          </a:ln>
          <a:effectLst>
            <a:outerShdw algn="bl" blurRad="127000" rotWithShape="0">
              <a:srgbClr val="000000"/>
            </a:outerShdw>
          </a:effectLst>
          <a:scene3d>
            <a:camera prst="perspectiveFront" fov="5400000"/>
            <a:lightRig dir="t" rig="threeP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97189" name="Picture 20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8267700" y="199259"/>
            <a:ext cx="547264" cy="474806"/>
          </a:xfrm>
          <a:prstGeom prst="ellipse"/>
          <a:ln w="190500" cap="rnd">
            <a:solidFill>
              <a:srgbClr val="C8C6BD"/>
            </a:solidFill>
            <a:prstDash val="solid"/>
          </a:ln>
          <a:effectLst>
            <a:outerShdw algn="bl" blurRad="127000" rotWithShape="0">
              <a:srgbClr val="000000"/>
            </a:outerShdw>
          </a:effectLst>
          <a:scene3d>
            <a:camera prst="perspectiveFront" fov="5400000"/>
            <a:lightRig dir="t" rig="threeP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97190" name="Picture 21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 rot="10800000">
            <a:off x="8119125" y="6468846"/>
            <a:ext cx="529142" cy="402007"/>
          </a:xfrm>
          <a:prstGeom prst="rect"/>
        </p:spPr>
      </p:pic>
      <p:pic>
        <p:nvPicPr>
          <p:cNvPr id="2097191" name="Picture 22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xmlns:r="http://schemas.openxmlformats.org/officeDocument/2006/relationships" r:embed="rId4" cstate="print"/>
          <a:stretch>
            <a:fillRect/>
          </a:stretch>
        </p:blipFill>
        <p:spPr>
          <a:xfrm rot="10800000" flipV="1">
            <a:off x="8636543" y="6469755"/>
            <a:ext cx="495300" cy="402009"/>
          </a:xfrm>
          <a:prstGeom prst="rect"/>
        </p:spPr>
      </p:pic>
      <p:sp>
        <p:nvSpPr>
          <p:cNvPr id="1048815" name="TextBox 30"/>
          <p:cNvSpPr txBox="1"/>
          <p:nvPr userDrawn="1"/>
        </p:nvSpPr>
        <p:spPr>
          <a:xfrm>
            <a:off x="76200" y="6533253"/>
            <a:ext cx="4821055" cy="510473"/>
          </a:xfrm>
          <a:prstGeom prst="rect"/>
          <a:noFill/>
        </p:spPr>
        <p:txBody>
          <a:bodyPr bIns="24168" lIns="48335" rIns="48335" rtlCol="0" tIns="24168" wrap="square">
            <a:spAutoFit/>
          </a:bodyPr>
          <a:p>
            <a:r>
              <a:rPr b="1" dirty="0" sz="1500" lang="en-US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baseline="0" b="1" dirty="0" sz="1500" lang="en-US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baseline="0" b="1" dirty="0" sz="1500" lang="en-US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ওয়াহিদুজ্জামান</a:t>
            </a:r>
            <a:r>
              <a:rPr baseline="0" b="1" dirty="0" sz="1500" lang="en-US" smtClean="0">
                <a:latin typeface="NikoshBAN" pitchFamily="2" charset="0"/>
                <a:cs typeface="NikoshBAN" pitchFamily="2" charset="0"/>
              </a:rPr>
              <a:t>, </a:t>
            </a:r>
            <a:r>
              <a:rPr baseline="0" b="1" dirty="0" sz="150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baseline="0" b="1" dirty="0" sz="15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50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baseline="0" b="1" dirty="0" sz="1500" lang="en-US" smtClean="0">
                <a:latin typeface="NikoshBAN" pitchFamily="2" charset="0"/>
                <a:cs typeface="NikoshBAN" pitchFamily="2" charset="0"/>
              </a:rPr>
              <a:t>, </a:t>
            </a:r>
            <a:r>
              <a:rPr baseline="0" b="1" dirty="0" sz="15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আই.সি.টি</a:t>
            </a:r>
            <a:r>
              <a:rPr baseline="0" b="1" dirty="0" sz="15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baseline="0" b="1" dirty="0" sz="15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গৌরীপুর</a:t>
            </a:r>
            <a:r>
              <a:rPr baseline="0" b="1" dirty="0" sz="15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5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baseline="0" b="1" dirty="0" sz="15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5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baseline="0" b="1" dirty="0" sz="15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5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baseline="0" b="1" dirty="0" sz="15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500" lang="en-US" smtClean="0">
                <a:latin typeface="NikoshBAN" pitchFamily="2" charset="0"/>
                <a:cs typeface="NikoshBAN" pitchFamily="2" charset="0"/>
              </a:rPr>
              <a:t>।</a:t>
            </a:r>
            <a:endParaRPr b="1" dirty="0" sz="15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16" name="TextBox 1"/>
          <p:cNvSpPr txBox="1"/>
          <p:nvPr userDrawn="1"/>
        </p:nvSpPr>
        <p:spPr>
          <a:xfrm>
            <a:off x="5486400" y="6480394"/>
            <a:ext cx="1409700" cy="325807"/>
          </a:xfrm>
          <a:prstGeom prst="rect"/>
          <a:ln w="57150">
            <a:solidFill>
              <a:schemeClr val="tx1"/>
            </a:solidFill>
          </a:ln>
          <a:effectLst>
            <a:outerShdw algn="ctr" blurRad="57785" dir="3180000" dist="3302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brightRoom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bIns="24168" lIns="48335" rIns="48335" rtlCol="0" tIns="24168" wrap="square">
            <a:spAutoFit/>
          </a:bodyPr>
          <a:p>
            <a:r>
              <a:rPr dirty="0" lang="en-US" smtClean="0"/>
              <a:t>    </a:t>
            </a:r>
            <a:fld id="{44C87E99-45AF-4C79-9D42-DDF960D71808}" type="datetime1">
              <a:rPr lang="en-US" smtClean="0"/>
              <a:t>5/16/2020</a:t>
            </a:fld>
            <a:endParaRPr dirty="0" lang="en-US"/>
          </a:p>
        </p:txBody>
      </p:sp>
      <p:sp>
        <p:nvSpPr>
          <p:cNvPr id="1048817" name="TextBox 3"/>
          <p:cNvSpPr txBox="1"/>
          <p:nvPr userDrawn="1"/>
        </p:nvSpPr>
        <p:spPr>
          <a:xfrm>
            <a:off x="7183256" y="390317"/>
            <a:ext cx="1084445" cy="325807"/>
          </a:xfrm>
          <a:prstGeom prst="rect"/>
          <a:noFill/>
        </p:spPr>
        <p:txBody>
          <a:bodyPr bIns="24168" lIns="48335" rIns="48335" rtlCol="0" tIns="24168" wrap="square">
            <a:spAutoFit/>
          </a:bodyPr>
          <a:p>
            <a:fld id="{62AB727B-B408-40F5-8054-B8C77920367C}" type="datetime12">
              <a:rPr lang="en-US" smtClean="0"/>
              <a:t>11:44 AM</a:t>
            </a:fld>
            <a:endParaRPr dirty="0" lang="en-US"/>
          </a:p>
        </p:txBody>
      </p:sp>
    </p:spTree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xit" presetID="14" presetSubtype="10" repeatCount="indefinite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randombar(horizontal)">
                                      <p:cBhvr>
                                        <p:cTn dur="3000" id="6"/>
                                        <p:tgtEl>
                                          <p:spTgt spid="10488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4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16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8" name="Slide Number Placeholder 5"/>
          <p:cNvSpPr txBox="1"/>
          <p:nvPr userDrawn="1"/>
        </p:nvSpPr>
        <p:spPr>
          <a:xfrm>
            <a:off x="4619923" y="4983680"/>
            <a:ext cx="8791277" cy="450150"/>
          </a:xfrm>
          <a:prstGeom prst="rect"/>
        </p:spPr>
        <p:txBody>
          <a:bodyPr anchor="ctr" bIns="24168" lIns="48335" rIns="48335" rtlCol="0" tIns="24168" vert="horz"/>
          <a:lstStyle>
            <a:defPPr>
              <a:defRPr lang="en-US"/>
            </a:defPPr>
            <a:lvl1pPr algn="r" defTabSz="914400" eaLnBrk="1" hangingPunct="1" latinLnBrk="0" marL="0" rtl="0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345DF9-288D-46B8-B7B5-95577C9FFB2B}" type="slidenum">
              <a:rPr sz="2100" lang="en-US" smtClean="0">
                <a:latin typeface="NikoshBAN" pitchFamily="2" charset="0"/>
                <a:cs typeface="NikoshBAN" pitchFamily="2" charset="0"/>
              </a:rPr>
              <a:t>‹#›</a:t>
            </a:fld>
            <a:endParaRPr dirty="0" sz="21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89" name="TextBox 7"/>
          <p:cNvSpPr txBox="1"/>
          <p:nvPr userDrawn="1"/>
        </p:nvSpPr>
        <p:spPr>
          <a:xfrm>
            <a:off x="290086" y="1008036"/>
            <a:ext cx="685800" cy="556336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b="1" dirty="0" sz="1700" i="1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90" name="TextBox 8"/>
          <p:cNvSpPr txBox="1"/>
          <p:nvPr userDrawn="1"/>
        </p:nvSpPr>
        <p:spPr>
          <a:xfrm>
            <a:off x="975887" y="1008036"/>
            <a:ext cx="682869" cy="556336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91" name="TextBox 9"/>
          <p:cNvSpPr txBox="1"/>
          <p:nvPr userDrawn="1"/>
        </p:nvSpPr>
        <p:spPr>
          <a:xfrm>
            <a:off x="1664618" y="1009820"/>
            <a:ext cx="984738" cy="556336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92" name="TextBox 10"/>
          <p:cNvSpPr txBox="1"/>
          <p:nvPr userDrawn="1"/>
        </p:nvSpPr>
        <p:spPr>
          <a:xfrm>
            <a:off x="2649356" y="1002783"/>
            <a:ext cx="990601" cy="556335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ঘোষনা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93" name="TextBox 11"/>
          <p:cNvSpPr txBox="1"/>
          <p:nvPr userDrawn="1"/>
        </p:nvSpPr>
        <p:spPr>
          <a:xfrm>
            <a:off x="3639956" y="1001587"/>
            <a:ext cx="800099" cy="810336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94" name="TextBox 12"/>
          <p:cNvSpPr txBox="1"/>
          <p:nvPr userDrawn="1"/>
        </p:nvSpPr>
        <p:spPr>
          <a:xfrm>
            <a:off x="4440055" y="1002783"/>
            <a:ext cx="914400" cy="556335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95" name="TextBox 13"/>
          <p:cNvSpPr txBox="1"/>
          <p:nvPr userDrawn="1"/>
        </p:nvSpPr>
        <p:spPr>
          <a:xfrm>
            <a:off x="5354455" y="1002783"/>
            <a:ext cx="914400" cy="556335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96" name="TextBox 14"/>
          <p:cNvSpPr txBox="1"/>
          <p:nvPr userDrawn="1"/>
        </p:nvSpPr>
        <p:spPr>
          <a:xfrm>
            <a:off x="7175500" y="986076"/>
            <a:ext cx="863600" cy="310418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97" name="TextBox 15"/>
          <p:cNvSpPr txBox="1"/>
          <p:nvPr userDrawn="1"/>
        </p:nvSpPr>
        <p:spPr>
          <a:xfrm>
            <a:off x="6268856" y="1002783"/>
            <a:ext cx="914400" cy="556335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baseline="0"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898" name="TextBox 16"/>
          <p:cNvSpPr txBox="1"/>
          <p:nvPr userDrawn="1"/>
        </p:nvSpPr>
        <p:spPr>
          <a:xfrm>
            <a:off x="8039100" y="986076"/>
            <a:ext cx="762535" cy="556335"/>
          </a:xfrm>
          <a:prstGeom prst="rect"/>
          <a:ln>
            <a:noFill/>
          </a:ln>
          <a:effectLst>
            <a:outerShdw algn="ctr" blurRad="190500" dir="2700000" dist="228600">
              <a:srgbClr val="000000">
                <a:alpha val="30000"/>
              </a:srgbClr>
            </a:outerShdw>
            <a:reflection algn="bl" blurRad="6350" dir="5400000" dist="101600" endA="295" endPos="92000" rotWithShape="0" stA="50000" sy="-100000"/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24168" lIns="48335" rIns="48335" rtlCol="0" tIns="24168" wrap="square">
            <a:spAutoFit/>
          </a:bodyPr>
          <a:p>
            <a:r>
              <a:rPr b="1" dirty="0" sz="17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17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b="1" dirty="0" sz="17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45736" name="Straight Connector 18"/>
          <p:cNvCxnSpPr>
            <a:cxnSpLocks/>
          </p:cNvCxnSpPr>
          <p:nvPr userDrawn="1"/>
        </p:nvCxnSpPr>
        <p:spPr>
          <a:xfrm>
            <a:off x="0" y="6444944"/>
            <a:ext cx="9144000" cy="0"/>
          </a:xfrm>
          <a:prstGeom prst="line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97208" name="Picture 19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92106" y="204213"/>
            <a:ext cx="483782" cy="558209"/>
          </a:xfrm>
          <a:prstGeom prst="ellipse"/>
          <a:ln w="190500" cap="rnd">
            <a:solidFill>
              <a:srgbClr val="C8C6BD"/>
            </a:solidFill>
            <a:prstDash val="solid"/>
          </a:ln>
          <a:effectLst>
            <a:outerShdw algn="bl" blurRad="127000" rotWithShape="0">
              <a:srgbClr val="000000"/>
            </a:outerShdw>
          </a:effectLst>
          <a:scene3d>
            <a:camera prst="perspectiveFront" fov="5400000"/>
            <a:lightRig dir="t" rig="threeP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97209" name="Picture 20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8267700" y="199259"/>
            <a:ext cx="547264" cy="474806"/>
          </a:xfrm>
          <a:prstGeom prst="ellipse"/>
          <a:ln w="190500" cap="rnd">
            <a:solidFill>
              <a:srgbClr val="C8C6BD"/>
            </a:solidFill>
            <a:prstDash val="solid"/>
          </a:ln>
          <a:effectLst>
            <a:outerShdw algn="bl" blurRad="127000" rotWithShape="0">
              <a:srgbClr val="000000"/>
            </a:outerShdw>
          </a:effectLst>
          <a:scene3d>
            <a:camera prst="perspectiveFront" fov="5400000"/>
            <a:lightRig dir="t" rig="threeP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97210" name="Picture 21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 rot="10800000">
            <a:off x="8119125" y="6468846"/>
            <a:ext cx="529142" cy="402007"/>
          </a:xfrm>
          <a:prstGeom prst="rect"/>
        </p:spPr>
      </p:pic>
      <p:pic>
        <p:nvPicPr>
          <p:cNvPr id="2097211" name="Picture 22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xmlns:r="http://schemas.openxmlformats.org/officeDocument/2006/relationships" r:embed="rId4" cstate="print"/>
          <a:stretch>
            <a:fillRect/>
          </a:stretch>
        </p:blipFill>
        <p:spPr>
          <a:xfrm rot="10800000" flipV="1">
            <a:off x="8636543" y="6469755"/>
            <a:ext cx="495300" cy="402009"/>
          </a:xfrm>
          <a:prstGeom prst="rect"/>
        </p:spPr>
      </p:pic>
      <p:sp>
        <p:nvSpPr>
          <p:cNvPr id="1048899" name="TextBox 30"/>
          <p:cNvSpPr txBox="1"/>
          <p:nvPr userDrawn="1"/>
        </p:nvSpPr>
        <p:spPr>
          <a:xfrm>
            <a:off x="76200" y="6533253"/>
            <a:ext cx="4821055" cy="510473"/>
          </a:xfrm>
          <a:prstGeom prst="rect"/>
          <a:noFill/>
        </p:spPr>
        <p:txBody>
          <a:bodyPr bIns="24168" lIns="48335" rIns="48335" rtlCol="0" tIns="24168" wrap="square">
            <a:spAutoFit/>
          </a:bodyPr>
          <a:p>
            <a:r>
              <a:rPr b="1" dirty="0" sz="1500" lang="en-US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baseline="0" b="1" dirty="0" sz="1500" lang="en-US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baseline="0" b="1" dirty="0" sz="1500" lang="en-US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ওয়াহিদুজ্জামান</a:t>
            </a:r>
            <a:r>
              <a:rPr baseline="0" b="1" dirty="0" sz="1500" lang="en-US" smtClean="0">
                <a:latin typeface="NikoshBAN" pitchFamily="2" charset="0"/>
                <a:cs typeface="NikoshBAN" pitchFamily="2" charset="0"/>
              </a:rPr>
              <a:t>, </a:t>
            </a:r>
            <a:r>
              <a:rPr baseline="0" b="1" dirty="0" sz="150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baseline="0" b="1" dirty="0" sz="15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50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baseline="0" b="1" dirty="0" sz="1500" lang="en-US" smtClean="0">
                <a:latin typeface="NikoshBAN" pitchFamily="2" charset="0"/>
                <a:cs typeface="NikoshBAN" pitchFamily="2" charset="0"/>
              </a:rPr>
              <a:t>, </a:t>
            </a:r>
            <a:r>
              <a:rPr baseline="0" b="1" dirty="0" sz="15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আই.সি.টি</a:t>
            </a:r>
            <a:r>
              <a:rPr baseline="0" b="1" dirty="0" sz="15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baseline="0" b="1" dirty="0" sz="15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গৌরীপুর</a:t>
            </a:r>
            <a:r>
              <a:rPr baseline="0" b="1" dirty="0" sz="15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5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baseline="0" b="1" dirty="0" sz="15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5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baseline="0" b="1" dirty="0" sz="15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500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baseline="0" b="1" dirty="0" sz="15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aseline="0" b="1" dirty="0" sz="1500" lang="en-US" smtClean="0">
                <a:latin typeface="NikoshBAN" pitchFamily="2" charset="0"/>
                <a:cs typeface="NikoshBAN" pitchFamily="2" charset="0"/>
              </a:rPr>
              <a:t>।</a:t>
            </a:r>
            <a:endParaRPr b="1" dirty="0" sz="15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900" name="TextBox 1"/>
          <p:cNvSpPr txBox="1"/>
          <p:nvPr userDrawn="1"/>
        </p:nvSpPr>
        <p:spPr>
          <a:xfrm>
            <a:off x="5486400" y="6480394"/>
            <a:ext cx="1409700" cy="325807"/>
          </a:xfrm>
          <a:prstGeom prst="rect"/>
          <a:ln w="57150">
            <a:solidFill>
              <a:schemeClr val="tx1"/>
            </a:solidFill>
          </a:ln>
          <a:effectLst>
            <a:outerShdw algn="ctr" blurRad="57785" dir="3180000" dist="3302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brightRoom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bIns="24168" lIns="48335" rIns="48335" rtlCol="0" tIns="24168" wrap="square">
            <a:spAutoFit/>
          </a:bodyPr>
          <a:p>
            <a:r>
              <a:rPr dirty="0" lang="en-US" smtClean="0"/>
              <a:t>    </a:t>
            </a:r>
            <a:fld id="{44C87E99-45AF-4C79-9D42-DDF960D71808}" type="datetime1">
              <a:rPr lang="en-US" smtClean="0"/>
              <a:t>5/16/2020</a:t>
            </a:fld>
            <a:endParaRPr dirty="0" lang="en-US"/>
          </a:p>
        </p:txBody>
      </p:sp>
      <p:sp>
        <p:nvSpPr>
          <p:cNvPr id="1048901" name="TextBox 3"/>
          <p:cNvSpPr txBox="1"/>
          <p:nvPr userDrawn="1"/>
        </p:nvSpPr>
        <p:spPr>
          <a:xfrm>
            <a:off x="7183256" y="390317"/>
            <a:ext cx="1084445" cy="325807"/>
          </a:xfrm>
          <a:prstGeom prst="rect"/>
          <a:noFill/>
        </p:spPr>
        <p:txBody>
          <a:bodyPr bIns="24168" lIns="48335" rIns="48335" rtlCol="0" tIns="24168" wrap="square">
            <a:spAutoFit/>
          </a:bodyPr>
          <a:p>
            <a:fld id="{62AB727B-B408-40F5-8054-B8C77920367C}" type="datetime12">
              <a:rPr lang="en-US" smtClean="0"/>
              <a:t>11:44 AM</a:t>
            </a:fld>
            <a:endParaRPr dirty="0" lang="en-US"/>
          </a:p>
        </p:txBody>
      </p:sp>
    </p:spTree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xit" presetID="14" presetSubtype="10" repeatCount="indefinite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randombar(horizontal)">
                                      <p:cBhvr>
                                        <p:cTn dur="3000" id="6"/>
                                        <p:tgtEl>
                                          <p:spTgt spid="1048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4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0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8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eaLnBrk="1" hangingPunct="1" latinLnBrk="0" rtl="0">
              <a:lnSpc>
                <a:spcPct val="100000"/>
              </a:lnSpc>
              <a:spcBef>
                <a:spcPct val="0"/>
              </a:spcBef>
              <a:buNone/>
              <a:defRPr dirty="0" sz="4800" kern="1200" lang="en-US" smtClean="0">
                <a:solidFill>
                  <a:schemeClr val="tx2"/>
                </a:solidFill>
                <a:effectLst>
                  <a:outerShdw algn="t" blurRad="63500" dir="5400000" dist="38100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39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algn="ctr"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4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2F1F04A-A5B6-4BBD-BD45-10E0C640B1E1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10488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983EDFD-7399-4BCB-8918-6FD8DC0A0501}" type="slidenum">
              <a:rPr lang="en-US" smtClean="0"/>
              <a:t>‹#›</a:t>
            </a:fld>
            <a:endParaRPr lang="en-US"/>
          </a:p>
        </p:txBody>
      </p:sp>
      <p:sp>
        <p:nvSpPr>
          <p:cNvPr id="1048843" name="Oval 6"/>
          <p:cNvSpPr/>
          <p:nvPr/>
        </p:nvSpPr>
        <p:spPr>
          <a:xfrm>
            <a:off x="4495800" y="3924300"/>
            <a:ext cx="84772" cy="84772"/>
          </a:xfrm>
          <a:prstGeom prst="ellipse"/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844" name="Oval 7"/>
          <p:cNvSpPr/>
          <p:nvPr/>
        </p:nvSpPr>
        <p:spPr>
          <a:xfrm>
            <a:off x="4695825" y="3924300"/>
            <a:ext cx="84772" cy="84772"/>
          </a:xfrm>
          <a:prstGeom prst="ellipse"/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845" name="Oval 8"/>
          <p:cNvSpPr/>
          <p:nvPr/>
        </p:nvSpPr>
        <p:spPr>
          <a:xfrm>
            <a:off x="4296728" y="3924300"/>
            <a:ext cx="84772" cy="84772"/>
          </a:xfrm>
          <a:prstGeom prst="ellipse"/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2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 smtClean="0"/>
          </a:p>
        </p:txBody>
      </p:sp>
      <p:sp>
        <p:nvSpPr>
          <p:cNvPr id="104892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2F1F04A-A5B6-4BBD-BD45-10E0C640B1E1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10489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983EDFD-7399-4BCB-8918-6FD8DC0A0501}" type="slidenum">
              <a:rPr lang="en-US" smtClean="0"/>
              <a:t>‹#›</a:t>
            </a:fld>
            <a:endParaRPr lang="en-US"/>
          </a:p>
        </p:txBody>
      </p:sp>
      <p:sp>
        <p:nvSpPr>
          <p:cNvPr id="1048926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3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algn="ctr" indent="0" marL="0">
              <a:buNone/>
              <a:defRPr b="0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3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algn="ctr" indent="0" marL="0">
              <a:buNone/>
              <a:defRPr b="0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4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2F1F04A-A5B6-4BBD-BD45-10E0C640B1E1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104874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4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983EDFD-7399-4BCB-8918-6FD8DC0A0501}" type="slidenum">
              <a:rPr lang="en-US" smtClean="0"/>
              <a:t>‹#›</a:t>
            </a:fld>
            <a:endParaRPr lang="en-US"/>
          </a:p>
        </p:txBody>
      </p:sp>
      <p:sp>
        <p:nvSpPr>
          <p:cNvPr id="1048743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44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6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2F1F04A-A5B6-4BBD-BD45-10E0C640B1E1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104876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7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983EDFD-7399-4BCB-8918-6FD8DC0A05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2F1F04A-A5B6-4BBD-BD45-10E0C640B1E1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104858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983EDFD-7399-4BCB-8918-6FD8DC0A05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1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b="0" sz="2800">
                <a:effectLst>
                  <a:outerShdw algn="t" blurRad="50800" dir="5400000" dist="25400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942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943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algn="ctr" indent="0" marL="0">
              <a:lnSpc>
                <a:spcPct val="125000"/>
              </a:lnSpc>
              <a:buNone/>
              <a:defRPr sz="16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94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2F1F04A-A5B6-4BBD-BD45-10E0C640B1E1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104894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4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983EDFD-7399-4BCB-8918-6FD8DC0A05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8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b="0" sz="28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19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algn="ctr" blurRad="88900" dir="5400000" dist="50800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algn="ctr"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  <p:sp>
        <p:nvSpPr>
          <p:cNvPr id="1048820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2F1F04A-A5B6-4BBD-BD45-10E0C640B1E1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10488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983EDFD-7399-4BCB-8918-6FD8DC0A05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/>
        </p:spPr>
        <p:txBody>
          <a:bodyPr anchor="b" bIns="45720" lIns="91440" rIns="91440" rtlCol="0" tIns="45720" vert="horz">
            <a:noAutofit/>
          </a:bodyPr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 smtClean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/>
        </p:spPr>
        <p:txBody>
          <a:bodyPr anchor="ctr" bIns="45720" lIns="91440" rIns="45720" rtlCol="0" tIns="45720" vert="horz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2F1F04A-A5B6-4BBD-BD45-10E0C640B1E1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/>
        </p:spPr>
        <p:txBody>
          <a:bodyPr anchor="ctr" bIns="45720" lIns="45720" rIns="91440" rtlCol="0" tIns="45720" vert="horz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/>
        </p:spPr>
        <p:txBody>
          <a:bodyPr anchor="ctr" bIns="45720" lIns="27432" rIns="45720" rtlCol="0" tIns="45720" vert="horz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983EDFD-7399-4BCB-8918-6FD8DC0A0501}" type="slidenum">
              <a:rPr lang="en-US" smtClean="0"/>
              <a:t>‹#›</a:t>
            </a:fld>
            <a:endParaRPr lang="en-US"/>
          </a:p>
        </p:txBody>
      </p:sp>
      <p:sp>
        <p:nvSpPr>
          <p:cNvPr id="1048581" name="Oval 6"/>
          <p:cNvSpPr/>
          <p:nvPr/>
        </p:nvSpPr>
        <p:spPr>
          <a:xfrm>
            <a:off x="8457760" y="6499384"/>
            <a:ext cx="84772" cy="84772"/>
          </a:xfrm>
          <a:prstGeom prst="ellipse"/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hangingPunct="1" latinLnBrk="0" marL="0" rtl="0"/>
            <a:endParaRPr sz="1800" kern="1200"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8582" name="Oval 7"/>
          <p:cNvSpPr/>
          <p:nvPr/>
        </p:nvSpPr>
        <p:spPr>
          <a:xfrm>
            <a:off x="569119" y="6499384"/>
            <a:ext cx="84772" cy="84772"/>
          </a:xfrm>
          <a:prstGeom prst="ellipse"/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xStyles>
    <p:titleStyle>
      <a:lvl1pPr algn="ctr" defTabSz="914400" eaLnBrk="1" hangingPunct="1" latinLnBrk="0" rtl="0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algn="t" blurRad="63500" dir="5400000" dist="38100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6.gif"/><Relationship Id="rId2" Type="http://schemas.openxmlformats.org/officeDocument/2006/relationships/image" Target="../media/image7.gif"/><Relationship Id="rId3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4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gif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5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6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jpeg"/><Relationship Id="rId3" Type="http://schemas.openxmlformats.org/officeDocument/2006/relationships/slideLayout" Target="../slideLayouts/slideLayout7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image" Target="../media/image29.gif"/><Relationship Id="rId2" Type="http://schemas.openxmlformats.org/officeDocument/2006/relationships/image" Target="../media/image30.gif"/><Relationship Id="rId3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gif"/><Relationship Id="rId3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3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-116864" y="812145"/>
            <a:ext cx="9281078" cy="5916454"/>
          </a:xfrm>
          <a:prstGeom prst="rect"/>
        </p:spPr>
      </p:pic>
      <p:sp>
        <p:nvSpPr>
          <p:cNvPr id="1048622" name=""/>
          <p:cNvSpPr txBox="1"/>
          <p:nvPr/>
        </p:nvSpPr>
        <p:spPr>
          <a:xfrm>
            <a:off x="2042009" y="3991260"/>
            <a:ext cx="5059982" cy="1424940"/>
          </a:xfrm>
          <a:prstGeom prst="rect"/>
        </p:spPr>
        <p:txBody>
          <a:bodyPr rtlCol="0" wrap="square">
            <a:spAutoFit/>
          </a:bodyPr>
          <a:p>
            <a:r>
              <a:rPr altLang="en-US" sz="6200" lang="en-US">
                <a:solidFill>
                  <a:srgbClr val="FF0000"/>
                </a:solidFill>
              </a:rPr>
              <a:t> </a:t>
            </a:r>
            <a:r>
              <a:rPr altLang="en-US" sz="6200" lang="en-US">
                <a:solidFill>
                  <a:srgbClr val="FF0000"/>
                </a:solidFill>
              </a:rPr>
              <a:t> </a:t>
            </a:r>
            <a:r>
              <a:rPr altLang="en-US" sz="6200" lang="en-US">
                <a:solidFill>
                  <a:srgbClr val="FF0000"/>
                </a:solidFill>
              </a:rPr>
              <a:t> </a:t>
            </a:r>
            <a:r>
              <a:rPr altLang="en-US" b="1" sz="8900" lang="en-CA">
                <a:solidFill>
                  <a:srgbClr val="FF0000"/>
                </a:solidFill>
              </a:rPr>
              <a:t>স</a:t>
            </a:r>
            <a:r>
              <a:rPr altLang="en-US" b="1" sz="8900" lang="en-CA">
                <a:solidFill>
                  <a:srgbClr val="FF0000"/>
                </a:solidFill>
              </a:rPr>
              <a:t>্ব</a:t>
            </a:r>
            <a:r>
              <a:rPr altLang="en-US" b="1" sz="8900" lang="en-CA">
                <a:solidFill>
                  <a:srgbClr val="FF0000"/>
                </a:solidFill>
              </a:rPr>
              <a:t>া</a:t>
            </a:r>
            <a:r>
              <a:rPr altLang="en-US" b="1" sz="8900" lang="en-CA">
                <a:solidFill>
                  <a:srgbClr val="008000"/>
                </a:solidFill>
              </a:rPr>
              <a:t>গ</a:t>
            </a:r>
            <a:r>
              <a:rPr altLang="en-US" b="1" sz="8900" lang="en-CA">
                <a:solidFill>
                  <a:srgbClr val="00B0F0"/>
                </a:solidFill>
              </a:rPr>
              <a:t>ত</a:t>
            </a:r>
            <a:r>
              <a:rPr altLang="en-US" b="1" sz="8900" lang="en-CA">
                <a:solidFill>
                  <a:srgbClr val="7030A0"/>
                </a:solidFill>
              </a:rPr>
              <a:t>ম</a:t>
            </a:r>
            <a:endParaRPr b="1" sz="8900" lang="en-CA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Rectangle 2"/>
          <p:cNvSpPr/>
          <p:nvPr/>
        </p:nvSpPr>
        <p:spPr>
          <a:xfrm>
            <a:off x="1424536" y="2018030"/>
            <a:ext cx="6659023" cy="891540"/>
          </a:xfrm>
          <a:prstGeom prst="rect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45720" lIns="91440" rIns="91440" tIns="45720" wrap="square">
            <a:spAutoFit/>
          </a:bodyPr>
          <a:p>
            <a:pPr algn="ctr"/>
            <a:r>
              <a:rPr b="1" cap="all" dirty="0" sz="5400" lang="bn-BD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</a:rPr>
              <a:t>আজকের </a:t>
            </a:r>
            <a:r>
              <a:rPr b="1" cap="all" dirty="0" sz="5400" lang="en-US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</a:rPr>
              <a:t>পাঠ</a:t>
            </a:r>
            <a:r>
              <a:rPr b="1" cap="all" dirty="0" sz="5400" lang="bn-BD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</a:rPr>
              <a:t>:</a:t>
            </a:r>
            <a:endParaRPr b="1" cap="all" dirty="0" sz="5400" lang="en-US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algn="bl" blurRad="12700" dir="5400000" dist="1000" endPos="45000" rotWithShape="0" stA="28000" sy="-100000"/>
              </a:effectLst>
            </a:endParaRPr>
          </a:p>
        </p:txBody>
      </p:sp>
      <p:sp>
        <p:nvSpPr>
          <p:cNvPr id="1048599" name=""/>
          <p:cNvSpPr txBox="1"/>
          <p:nvPr/>
        </p:nvSpPr>
        <p:spPr>
          <a:xfrm>
            <a:off x="608736" y="3225323"/>
            <a:ext cx="7974156" cy="1297941"/>
          </a:xfrm>
          <a:prstGeom prst="rect"/>
          <a:solidFill>
            <a:srgbClr val="FFE5E5"/>
          </a:solidFill>
          <a:ln>
            <a:solidFill>
              <a:srgbClr val="02A5E3"/>
            </a:solidFill>
            <a:prstDash val="solid"/>
          </a:ln>
        </p:spPr>
        <p:txBody>
          <a:bodyPr rtlCol="0" wrap="square">
            <a:spAutoFit/>
          </a:bodyPr>
          <a:p>
            <a:r>
              <a:rPr altLang="en-US" sz="8100" lang="en-CA">
                <a:solidFill>
                  <a:srgbClr val="800000"/>
                </a:solidFill>
              </a:rPr>
              <a:t>ব</a:t>
            </a:r>
            <a:r>
              <a:rPr altLang="en-US" sz="8100" lang="en-CA">
                <a:solidFill>
                  <a:srgbClr val="800000"/>
                </a:solidFill>
              </a:rPr>
              <a:t>্য</a:t>
            </a:r>
            <a:r>
              <a:rPr altLang="en-US" sz="8100" lang="en-CA">
                <a:solidFill>
                  <a:srgbClr val="800000"/>
                </a:solidFill>
              </a:rPr>
              <a:t>ব</a:t>
            </a:r>
            <a:r>
              <a:rPr altLang="en-US" sz="8100" lang="en-CA">
                <a:solidFill>
                  <a:srgbClr val="800000"/>
                </a:solidFill>
              </a:rPr>
              <a:t>সা</a:t>
            </a:r>
            <a:r>
              <a:rPr altLang="en-US" sz="8100" lang="en-CA">
                <a:solidFill>
                  <a:srgbClr val="800000"/>
                </a:solidFill>
              </a:rPr>
              <a:t>য়</a:t>
            </a:r>
            <a:r>
              <a:rPr altLang="en-US" sz="8100" lang="en-US">
                <a:solidFill>
                  <a:srgbClr val="800000"/>
                </a:solidFill>
              </a:rPr>
              <a:t> </a:t>
            </a:r>
            <a:r>
              <a:rPr altLang="en-US" sz="8100" lang="en-CA">
                <a:solidFill>
                  <a:srgbClr val="800000"/>
                </a:solidFill>
              </a:rPr>
              <a:t>প</a:t>
            </a:r>
            <a:r>
              <a:rPr altLang="en-US" sz="8100" lang="en-CA">
                <a:solidFill>
                  <a:srgbClr val="800000"/>
                </a:solidFill>
              </a:rPr>
              <a:t>র</a:t>
            </a:r>
            <a:r>
              <a:rPr altLang="en-US" sz="8100" lang="en-CA">
                <a:solidFill>
                  <a:srgbClr val="800000"/>
                </a:solidFill>
              </a:rPr>
              <a:t>ি</a:t>
            </a:r>
            <a:r>
              <a:rPr altLang="en-US" sz="8100" lang="en-CA">
                <a:solidFill>
                  <a:srgbClr val="800000"/>
                </a:solidFill>
              </a:rPr>
              <a:t>ব</a:t>
            </a:r>
            <a:r>
              <a:rPr altLang="en-US" sz="8100" lang="en-CA">
                <a:solidFill>
                  <a:srgbClr val="800000"/>
                </a:solidFill>
              </a:rPr>
              <a:t>ে</a:t>
            </a:r>
            <a:r>
              <a:rPr altLang="en-US" sz="8100" lang="en-CA">
                <a:solidFill>
                  <a:srgbClr val="800000"/>
                </a:solidFill>
              </a:rPr>
              <a:t>শ</a:t>
            </a:r>
            <a:r>
              <a:rPr altLang="en-US" sz="2800" lang="en-US">
                <a:solidFill>
                  <a:srgbClr val="000000"/>
                </a:solidFill>
              </a:rPr>
              <a:t> </a:t>
            </a:r>
            <a:endParaRPr sz="2800" lang="en-CA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5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6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1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22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3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4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extBox 9"/>
          <p:cNvSpPr txBox="1"/>
          <p:nvPr/>
        </p:nvSpPr>
        <p:spPr>
          <a:xfrm>
            <a:off x="1703802" y="976795"/>
            <a:ext cx="4896771" cy="1183640"/>
          </a:xfrm>
          <a:prstGeom prst="rect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pPr algn="ctr"/>
            <a:r>
              <a:rPr dirty="0" sz="4500" lang="en-US" smtClean="0">
                <a:solidFill>
                  <a:srgbClr val="FFFF00"/>
                </a:solidFill>
              </a:rPr>
              <a:t>  </a:t>
            </a:r>
            <a:r>
              <a:rPr b="1" dirty="0" sz="4400" lang="bn-BD" u="sng" smtClean="0">
                <a:solidFill>
                  <a:srgbClr val="FFFF00"/>
                </a:solidFill>
              </a:rPr>
              <a:t>শিখন</a:t>
            </a:r>
            <a:r>
              <a:rPr b="1" dirty="0" sz="4400" lang="en-US" u="sng" smtClean="0">
                <a:solidFill>
                  <a:srgbClr val="FFFF00"/>
                </a:solidFill>
              </a:rPr>
              <a:t> </a:t>
            </a:r>
            <a:r>
              <a:rPr b="1" dirty="0" sz="4400" lang="en-US" err="1" u="sng" smtClean="0">
                <a:solidFill>
                  <a:srgbClr val="FFFF00"/>
                </a:solidFill>
              </a:rPr>
              <a:t>ফল</a:t>
            </a:r>
            <a:endParaRPr b="1" dirty="0" sz="2800" lang="en-US" u="sng" smtClean="0">
              <a:solidFill>
                <a:srgbClr val="FFFF00"/>
              </a:solidFill>
            </a:endParaRPr>
          </a:p>
          <a:p>
            <a:pPr algn="ctr"/>
            <a:r>
              <a:rPr dirty="0" sz="2800" lang="en-US" err="1" smtClean="0">
                <a:solidFill>
                  <a:srgbClr val="FFFF00"/>
                </a:solidFill>
              </a:rPr>
              <a:t>এই</a:t>
            </a:r>
            <a:r>
              <a:rPr dirty="0" sz="2800" lang="en-US" smtClean="0">
                <a:solidFill>
                  <a:srgbClr val="FFFF00"/>
                </a:solidFill>
              </a:rPr>
              <a:t> </a:t>
            </a:r>
            <a:r>
              <a:rPr dirty="0" sz="2800" lang="en-US" err="1" smtClean="0">
                <a:solidFill>
                  <a:srgbClr val="FFFF00"/>
                </a:solidFill>
              </a:rPr>
              <a:t>পাঠ</a:t>
            </a:r>
            <a:r>
              <a:rPr dirty="0" sz="2800" lang="en-US" smtClean="0">
                <a:solidFill>
                  <a:srgbClr val="FFFF00"/>
                </a:solidFill>
              </a:rPr>
              <a:t> </a:t>
            </a:r>
            <a:r>
              <a:rPr dirty="0" sz="2800" lang="en-US" err="1" smtClean="0">
                <a:solidFill>
                  <a:srgbClr val="FFFF00"/>
                </a:solidFill>
              </a:rPr>
              <a:t>থেকে</a:t>
            </a:r>
            <a:r>
              <a:rPr dirty="0" sz="2800" lang="en-US" smtClean="0">
                <a:solidFill>
                  <a:srgbClr val="FFFF00"/>
                </a:solidFill>
              </a:rPr>
              <a:t> </a:t>
            </a:r>
            <a:r>
              <a:rPr dirty="0" sz="2800" lang="en-US" err="1" smtClean="0">
                <a:solidFill>
                  <a:srgbClr val="FFFF00"/>
                </a:solidFill>
              </a:rPr>
              <a:t>শিক্ষার্থীরা</a:t>
            </a:r>
            <a:r>
              <a:rPr dirty="0" sz="2800" lang="en-US" smtClean="0">
                <a:solidFill>
                  <a:srgbClr val="FFFF00"/>
                </a:solidFill>
              </a:rPr>
              <a:t>-</a:t>
            </a:r>
            <a:endParaRPr dirty="0" sz="2800" lang="en-US">
              <a:solidFill>
                <a:srgbClr val="FFFF00"/>
              </a:solidFill>
            </a:endParaRPr>
          </a:p>
        </p:txBody>
      </p:sp>
      <p:sp>
        <p:nvSpPr>
          <p:cNvPr id="1048587" name="Rounded Rectangle 15"/>
          <p:cNvSpPr/>
          <p:nvPr/>
        </p:nvSpPr>
        <p:spPr>
          <a:xfrm>
            <a:off x="866108" y="2452352"/>
            <a:ext cx="6572160" cy="837302"/>
          </a:xfrm>
          <a:prstGeom prst="roundRect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rtlCol="0"/>
          <a:p>
            <a:pPr algn="just"/>
            <a:r>
              <a:rPr dirty="0" sz="3600" lang="en-US" smtClean="0">
                <a:sym typeface="Wingdings"/>
              </a:rPr>
              <a:t> </a:t>
            </a:r>
            <a:r>
              <a:rPr dirty="0" sz="2800" lang="en-US" err="1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পরিবেশ</a:t>
            </a:r>
            <a:r>
              <a:rPr dirty="0" sz="28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dirty="0" sz="28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dirty="0" sz="28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dirty="0" sz="28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dirty="0" sz="2800" lang="en-US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dirty="0" sz="2800" lang="en-US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48588" name="Rounded Rectangle 17"/>
          <p:cNvSpPr/>
          <p:nvPr/>
        </p:nvSpPr>
        <p:spPr>
          <a:xfrm>
            <a:off x="866108" y="3211999"/>
            <a:ext cx="7086600" cy="769642"/>
          </a:xfrm>
          <a:prstGeom prst="round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dirty="0" sz="3600" lang="en-US" smtClean="0">
                <a:sym typeface="Wingdings"/>
              </a:rPr>
              <a:t> </a:t>
            </a:r>
            <a:r>
              <a:rPr dirty="0" sz="28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</a:t>
            </a:r>
            <a:r>
              <a:rPr dirty="0" sz="28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dirty="0" sz="28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dirty="0" sz="28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dirty="0" sz="28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dirty="0" sz="28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dirty="0" sz="28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048589" name="Rounded Rectangle 18"/>
          <p:cNvSpPr/>
          <p:nvPr/>
        </p:nvSpPr>
        <p:spPr>
          <a:xfrm>
            <a:off x="866109" y="3981641"/>
            <a:ext cx="7078980" cy="783228"/>
          </a:xfrm>
          <a:prstGeom prst="roundRect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rtlCol="0"/>
          <a:p>
            <a:r>
              <a:rPr dirty="0" sz="2800" lang="en-US" smtClean="0">
                <a:sym typeface="Wingdings"/>
              </a:rPr>
              <a:t></a:t>
            </a:r>
            <a:r>
              <a:rPr dirty="0" sz="2800" lang="bn-BD" smtClean="0">
                <a:sym typeface="Wingdings"/>
              </a:rPr>
              <a:t> </a:t>
            </a:r>
            <a:r>
              <a:rPr dirty="0" sz="2800" lang="en-US" err="1" smtClean="0">
                <a:latin typeface="NikoshBAN" pitchFamily="2" charset="0"/>
                <a:cs typeface="NikoshBAN" pitchFamily="2" charset="0"/>
              </a:rPr>
              <a:t>ব্যবসায়িক</a:t>
            </a:r>
            <a:r>
              <a:rPr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latin typeface="NikoshBAN" pitchFamily="2" charset="0"/>
                <a:cs typeface="NikoshBAN" pitchFamily="2" charset="0"/>
              </a:rPr>
              <a:t>উপাদানগুলোর</a:t>
            </a:r>
            <a:r>
              <a:rPr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dirty="0" sz="2800" lang="en-US" smtClean="0">
                <a:latin typeface="NikoshBAN" pitchFamily="2" charset="0"/>
                <a:cs typeface="NikoshBAN" pitchFamily="2" charset="0"/>
              </a:rPr>
              <a:t>।</a:t>
            </a:r>
            <a:endParaRPr dirty="0" sz="28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0" name="Rounded Rectangle 5"/>
          <p:cNvSpPr/>
          <p:nvPr/>
        </p:nvSpPr>
        <p:spPr>
          <a:xfrm>
            <a:off x="866109" y="4880759"/>
            <a:ext cx="7078980" cy="1059036"/>
          </a:xfrm>
          <a:prstGeom prst="round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dirty="0" sz="2800" lang="en-US" smtClean="0">
                <a:sym typeface="Wingdings"/>
              </a:rPr>
              <a:t></a:t>
            </a:r>
            <a:r>
              <a:rPr dirty="0" sz="2800" lang="bn-BD" smtClean="0">
                <a:sym typeface="Wingdings"/>
              </a:rPr>
              <a:t> </a:t>
            </a:r>
            <a:r>
              <a:rPr dirty="0" sz="2800" lang="en-US" err="1" smtClean="0">
                <a:latin typeface="NikoshBAN" pitchFamily="2" charset="0"/>
                <a:cs typeface="NikoshBAN" pitchFamily="2" charset="0"/>
              </a:rPr>
              <a:t>ব্যবসায়িক</a:t>
            </a:r>
            <a:r>
              <a:rPr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latin typeface="NikoshBAN" pitchFamily="2" charset="0"/>
                <a:cs typeface="NikoshBAN" pitchFamily="2" charset="0"/>
              </a:rPr>
              <a:t>উপাদানগুলো</a:t>
            </a:r>
            <a:r>
              <a:rPr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dirty="0" sz="2800" lang="en-US" smtClean="0">
                <a:latin typeface="NikoshBAN" pitchFamily="2" charset="0"/>
                <a:cs typeface="NikoshBAN" pitchFamily="2" charset="0"/>
              </a:rPr>
              <a:t>।</a:t>
            </a:r>
            <a:endParaRPr dirty="0" sz="28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8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9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0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1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2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3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4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5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6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7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8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46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7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48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49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5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1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52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3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54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5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56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>
                      <p:stCondLst>
                        <p:cond delay="indefinite"/>
                      </p:stCondLst>
                      <p:childTnLst>
                        <p:par>
                          <p:cTn fill="hold" id="5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9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6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65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66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67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68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69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7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71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72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73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74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5">
                      <p:stCondLst>
                        <p:cond delay="indefinite"/>
                      </p:stCondLst>
                      <p:childTnLst>
                        <p:par>
                          <p:cTn fill="hold" id="7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7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82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83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8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85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86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87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88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89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9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91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92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6" grpId="0" animBg="1"/>
      <p:bldP spid="1048587" grpId="0" animBg="1"/>
      <p:bldP spid="1048588" grpId="0" animBg="1"/>
      <p:bldP spid="1048589" grpId="0" animBg="1"/>
      <p:bldP spid="104859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Rectangle 1"/>
          <p:cNvSpPr/>
          <p:nvPr/>
        </p:nvSpPr>
        <p:spPr>
          <a:xfrm>
            <a:off x="457200" y="3254514"/>
            <a:ext cx="6324600" cy="707886"/>
          </a:xfrm>
          <a:prstGeom prst="rect"/>
          <a:noFill/>
        </p:spPr>
        <p:txBody>
          <a:bodyPr bIns="45720" lIns="91440" rIns="91440" tIns="45720" wrap="squar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r>
              <a:rPr b="1" dirty="0" sz="4000" lang="en-US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</a:rPr>
              <a:t>পরিবেশ</a:t>
            </a:r>
            <a:r>
              <a:rPr b="1" dirty="0" sz="4000" lang="en-US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b="1" dirty="0" sz="4000" lang="en-US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</a:rPr>
              <a:t>কী</a:t>
            </a:r>
            <a:r>
              <a:rPr b="1" dirty="0" sz="4000" lang="en-US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</a:rPr>
              <a:t> ?</a:t>
            </a:r>
            <a:endParaRPr b="1" cap="none" dirty="0" sz="4000" lang="en-US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48592" name="TextBox 2"/>
          <p:cNvSpPr txBox="1"/>
          <p:nvPr/>
        </p:nvSpPr>
        <p:spPr>
          <a:xfrm>
            <a:off x="457201" y="4038600"/>
            <a:ext cx="7619999" cy="1424940"/>
          </a:xfrm>
          <a:prstGeom prst="rect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2400" lang="en-US" err="1">
                <a:solidFill>
                  <a:srgbClr val="0070C0"/>
                </a:solidFill>
              </a:rPr>
              <a:t>পরিবেশ</a:t>
            </a:r>
            <a:r>
              <a:rPr dirty="0" sz="2400" lang="en-US">
                <a:solidFill>
                  <a:srgbClr val="0070C0"/>
                </a:solidFill>
              </a:rPr>
              <a:t> </a:t>
            </a:r>
            <a:r>
              <a:rPr dirty="0" sz="2400" lang="en-US" err="1">
                <a:solidFill>
                  <a:srgbClr val="0070C0"/>
                </a:solidFill>
              </a:rPr>
              <a:t>হলো</a:t>
            </a:r>
            <a:r>
              <a:rPr dirty="0" sz="2400" lang="en-US">
                <a:solidFill>
                  <a:srgbClr val="0070C0"/>
                </a:solidFill>
              </a:rPr>
              <a:t> </a:t>
            </a:r>
            <a:r>
              <a:rPr dirty="0" sz="2400" lang="en-US" err="1">
                <a:solidFill>
                  <a:srgbClr val="0070C0"/>
                </a:solidFill>
              </a:rPr>
              <a:t>কোনো</a:t>
            </a:r>
            <a:r>
              <a:rPr dirty="0" sz="2400" lang="en-US">
                <a:solidFill>
                  <a:srgbClr val="0070C0"/>
                </a:solidFill>
              </a:rPr>
              <a:t> </a:t>
            </a:r>
            <a:r>
              <a:rPr dirty="0" sz="2400" lang="en-US" err="1">
                <a:solidFill>
                  <a:srgbClr val="0070C0"/>
                </a:solidFill>
              </a:rPr>
              <a:t>অঞ্চলের</a:t>
            </a:r>
            <a:r>
              <a:rPr dirty="0" sz="2400" lang="en-US">
                <a:solidFill>
                  <a:srgbClr val="0070C0"/>
                </a:solidFill>
              </a:rPr>
              <a:t> </a:t>
            </a:r>
            <a:r>
              <a:rPr dirty="0" sz="2400" lang="en-US" err="1">
                <a:solidFill>
                  <a:srgbClr val="0070C0"/>
                </a:solidFill>
              </a:rPr>
              <a:t>জনগণের</a:t>
            </a:r>
            <a:r>
              <a:rPr dirty="0" sz="2400" lang="en-US">
                <a:solidFill>
                  <a:srgbClr val="0070C0"/>
                </a:solidFill>
              </a:rPr>
              <a:t> </a:t>
            </a:r>
            <a:r>
              <a:rPr dirty="0" sz="2400" lang="en-US" err="1">
                <a:solidFill>
                  <a:srgbClr val="0070C0"/>
                </a:solidFill>
              </a:rPr>
              <a:t>জীবনধারা</a:t>
            </a:r>
            <a:r>
              <a:rPr dirty="0" sz="2400" lang="en-US">
                <a:solidFill>
                  <a:srgbClr val="0070C0"/>
                </a:solidFill>
              </a:rPr>
              <a:t> ও </a:t>
            </a:r>
            <a:r>
              <a:rPr dirty="0" sz="2400" lang="en-US" err="1">
                <a:solidFill>
                  <a:srgbClr val="0070C0"/>
                </a:solidFill>
              </a:rPr>
              <a:t>অর্থনৈতিক</a:t>
            </a:r>
            <a:r>
              <a:rPr dirty="0" sz="2400" lang="en-US">
                <a:solidFill>
                  <a:srgbClr val="0070C0"/>
                </a:solidFill>
              </a:rPr>
              <a:t> </a:t>
            </a:r>
            <a:endParaRPr dirty="0" sz="2400" lang="en-US" smtClean="0">
              <a:solidFill>
                <a:srgbClr val="0070C0"/>
              </a:solidFill>
            </a:endParaRPr>
          </a:p>
          <a:p>
            <a:r>
              <a:rPr dirty="0" sz="2400" lang="en-US" err="1" smtClean="0">
                <a:solidFill>
                  <a:srgbClr val="0070C0"/>
                </a:solidFill>
              </a:rPr>
              <a:t>কার্যাবলিকে</a:t>
            </a:r>
            <a:r>
              <a:rPr dirty="0" sz="2400" lang="en-US" smtClean="0">
                <a:solidFill>
                  <a:srgbClr val="0070C0"/>
                </a:solidFill>
              </a:rPr>
              <a:t> </a:t>
            </a:r>
            <a:r>
              <a:rPr dirty="0" sz="2400" lang="en-US" err="1">
                <a:solidFill>
                  <a:srgbClr val="0070C0"/>
                </a:solidFill>
              </a:rPr>
              <a:t>প্রভাবিত</a:t>
            </a:r>
            <a:r>
              <a:rPr dirty="0" sz="2400" lang="en-US">
                <a:solidFill>
                  <a:srgbClr val="0070C0"/>
                </a:solidFill>
              </a:rPr>
              <a:t> </a:t>
            </a:r>
            <a:r>
              <a:rPr dirty="0" sz="2400" lang="en-US" err="1">
                <a:solidFill>
                  <a:srgbClr val="0070C0"/>
                </a:solidFill>
              </a:rPr>
              <a:t>করে</a:t>
            </a:r>
            <a:r>
              <a:rPr dirty="0" sz="2400" lang="en-US">
                <a:solidFill>
                  <a:srgbClr val="0070C0"/>
                </a:solidFill>
              </a:rPr>
              <a:t> </a:t>
            </a:r>
            <a:r>
              <a:rPr dirty="0" sz="2400" lang="en-US" err="1">
                <a:solidFill>
                  <a:srgbClr val="0070C0"/>
                </a:solidFill>
              </a:rPr>
              <a:t>এমন</a:t>
            </a:r>
            <a:r>
              <a:rPr dirty="0" sz="2400" lang="en-US">
                <a:solidFill>
                  <a:srgbClr val="0070C0"/>
                </a:solidFill>
              </a:rPr>
              <a:t> </a:t>
            </a:r>
            <a:r>
              <a:rPr dirty="0" sz="2400" lang="en-US" err="1">
                <a:solidFill>
                  <a:srgbClr val="0070C0"/>
                </a:solidFill>
              </a:rPr>
              <a:t>সব</a:t>
            </a:r>
            <a:r>
              <a:rPr dirty="0" sz="2400" lang="en-US">
                <a:solidFill>
                  <a:srgbClr val="0070C0"/>
                </a:solidFill>
              </a:rPr>
              <a:t> </a:t>
            </a:r>
            <a:r>
              <a:rPr dirty="0" sz="2400" lang="en-US" err="1">
                <a:solidFill>
                  <a:srgbClr val="0070C0"/>
                </a:solidFill>
              </a:rPr>
              <a:t>উপাদানের</a:t>
            </a:r>
            <a:r>
              <a:rPr dirty="0" sz="2400" lang="en-US">
                <a:solidFill>
                  <a:srgbClr val="0070C0"/>
                </a:solidFill>
              </a:rPr>
              <a:t> </a:t>
            </a:r>
            <a:r>
              <a:rPr dirty="0" sz="2400" lang="en-US" err="1">
                <a:solidFill>
                  <a:srgbClr val="0070C0"/>
                </a:solidFill>
              </a:rPr>
              <a:t>সমষ্টি</a:t>
            </a:r>
            <a:r>
              <a:rPr dirty="0" sz="2400" lang="en-US">
                <a:solidFill>
                  <a:srgbClr val="0070C0"/>
                </a:solidFill>
              </a:rPr>
              <a:t>।</a:t>
            </a:r>
          </a:p>
          <a:p>
            <a:endParaRPr dirty="0" lang="en-US"/>
          </a:p>
        </p:txBody>
      </p:sp>
      <p:pic>
        <p:nvPicPr>
          <p:cNvPr id="2097152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371600" y="304800"/>
            <a:ext cx="5994400" cy="289560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00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8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9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0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1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2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3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4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5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6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7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8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1" grpId="0"/>
      <p:bldP spid="104859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Rectangle 1"/>
          <p:cNvSpPr/>
          <p:nvPr/>
        </p:nvSpPr>
        <p:spPr>
          <a:xfrm>
            <a:off x="705966" y="3794087"/>
            <a:ext cx="7339683" cy="461665"/>
          </a:xfrm>
          <a:prstGeom prst="rect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bIns="45720" lIns="91440" rIns="91440" tIns="45720" wrap="squar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r>
              <a:rPr b="1" dirty="0" sz="2400" lang="en-US" err="1" smtClean="0">
                <a:ln w="11430"/>
                <a:solidFill>
                  <a:srgbClr val="0070C0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</a:rPr>
              <a:t>ব্যবসায়িক</a:t>
            </a:r>
            <a:r>
              <a:rPr b="1" dirty="0" sz="2400" lang="en-US" smtClean="0">
                <a:ln w="11430"/>
                <a:solidFill>
                  <a:srgbClr val="0070C0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b="1" dirty="0" sz="2400" lang="en-US" err="1" smtClean="0">
                <a:ln w="11430"/>
                <a:solidFill>
                  <a:srgbClr val="0070C0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</a:rPr>
              <a:t>পরিবেশ</a:t>
            </a:r>
            <a:r>
              <a:rPr b="1" dirty="0" sz="2400" lang="en-US" smtClean="0">
                <a:ln w="11430"/>
                <a:solidFill>
                  <a:srgbClr val="0070C0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b="1" dirty="0" sz="2400" lang="en-US" err="1" smtClean="0">
                <a:ln w="11430"/>
                <a:solidFill>
                  <a:srgbClr val="0070C0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</a:rPr>
              <a:t>কাকে</a:t>
            </a:r>
            <a:r>
              <a:rPr b="1" dirty="0" sz="2400" lang="en-US" smtClean="0">
                <a:ln w="11430"/>
                <a:solidFill>
                  <a:srgbClr val="0070C0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b="1" dirty="0" sz="2400" lang="en-US" err="1" smtClean="0">
                <a:ln w="11430"/>
                <a:solidFill>
                  <a:srgbClr val="0070C0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</a:rPr>
              <a:t>বলে</a:t>
            </a:r>
            <a:r>
              <a:rPr b="1" dirty="0" sz="2400" lang="en-US" smtClean="0">
                <a:ln w="11430"/>
                <a:solidFill>
                  <a:srgbClr val="0070C0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</a:rPr>
              <a:t> ?</a:t>
            </a:r>
            <a:endParaRPr b="1" cap="none" dirty="0" sz="2400" lang="en-US" spc="0">
              <a:ln w="11430"/>
              <a:solidFill>
                <a:srgbClr val="0070C0"/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48601" name="TextBox 2"/>
          <p:cNvSpPr txBox="1"/>
          <p:nvPr/>
        </p:nvSpPr>
        <p:spPr>
          <a:xfrm>
            <a:off x="539338" y="4867661"/>
            <a:ext cx="7621204" cy="1292662"/>
          </a:xfrm>
          <a:prstGeom prst="rect"/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2000" lang="en-US" err="1"/>
              <a:t>যে</a:t>
            </a:r>
            <a:r>
              <a:rPr dirty="0" sz="2000" lang="en-US"/>
              <a:t> </a:t>
            </a:r>
            <a:r>
              <a:rPr dirty="0" sz="2000" lang="en-US" err="1"/>
              <a:t>সব</a:t>
            </a:r>
            <a:r>
              <a:rPr dirty="0" sz="2000" lang="en-US"/>
              <a:t> </a:t>
            </a:r>
            <a:r>
              <a:rPr dirty="0" sz="2000" lang="en-US" err="1"/>
              <a:t>প্রাকৃতিক</a:t>
            </a:r>
            <a:r>
              <a:rPr dirty="0" sz="2000" lang="en-US"/>
              <a:t> ও </a:t>
            </a:r>
            <a:r>
              <a:rPr dirty="0" sz="2000" lang="en-US" err="1"/>
              <a:t>অপ্রাকৃতিক</a:t>
            </a:r>
            <a:r>
              <a:rPr dirty="0" sz="2000" lang="en-US"/>
              <a:t> </a:t>
            </a:r>
            <a:r>
              <a:rPr dirty="0" sz="2000" lang="en-US" err="1"/>
              <a:t>উপাদান</a:t>
            </a:r>
            <a:r>
              <a:rPr dirty="0" sz="2000" lang="en-US"/>
              <a:t> </a:t>
            </a:r>
            <a:r>
              <a:rPr dirty="0" sz="2000" lang="en-US" err="1"/>
              <a:t>দ্বারা</a:t>
            </a:r>
            <a:r>
              <a:rPr dirty="0" sz="2000" lang="en-US"/>
              <a:t> </a:t>
            </a:r>
            <a:r>
              <a:rPr dirty="0" sz="2000" lang="en-US" err="1"/>
              <a:t>ব্যবসায়িক</a:t>
            </a:r>
            <a:r>
              <a:rPr dirty="0" sz="2000" lang="en-US"/>
              <a:t> </a:t>
            </a:r>
            <a:r>
              <a:rPr dirty="0" sz="2000" lang="en-US" err="1"/>
              <a:t>সংগঠনের</a:t>
            </a:r>
            <a:r>
              <a:rPr dirty="0" sz="2000" lang="en-US"/>
              <a:t> </a:t>
            </a:r>
            <a:r>
              <a:rPr dirty="0" sz="2000" lang="en-US" err="1"/>
              <a:t>গঠন</a:t>
            </a:r>
            <a:r>
              <a:rPr dirty="0" sz="2000" lang="en-US"/>
              <a:t>, </a:t>
            </a:r>
            <a:r>
              <a:rPr dirty="0" sz="2000" lang="en-US" err="1"/>
              <a:t>কার্যাবলি</a:t>
            </a:r>
            <a:r>
              <a:rPr dirty="0" sz="2000" lang="en-US"/>
              <a:t>, </a:t>
            </a:r>
            <a:r>
              <a:rPr dirty="0" sz="2000" lang="en-US" err="1"/>
              <a:t>উন্নতি</a:t>
            </a:r>
            <a:r>
              <a:rPr dirty="0" sz="2000" lang="en-US"/>
              <a:t> ও </a:t>
            </a:r>
            <a:r>
              <a:rPr dirty="0" sz="2000" lang="en-US" err="1"/>
              <a:t>অবনতি</a:t>
            </a:r>
            <a:r>
              <a:rPr dirty="0" sz="2000" lang="en-US"/>
              <a:t> </a:t>
            </a:r>
            <a:r>
              <a:rPr dirty="0" sz="2000" lang="en-US" err="1"/>
              <a:t>প্রত্যক্ষ</a:t>
            </a:r>
            <a:r>
              <a:rPr dirty="0" sz="2000" lang="en-US"/>
              <a:t> ও </a:t>
            </a:r>
            <a:r>
              <a:rPr dirty="0" sz="2000" lang="en-US" err="1"/>
              <a:t>পরোক্ষভাবে</a:t>
            </a:r>
            <a:r>
              <a:rPr dirty="0" sz="2000" lang="en-US"/>
              <a:t> </a:t>
            </a:r>
            <a:r>
              <a:rPr dirty="0" sz="2000" lang="en-US" err="1"/>
              <a:t>প্রভাবিত</a:t>
            </a:r>
            <a:r>
              <a:rPr dirty="0" sz="2000" lang="en-US"/>
              <a:t> </a:t>
            </a:r>
            <a:r>
              <a:rPr dirty="0" sz="2000" lang="en-US" err="1"/>
              <a:t>হয়</a:t>
            </a:r>
            <a:r>
              <a:rPr dirty="0" sz="2000" lang="en-US"/>
              <a:t> </a:t>
            </a:r>
            <a:r>
              <a:rPr dirty="0" sz="2000" lang="en-US" err="1"/>
              <a:t>সেগুলোর</a:t>
            </a:r>
            <a:r>
              <a:rPr dirty="0" sz="2000" lang="en-US"/>
              <a:t> </a:t>
            </a:r>
            <a:r>
              <a:rPr dirty="0" sz="2000" lang="en-US" err="1"/>
              <a:t>সমষ্টিকে</a:t>
            </a:r>
            <a:r>
              <a:rPr dirty="0" sz="2000" lang="en-US"/>
              <a:t> </a:t>
            </a:r>
            <a:r>
              <a:rPr dirty="0" sz="2000" lang="en-US" err="1"/>
              <a:t>ব্যবসায়িক</a:t>
            </a:r>
            <a:r>
              <a:rPr dirty="0" sz="2000" lang="en-US"/>
              <a:t> </a:t>
            </a:r>
            <a:r>
              <a:rPr dirty="0" sz="2000" lang="en-US" err="1"/>
              <a:t>পরিবেশ</a:t>
            </a:r>
            <a:r>
              <a:rPr dirty="0" sz="2000" lang="en-US"/>
              <a:t> </a:t>
            </a:r>
            <a:r>
              <a:rPr dirty="0" sz="2000" lang="en-US" err="1"/>
              <a:t>বলে</a:t>
            </a:r>
            <a:r>
              <a:rPr dirty="0" sz="2000" lang="en-US"/>
              <a:t>।</a:t>
            </a:r>
          </a:p>
          <a:p>
            <a:endParaRPr dirty="0" lang="en-US"/>
          </a:p>
        </p:txBody>
      </p:sp>
      <p:pic>
        <p:nvPicPr>
          <p:cNvPr id="2097153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924050" y="152400"/>
            <a:ext cx="4552950" cy="3029781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8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9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0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1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2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3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4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5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6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7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8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0" grpId="0" animBg="1"/>
      <p:bldP spid="104860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Freeform 6"/>
          <p:cNvSpPr/>
          <p:nvPr/>
        </p:nvSpPr>
        <p:spPr>
          <a:xfrm>
            <a:off x="3152943" y="2129750"/>
            <a:ext cx="2507258" cy="1712329"/>
          </a:xfrm>
          <a:custGeom>
            <a:avLst/>
            <a:gdLst>
              <a:gd name="connsiteX0" fmla="*/ 0 w 2507258"/>
              <a:gd name="connsiteY0" fmla="*/ 856165 h 1712329"/>
              <a:gd name="connsiteX1" fmla="*/ 1253629 w 2507258"/>
              <a:gd name="connsiteY1" fmla="*/ 0 h 1712329"/>
              <a:gd name="connsiteX2" fmla="*/ 2507258 w 2507258"/>
              <a:gd name="connsiteY2" fmla="*/ 856165 h 1712329"/>
              <a:gd name="connsiteX3" fmla="*/ 1253629 w 2507258"/>
              <a:gd name="connsiteY3" fmla="*/ 1712330 h 1712329"/>
              <a:gd name="connsiteX4" fmla="*/ 0 w 2507258"/>
              <a:gd name="connsiteY4" fmla="*/ 856165 h 171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258" h="1712329">
                <a:moveTo>
                  <a:pt x="0" y="856165"/>
                </a:moveTo>
                <a:cubicBezTo>
                  <a:pt x="0" y="383318"/>
                  <a:pt x="561269" y="0"/>
                  <a:pt x="1253629" y="0"/>
                </a:cubicBezTo>
                <a:cubicBezTo>
                  <a:pt x="1945989" y="0"/>
                  <a:pt x="2507258" y="383318"/>
                  <a:pt x="2507258" y="856165"/>
                </a:cubicBezTo>
                <a:cubicBezTo>
                  <a:pt x="2507258" y="1329012"/>
                  <a:pt x="1945989" y="1712330"/>
                  <a:pt x="1253629" y="1712330"/>
                </a:cubicBezTo>
                <a:cubicBezTo>
                  <a:pt x="561269" y="1712330"/>
                  <a:pt x="0" y="1329012"/>
                  <a:pt x="0" y="856165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286325" lIns="402739" numCol="1" rIns="402739" spcCol="1270" spcFirstLastPara="0" tIns="286325" vert="horz" wrap="square">
            <a:noAutofit/>
          </a:bodyPr>
          <a:p>
            <a:pPr algn="ctr" defTabSz="12446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b="1" dirty="0" sz="2800" kern="1200" lang="bn-BD" smtClean="0">
                <a:solidFill>
                  <a:sysClr lastClr="000000" val="windowText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 পরিবেশ</a:t>
            </a:r>
            <a:endParaRPr dirty="0" sz="2800" kern="12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5" name="Freeform 7"/>
          <p:cNvSpPr/>
          <p:nvPr/>
        </p:nvSpPr>
        <p:spPr>
          <a:xfrm rot="16200000">
            <a:off x="4359647" y="1808960"/>
            <a:ext cx="93850" cy="469816"/>
          </a:xfrm>
          <a:custGeom>
            <a:avLst/>
            <a:gdLst>
              <a:gd name="connsiteX0" fmla="*/ 0 w 93850"/>
              <a:gd name="connsiteY0" fmla="*/ 93963 h 469816"/>
              <a:gd name="connsiteX1" fmla="*/ 46925 w 93850"/>
              <a:gd name="connsiteY1" fmla="*/ 93963 h 469816"/>
              <a:gd name="connsiteX2" fmla="*/ 46925 w 93850"/>
              <a:gd name="connsiteY2" fmla="*/ 0 h 469816"/>
              <a:gd name="connsiteX3" fmla="*/ 93850 w 93850"/>
              <a:gd name="connsiteY3" fmla="*/ 234908 h 469816"/>
              <a:gd name="connsiteX4" fmla="*/ 46925 w 93850"/>
              <a:gd name="connsiteY4" fmla="*/ 469816 h 469816"/>
              <a:gd name="connsiteX5" fmla="*/ 46925 w 93850"/>
              <a:gd name="connsiteY5" fmla="*/ 375853 h 469816"/>
              <a:gd name="connsiteX6" fmla="*/ 0 w 93850"/>
              <a:gd name="connsiteY6" fmla="*/ 375853 h 469816"/>
              <a:gd name="connsiteX7" fmla="*/ 0 w 93850"/>
              <a:gd name="connsiteY7" fmla="*/ 93963 h 46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850" h="469816">
                <a:moveTo>
                  <a:pt x="0" y="93963"/>
                </a:moveTo>
                <a:lnTo>
                  <a:pt x="46925" y="93963"/>
                </a:lnTo>
                <a:lnTo>
                  <a:pt x="46925" y="0"/>
                </a:lnTo>
                <a:lnTo>
                  <a:pt x="93850" y="234908"/>
                </a:lnTo>
                <a:lnTo>
                  <a:pt x="46925" y="469816"/>
                </a:lnTo>
                <a:lnTo>
                  <a:pt x="46925" y="375853"/>
                </a:lnTo>
                <a:lnTo>
                  <a:pt x="0" y="375853"/>
                </a:lnTo>
                <a:lnTo>
                  <a:pt x="0" y="9396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93962" lIns="-1" numCol="1" rIns="28155" spcCol="1270" spcFirstLastPara="0" tIns="93963" vert="horz" wrap="square">
            <a:noAutofit/>
          </a:bodyPr>
          <a:p>
            <a:pPr algn="ctr" defTabSz="8001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sz="1800" kern="1200" lang="en-US"/>
          </a:p>
        </p:txBody>
      </p:sp>
      <p:sp>
        <p:nvSpPr>
          <p:cNvPr id="1048606" name="Freeform 8"/>
          <p:cNvSpPr/>
          <p:nvPr/>
        </p:nvSpPr>
        <p:spPr>
          <a:xfrm>
            <a:off x="3422314" y="151978"/>
            <a:ext cx="1968517" cy="1800696"/>
          </a:xfrm>
          <a:custGeom>
            <a:avLst/>
            <a:gdLst>
              <a:gd name="connsiteX0" fmla="*/ 0 w 1968517"/>
              <a:gd name="connsiteY0" fmla="*/ 900348 h 1800696"/>
              <a:gd name="connsiteX1" fmla="*/ 984259 w 1968517"/>
              <a:gd name="connsiteY1" fmla="*/ 0 h 1800696"/>
              <a:gd name="connsiteX2" fmla="*/ 1968518 w 1968517"/>
              <a:gd name="connsiteY2" fmla="*/ 900348 h 1800696"/>
              <a:gd name="connsiteX3" fmla="*/ 984259 w 1968517"/>
              <a:gd name="connsiteY3" fmla="*/ 1800696 h 1800696"/>
              <a:gd name="connsiteX4" fmla="*/ 0 w 1968517"/>
              <a:gd name="connsiteY4" fmla="*/ 900348 h 1800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517" h="1800696">
                <a:moveTo>
                  <a:pt x="0" y="900348"/>
                </a:moveTo>
                <a:cubicBezTo>
                  <a:pt x="0" y="403100"/>
                  <a:pt x="440668" y="0"/>
                  <a:pt x="984259" y="0"/>
                </a:cubicBezTo>
                <a:cubicBezTo>
                  <a:pt x="1527850" y="0"/>
                  <a:pt x="1968518" y="403100"/>
                  <a:pt x="1968518" y="900348"/>
                </a:cubicBezTo>
                <a:cubicBezTo>
                  <a:pt x="1968518" y="1397596"/>
                  <a:pt x="1527850" y="1800696"/>
                  <a:pt x="984259" y="1800696"/>
                </a:cubicBezTo>
                <a:cubicBezTo>
                  <a:pt x="440668" y="1800696"/>
                  <a:pt x="0" y="1397596"/>
                  <a:pt x="0" y="900348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294186" lIns="318763" numCol="1" rIns="318763" spcCol="1270" spcFirstLastPara="0" tIns="294186" vert="horz" wrap="square">
            <a:noAutofit/>
          </a:bodyPr>
          <a:p>
            <a:pPr algn="ctr" defTabSz="10668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dirty="0" sz="2400" kern="1200" lang="en-US" err="1" smtClean="0"/>
              <a:t>প্রাকৃতিক</a:t>
            </a:r>
            <a:r>
              <a:rPr dirty="0" sz="2400" kern="1200" lang="en-US" smtClean="0"/>
              <a:t> </a:t>
            </a:r>
            <a:r>
              <a:rPr dirty="0" sz="2400" kern="1200" lang="en-US" err="1" smtClean="0"/>
              <a:t>পরিবেশ</a:t>
            </a:r>
            <a:endParaRPr dirty="0" sz="2400" kern="1200" lang="en-US">
              <a:solidFill>
                <a:sysClr lastClr="000000" val="windowText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7" name="Freeform 9"/>
          <p:cNvSpPr/>
          <p:nvPr/>
        </p:nvSpPr>
        <p:spPr>
          <a:xfrm rot="19748015">
            <a:off x="5382855" y="2133043"/>
            <a:ext cx="115266" cy="469816"/>
          </a:xfrm>
          <a:custGeom>
            <a:avLst/>
            <a:gdLst>
              <a:gd name="connsiteX0" fmla="*/ 0 w 115266"/>
              <a:gd name="connsiteY0" fmla="*/ 93963 h 469816"/>
              <a:gd name="connsiteX1" fmla="*/ 57633 w 115266"/>
              <a:gd name="connsiteY1" fmla="*/ 93963 h 469816"/>
              <a:gd name="connsiteX2" fmla="*/ 57633 w 115266"/>
              <a:gd name="connsiteY2" fmla="*/ 0 h 469816"/>
              <a:gd name="connsiteX3" fmla="*/ 115266 w 115266"/>
              <a:gd name="connsiteY3" fmla="*/ 234908 h 469816"/>
              <a:gd name="connsiteX4" fmla="*/ 57633 w 115266"/>
              <a:gd name="connsiteY4" fmla="*/ 469816 h 469816"/>
              <a:gd name="connsiteX5" fmla="*/ 57633 w 115266"/>
              <a:gd name="connsiteY5" fmla="*/ 375853 h 469816"/>
              <a:gd name="connsiteX6" fmla="*/ 0 w 115266"/>
              <a:gd name="connsiteY6" fmla="*/ 375853 h 469816"/>
              <a:gd name="connsiteX7" fmla="*/ 0 w 115266"/>
              <a:gd name="connsiteY7" fmla="*/ 93963 h 46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266" h="469816">
                <a:moveTo>
                  <a:pt x="0" y="93963"/>
                </a:moveTo>
                <a:lnTo>
                  <a:pt x="57633" y="93963"/>
                </a:lnTo>
                <a:lnTo>
                  <a:pt x="57633" y="0"/>
                </a:lnTo>
                <a:lnTo>
                  <a:pt x="115266" y="234908"/>
                </a:lnTo>
                <a:lnTo>
                  <a:pt x="57633" y="469816"/>
                </a:lnTo>
                <a:lnTo>
                  <a:pt x="57633" y="375853"/>
                </a:lnTo>
                <a:lnTo>
                  <a:pt x="0" y="375853"/>
                </a:lnTo>
                <a:lnTo>
                  <a:pt x="0" y="9396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93963" lIns="0" numCol="1" rIns="34579" spcCol="1270" spcFirstLastPara="0" tIns="93962" vert="horz" wrap="square">
            <a:noAutofit/>
          </a:bodyPr>
          <a:p>
            <a:pPr algn="ctr" defTabSz="8001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sz="1800" kern="1200" lang="en-US"/>
          </a:p>
        </p:txBody>
      </p:sp>
      <p:sp>
        <p:nvSpPr>
          <p:cNvPr id="1048608" name="Freeform 10"/>
          <p:cNvSpPr/>
          <p:nvPr/>
        </p:nvSpPr>
        <p:spPr>
          <a:xfrm>
            <a:off x="5277557" y="967183"/>
            <a:ext cx="2266242" cy="1641787"/>
          </a:xfrm>
          <a:custGeom>
            <a:avLst/>
            <a:gdLst>
              <a:gd name="connsiteX0" fmla="*/ 0 w 2266242"/>
              <a:gd name="connsiteY0" fmla="*/ 820894 h 1641787"/>
              <a:gd name="connsiteX1" fmla="*/ 1133121 w 2266242"/>
              <a:gd name="connsiteY1" fmla="*/ 0 h 1641787"/>
              <a:gd name="connsiteX2" fmla="*/ 2266242 w 2266242"/>
              <a:gd name="connsiteY2" fmla="*/ 820894 h 1641787"/>
              <a:gd name="connsiteX3" fmla="*/ 1133121 w 2266242"/>
              <a:gd name="connsiteY3" fmla="*/ 1641788 h 1641787"/>
              <a:gd name="connsiteX4" fmla="*/ 0 w 2266242"/>
              <a:gd name="connsiteY4" fmla="*/ 820894 h 164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242" h="1641787">
                <a:moveTo>
                  <a:pt x="0" y="820894"/>
                </a:moveTo>
                <a:cubicBezTo>
                  <a:pt x="0" y="367527"/>
                  <a:pt x="507316" y="0"/>
                  <a:pt x="1133121" y="0"/>
                </a:cubicBezTo>
                <a:cubicBezTo>
                  <a:pt x="1758926" y="0"/>
                  <a:pt x="2266242" y="367527"/>
                  <a:pt x="2266242" y="820894"/>
                </a:cubicBezTo>
                <a:cubicBezTo>
                  <a:pt x="2266242" y="1274261"/>
                  <a:pt x="1758926" y="1641788"/>
                  <a:pt x="1133121" y="1641788"/>
                </a:cubicBezTo>
                <a:cubicBezTo>
                  <a:pt x="507316" y="1641788"/>
                  <a:pt x="0" y="1274261"/>
                  <a:pt x="0" y="820894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275994" lIns="367443" numCol="1" rIns="367443" spcCol="1270" spcFirstLastPara="0" tIns="275994" vert="horz" wrap="square">
            <a:noAutofit/>
          </a:bodyPr>
          <a:p>
            <a:pPr algn="ctr" defTabSz="12446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dirty="0" sz="2800" kern="1200" lang="en-US" err="1" smtClean="0"/>
              <a:t>অর্থনৈতিক</a:t>
            </a:r>
            <a:r>
              <a:rPr dirty="0" sz="2800" kern="1200" lang="en-US" smtClean="0"/>
              <a:t> </a:t>
            </a:r>
            <a:r>
              <a:rPr dirty="0" sz="2800" kern="1200" lang="en-US" err="1" smtClean="0"/>
              <a:t>পরিবেশ</a:t>
            </a:r>
            <a:endParaRPr dirty="0" sz="2800" kern="12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9" name="Freeform 11"/>
          <p:cNvSpPr/>
          <p:nvPr/>
        </p:nvSpPr>
        <p:spPr>
          <a:xfrm rot="1385246">
            <a:off x="5505923" y="3242007"/>
            <a:ext cx="104968" cy="469816"/>
          </a:xfrm>
          <a:custGeom>
            <a:avLst/>
            <a:gdLst>
              <a:gd name="connsiteX0" fmla="*/ 0 w 104968"/>
              <a:gd name="connsiteY0" fmla="*/ 93963 h 469816"/>
              <a:gd name="connsiteX1" fmla="*/ 52484 w 104968"/>
              <a:gd name="connsiteY1" fmla="*/ 93963 h 469816"/>
              <a:gd name="connsiteX2" fmla="*/ 52484 w 104968"/>
              <a:gd name="connsiteY2" fmla="*/ 0 h 469816"/>
              <a:gd name="connsiteX3" fmla="*/ 104968 w 104968"/>
              <a:gd name="connsiteY3" fmla="*/ 234908 h 469816"/>
              <a:gd name="connsiteX4" fmla="*/ 52484 w 104968"/>
              <a:gd name="connsiteY4" fmla="*/ 469816 h 469816"/>
              <a:gd name="connsiteX5" fmla="*/ 52484 w 104968"/>
              <a:gd name="connsiteY5" fmla="*/ 375853 h 469816"/>
              <a:gd name="connsiteX6" fmla="*/ 0 w 104968"/>
              <a:gd name="connsiteY6" fmla="*/ 375853 h 469816"/>
              <a:gd name="connsiteX7" fmla="*/ 0 w 104968"/>
              <a:gd name="connsiteY7" fmla="*/ 93963 h 46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968" h="469816">
                <a:moveTo>
                  <a:pt x="0" y="93963"/>
                </a:moveTo>
                <a:lnTo>
                  <a:pt x="52484" y="93963"/>
                </a:lnTo>
                <a:lnTo>
                  <a:pt x="52484" y="0"/>
                </a:lnTo>
                <a:lnTo>
                  <a:pt x="104968" y="234908"/>
                </a:lnTo>
                <a:lnTo>
                  <a:pt x="52484" y="469816"/>
                </a:lnTo>
                <a:lnTo>
                  <a:pt x="52484" y="375853"/>
                </a:lnTo>
                <a:lnTo>
                  <a:pt x="0" y="375853"/>
                </a:lnTo>
                <a:lnTo>
                  <a:pt x="0" y="9396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93962" lIns="0" numCol="1" rIns="31489" spcCol="1270" spcFirstLastPara="0" tIns="93963" vert="horz" wrap="square">
            <a:noAutofit/>
          </a:bodyPr>
          <a:p>
            <a:pPr algn="ctr" defTabSz="8001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sz="1800" kern="1200" lang="en-US"/>
          </a:p>
        </p:txBody>
      </p:sp>
      <p:sp>
        <p:nvSpPr>
          <p:cNvPr id="1048610" name="Freeform 12"/>
          <p:cNvSpPr/>
          <p:nvPr/>
        </p:nvSpPr>
        <p:spPr>
          <a:xfrm>
            <a:off x="5538125" y="3078013"/>
            <a:ext cx="2005674" cy="1635486"/>
          </a:xfrm>
          <a:custGeom>
            <a:avLst/>
            <a:gdLst>
              <a:gd name="connsiteX0" fmla="*/ 0 w 2005674"/>
              <a:gd name="connsiteY0" fmla="*/ 817743 h 1635486"/>
              <a:gd name="connsiteX1" fmla="*/ 1002837 w 2005674"/>
              <a:gd name="connsiteY1" fmla="*/ 0 h 1635486"/>
              <a:gd name="connsiteX2" fmla="*/ 2005674 w 2005674"/>
              <a:gd name="connsiteY2" fmla="*/ 817743 h 1635486"/>
              <a:gd name="connsiteX3" fmla="*/ 1002837 w 2005674"/>
              <a:gd name="connsiteY3" fmla="*/ 1635486 h 1635486"/>
              <a:gd name="connsiteX4" fmla="*/ 0 w 2005674"/>
              <a:gd name="connsiteY4" fmla="*/ 817743 h 163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5674" h="1635486">
                <a:moveTo>
                  <a:pt x="0" y="817743"/>
                </a:moveTo>
                <a:cubicBezTo>
                  <a:pt x="0" y="366116"/>
                  <a:pt x="448985" y="0"/>
                  <a:pt x="1002837" y="0"/>
                </a:cubicBezTo>
                <a:cubicBezTo>
                  <a:pt x="1556689" y="0"/>
                  <a:pt x="2005674" y="366116"/>
                  <a:pt x="2005674" y="817743"/>
                </a:cubicBezTo>
                <a:cubicBezTo>
                  <a:pt x="2005674" y="1269370"/>
                  <a:pt x="1556689" y="1635486"/>
                  <a:pt x="1002837" y="1635486"/>
                </a:cubicBezTo>
                <a:cubicBezTo>
                  <a:pt x="448985" y="1635486"/>
                  <a:pt x="0" y="1269370"/>
                  <a:pt x="0" y="817743"/>
                </a:cubicBez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269991" lIns="324204" numCol="1" rIns="324204" spcCol="1270" spcFirstLastPara="0" tIns="269991" vert="horz" wrap="square">
            <a:noAutofit/>
          </a:bodyPr>
          <a:p>
            <a:pPr algn="ctr" defTabSz="10668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dirty="0" sz="2400" kern="1200" lang="en-US" err="1" smtClean="0"/>
              <a:t>সামাজিক</a:t>
            </a:r>
            <a:r>
              <a:rPr dirty="0" sz="2400" kern="1200" lang="en-US" smtClean="0"/>
              <a:t> </a:t>
            </a:r>
            <a:r>
              <a:rPr dirty="0" sz="2400" kern="1200" lang="en-US" err="1" smtClean="0"/>
              <a:t>পরিবেশ</a:t>
            </a:r>
            <a:endParaRPr dirty="0" sz="2400" kern="12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1" name="Freeform 13"/>
          <p:cNvSpPr/>
          <p:nvPr/>
        </p:nvSpPr>
        <p:spPr>
          <a:xfrm rot="16233012">
            <a:off x="4346623" y="3700184"/>
            <a:ext cx="101670" cy="469817"/>
          </a:xfrm>
          <a:custGeom>
            <a:avLst/>
            <a:gdLst>
              <a:gd name="connsiteX0" fmla="*/ 0 w 101669"/>
              <a:gd name="connsiteY0" fmla="*/ 93963 h 469816"/>
              <a:gd name="connsiteX1" fmla="*/ 50835 w 101669"/>
              <a:gd name="connsiteY1" fmla="*/ 93963 h 469816"/>
              <a:gd name="connsiteX2" fmla="*/ 50835 w 101669"/>
              <a:gd name="connsiteY2" fmla="*/ 0 h 469816"/>
              <a:gd name="connsiteX3" fmla="*/ 101669 w 101669"/>
              <a:gd name="connsiteY3" fmla="*/ 234908 h 469816"/>
              <a:gd name="connsiteX4" fmla="*/ 50835 w 101669"/>
              <a:gd name="connsiteY4" fmla="*/ 469816 h 469816"/>
              <a:gd name="connsiteX5" fmla="*/ 50835 w 101669"/>
              <a:gd name="connsiteY5" fmla="*/ 375853 h 469816"/>
              <a:gd name="connsiteX6" fmla="*/ 0 w 101669"/>
              <a:gd name="connsiteY6" fmla="*/ 375853 h 469816"/>
              <a:gd name="connsiteX7" fmla="*/ 0 w 101669"/>
              <a:gd name="connsiteY7" fmla="*/ 93963 h 46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69" h="469816">
                <a:moveTo>
                  <a:pt x="101668" y="375853"/>
                </a:moveTo>
                <a:lnTo>
                  <a:pt x="50834" y="375853"/>
                </a:lnTo>
                <a:lnTo>
                  <a:pt x="50834" y="469816"/>
                </a:lnTo>
                <a:lnTo>
                  <a:pt x="1" y="234908"/>
                </a:lnTo>
                <a:lnTo>
                  <a:pt x="50834" y="0"/>
                </a:lnTo>
                <a:lnTo>
                  <a:pt x="50834" y="93963"/>
                </a:lnTo>
                <a:lnTo>
                  <a:pt x="101668" y="93963"/>
                </a:lnTo>
                <a:lnTo>
                  <a:pt x="101668" y="37585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93964" lIns="30500" numCol="1" rIns="1" spcCol="1270" spcFirstLastPara="0" tIns="93962" vert="horz" wrap="square">
            <a:noAutofit/>
          </a:bodyPr>
          <a:p>
            <a:pPr algn="ctr" defTabSz="8001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sz="1800" kern="1200" lang="en-US"/>
          </a:p>
        </p:txBody>
      </p:sp>
      <p:sp>
        <p:nvSpPr>
          <p:cNvPr id="1048612" name="Freeform 14"/>
          <p:cNvSpPr/>
          <p:nvPr/>
        </p:nvSpPr>
        <p:spPr>
          <a:xfrm>
            <a:off x="3324082" y="4033860"/>
            <a:ext cx="2129567" cy="1591835"/>
          </a:xfrm>
          <a:custGeom>
            <a:avLst/>
            <a:gdLst>
              <a:gd name="connsiteX0" fmla="*/ 0 w 2129567"/>
              <a:gd name="connsiteY0" fmla="*/ 795918 h 1591835"/>
              <a:gd name="connsiteX1" fmla="*/ 1064784 w 2129567"/>
              <a:gd name="connsiteY1" fmla="*/ 0 h 1591835"/>
              <a:gd name="connsiteX2" fmla="*/ 2129568 w 2129567"/>
              <a:gd name="connsiteY2" fmla="*/ 795918 h 1591835"/>
              <a:gd name="connsiteX3" fmla="*/ 1064784 w 2129567"/>
              <a:gd name="connsiteY3" fmla="*/ 1591836 h 1591835"/>
              <a:gd name="connsiteX4" fmla="*/ 0 w 2129567"/>
              <a:gd name="connsiteY4" fmla="*/ 795918 h 159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9567" h="1591835">
                <a:moveTo>
                  <a:pt x="0" y="795918"/>
                </a:moveTo>
                <a:cubicBezTo>
                  <a:pt x="0" y="356345"/>
                  <a:pt x="476720" y="0"/>
                  <a:pt x="1064784" y="0"/>
                </a:cubicBezTo>
                <a:cubicBezTo>
                  <a:pt x="1652848" y="0"/>
                  <a:pt x="2129568" y="356345"/>
                  <a:pt x="2129568" y="795918"/>
                </a:cubicBezTo>
                <a:cubicBezTo>
                  <a:pt x="2129568" y="1235491"/>
                  <a:pt x="1652848" y="1591836"/>
                  <a:pt x="1064784" y="1591836"/>
                </a:cubicBezTo>
                <a:cubicBezTo>
                  <a:pt x="476720" y="1591836"/>
                  <a:pt x="0" y="1235491"/>
                  <a:pt x="0" y="795918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 bIns="263599" lIns="342348" numCol="1" rIns="342348" spcCol="1270" spcFirstLastPara="0" tIns="263599" vert="horz" wrap="square">
            <a:noAutofit/>
          </a:bodyPr>
          <a:p>
            <a:pPr algn="ctr" defTabSz="10668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dirty="0" sz="2400" kern="1200" lang="en-US" err="1" smtClean="0"/>
              <a:t>রাজনৈতিক</a:t>
            </a:r>
            <a:r>
              <a:rPr dirty="0" sz="2400" kern="1200" lang="en-US" smtClean="0"/>
              <a:t> </a:t>
            </a:r>
            <a:r>
              <a:rPr dirty="0" sz="2400" kern="1200" lang="en-US" err="1" smtClean="0"/>
              <a:t>পরিবেশ</a:t>
            </a:r>
            <a:endParaRPr dirty="0" sz="2400" kern="12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3" name="Freeform 15"/>
          <p:cNvSpPr/>
          <p:nvPr/>
        </p:nvSpPr>
        <p:spPr>
          <a:xfrm rot="20095231">
            <a:off x="3269296" y="3265083"/>
            <a:ext cx="77627" cy="469817"/>
          </a:xfrm>
          <a:custGeom>
            <a:avLst/>
            <a:gdLst>
              <a:gd name="connsiteX0" fmla="*/ 0 w 77627"/>
              <a:gd name="connsiteY0" fmla="*/ 93963 h 469816"/>
              <a:gd name="connsiteX1" fmla="*/ 38814 w 77627"/>
              <a:gd name="connsiteY1" fmla="*/ 93963 h 469816"/>
              <a:gd name="connsiteX2" fmla="*/ 38814 w 77627"/>
              <a:gd name="connsiteY2" fmla="*/ 0 h 469816"/>
              <a:gd name="connsiteX3" fmla="*/ 77627 w 77627"/>
              <a:gd name="connsiteY3" fmla="*/ 234908 h 469816"/>
              <a:gd name="connsiteX4" fmla="*/ 38814 w 77627"/>
              <a:gd name="connsiteY4" fmla="*/ 469816 h 469816"/>
              <a:gd name="connsiteX5" fmla="*/ 38814 w 77627"/>
              <a:gd name="connsiteY5" fmla="*/ 375853 h 469816"/>
              <a:gd name="connsiteX6" fmla="*/ 0 w 77627"/>
              <a:gd name="connsiteY6" fmla="*/ 375853 h 469816"/>
              <a:gd name="connsiteX7" fmla="*/ 0 w 77627"/>
              <a:gd name="connsiteY7" fmla="*/ 93963 h 46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27" h="469816">
                <a:moveTo>
                  <a:pt x="77626" y="375853"/>
                </a:moveTo>
                <a:lnTo>
                  <a:pt x="38813" y="375853"/>
                </a:lnTo>
                <a:lnTo>
                  <a:pt x="38813" y="469816"/>
                </a:lnTo>
                <a:lnTo>
                  <a:pt x="1" y="234908"/>
                </a:lnTo>
                <a:lnTo>
                  <a:pt x="38813" y="0"/>
                </a:lnTo>
                <a:lnTo>
                  <a:pt x="38813" y="93963"/>
                </a:lnTo>
                <a:lnTo>
                  <a:pt x="77626" y="93963"/>
                </a:lnTo>
                <a:lnTo>
                  <a:pt x="77626" y="37585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93963" lIns="23287" numCol="1" rIns="0" spcCol="1270" spcFirstLastPara="0" tIns="93963" vert="horz" wrap="square">
            <a:noAutofit/>
          </a:bodyPr>
          <a:p>
            <a:pPr algn="ctr" defTabSz="8001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sz="1800" kern="1200" lang="en-US"/>
          </a:p>
        </p:txBody>
      </p:sp>
      <p:sp>
        <p:nvSpPr>
          <p:cNvPr id="1048614" name="Freeform 16"/>
          <p:cNvSpPr/>
          <p:nvPr/>
        </p:nvSpPr>
        <p:spPr>
          <a:xfrm>
            <a:off x="1371600" y="3117839"/>
            <a:ext cx="1999442" cy="1641138"/>
          </a:xfrm>
          <a:custGeom>
            <a:avLst/>
            <a:gdLst>
              <a:gd name="connsiteX0" fmla="*/ 0 w 1999442"/>
              <a:gd name="connsiteY0" fmla="*/ 820569 h 1641138"/>
              <a:gd name="connsiteX1" fmla="*/ 999721 w 1999442"/>
              <a:gd name="connsiteY1" fmla="*/ 0 h 1641138"/>
              <a:gd name="connsiteX2" fmla="*/ 1999442 w 1999442"/>
              <a:gd name="connsiteY2" fmla="*/ 820569 h 1641138"/>
              <a:gd name="connsiteX3" fmla="*/ 999721 w 1999442"/>
              <a:gd name="connsiteY3" fmla="*/ 1641138 h 1641138"/>
              <a:gd name="connsiteX4" fmla="*/ 0 w 1999442"/>
              <a:gd name="connsiteY4" fmla="*/ 820569 h 164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9442" h="1641138">
                <a:moveTo>
                  <a:pt x="0" y="820569"/>
                </a:moveTo>
                <a:cubicBezTo>
                  <a:pt x="0" y="367381"/>
                  <a:pt x="447590" y="0"/>
                  <a:pt x="999721" y="0"/>
                </a:cubicBezTo>
                <a:cubicBezTo>
                  <a:pt x="1551852" y="0"/>
                  <a:pt x="1999442" y="367381"/>
                  <a:pt x="1999442" y="820569"/>
                </a:cubicBezTo>
                <a:cubicBezTo>
                  <a:pt x="1999442" y="1273757"/>
                  <a:pt x="1551852" y="1641138"/>
                  <a:pt x="999721" y="1641138"/>
                </a:cubicBezTo>
                <a:cubicBezTo>
                  <a:pt x="447590" y="1641138"/>
                  <a:pt x="0" y="1273757"/>
                  <a:pt x="0" y="82056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270819" lIns="323292" numCol="1" rIns="323292" spcCol="1270" spcFirstLastPara="0" tIns="270819" vert="horz" wrap="square">
            <a:noAutofit/>
          </a:bodyPr>
          <a:p>
            <a:pPr algn="ctr" defTabSz="10668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dirty="0" sz="2400" kern="1200" lang="en-US" err="1" smtClean="0"/>
              <a:t>আইনগত</a:t>
            </a:r>
            <a:r>
              <a:rPr dirty="0" sz="2400" kern="1200" lang="en-US" smtClean="0"/>
              <a:t> </a:t>
            </a:r>
            <a:r>
              <a:rPr dirty="0" sz="2400" kern="1200" lang="en-US" err="1" smtClean="0"/>
              <a:t>পরিবেশ</a:t>
            </a:r>
            <a:endParaRPr dirty="0" sz="2400" kern="12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5" name="Freeform 17"/>
          <p:cNvSpPr/>
          <p:nvPr/>
        </p:nvSpPr>
        <p:spPr>
          <a:xfrm rot="1934949">
            <a:off x="3278211" y="2090479"/>
            <a:ext cx="162913" cy="469817"/>
          </a:xfrm>
          <a:custGeom>
            <a:avLst/>
            <a:gdLst>
              <a:gd name="connsiteX0" fmla="*/ 0 w 162912"/>
              <a:gd name="connsiteY0" fmla="*/ 93963 h 469816"/>
              <a:gd name="connsiteX1" fmla="*/ 81456 w 162912"/>
              <a:gd name="connsiteY1" fmla="*/ 93963 h 469816"/>
              <a:gd name="connsiteX2" fmla="*/ 81456 w 162912"/>
              <a:gd name="connsiteY2" fmla="*/ 0 h 469816"/>
              <a:gd name="connsiteX3" fmla="*/ 162912 w 162912"/>
              <a:gd name="connsiteY3" fmla="*/ 234908 h 469816"/>
              <a:gd name="connsiteX4" fmla="*/ 81456 w 162912"/>
              <a:gd name="connsiteY4" fmla="*/ 469816 h 469816"/>
              <a:gd name="connsiteX5" fmla="*/ 81456 w 162912"/>
              <a:gd name="connsiteY5" fmla="*/ 375853 h 469816"/>
              <a:gd name="connsiteX6" fmla="*/ 0 w 162912"/>
              <a:gd name="connsiteY6" fmla="*/ 375853 h 469816"/>
              <a:gd name="connsiteX7" fmla="*/ 0 w 162912"/>
              <a:gd name="connsiteY7" fmla="*/ 93963 h 46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912" h="469816">
                <a:moveTo>
                  <a:pt x="162911" y="375853"/>
                </a:moveTo>
                <a:lnTo>
                  <a:pt x="81456" y="375853"/>
                </a:lnTo>
                <a:lnTo>
                  <a:pt x="81456" y="469816"/>
                </a:lnTo>
                <a:lnTo>
                  <a:pt x="1" y="234908"/>
                </a:lnTo>
                <a:lnTo>
                  <a:pt x="81456" y="0"/>
                </a:lnTo>
                <a:lnTo>
                  <a:pt x="81456" y="93963"/>
                </a:lnTo>
                <a:lnTo>
                  <a:pt x="162911" y="93963"/>
                </a:lnTo>
                <a:lnTo>
                  <a:pt x="162911" y="37585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93962" lIns="48874" numCol="1" rIns="0" spcCol="1270" spcFirstLastPara="0" tIns="93964" vert="horz" wrap="square">
            <a:noAutofit/>
          </a:bodyPr>
          <a:p>
            <a:pPr algn="ctr" defTabSz="8001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sz="1800" kern="1200" lang="en-US"/>
          </a:p>
        </p:txBody>
      </p:sp>
      <p:sp>
        <p:nvSpPr>
          <p:cNvPr id="1048616" name="Freeform 18"/>
          <p:cNvSpPr/>
          <p:nvPr/>
        </p:nvSpPr>
        <p:spPr>
          <a:xfrm>
            <a:off x="1090368" y="858248"/>
            <a:ext cx="2342966" cy="1726423"/>
          </a:xfrm>
          <a:custGeom>
            <a:avLst/>
            <a:gdLst>
              <a:gd name="connsiteX0" fmla="*/ 0 w 2061734"/>
              <a:gd name="connsiteY0" fmla="*/ 863212 h 1726423"/>
              <a:gd name="connsiteX1" fmla="*/ 1030867 w 2061734"/>
              <a:gd name="connsiteY1" fmla="*/ 0 h 1726423"/>
              <a:gd name="connsiteX2" fmla="*/ 2061734 w 2061734"/>
              <a:gd name="connsiteY2" fmla="*/ 863212 h 1726423"/>
              <a:gd name="connsiteX3" fmla="*/ 1030867 w 2061734"/>
              <a:gd name="connsiteY3" fmla="*/ 1726424 h 1726423"/>
              <a:gd name="connsiteX4" fmla="*/ 0 w 2061734"/>
              <a:gd name="connsiteY4" fmla="*/ 863212 h 172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1734" h="1726423">
                <a:moveTo>
                  <a:pt x="0" y="863212"/>
                </a:moveTo>
                <a:cubicBezTo>
                  <a:pt x="0" y="386473"/>
                  <a:pt x="461535" y="0"/>
                  <a:pt x="1030867" y="0"/>
                </a:cubicBezTo>
                <a:cubicBezTo>
                  <a:pt x="1600199" y="0"/>
                  <a:pt x="2061734" y="386473"/>
                  <a:pt x="2061734" y="863212"/>
                </a:cubicBezTo>
                <a:cubicBezTo>
                  <a:pt x="2061734" y="1339951"/>
                  <a:pt x="1600199" y="1726424"/>
                  <a:pt x="1030867" y="1726424"/>
                </a:cubicBezTo>
                <a:cubicBezTo>
                  <a:pt x="461535" y="1726424"/>
                  <a:pt x="0" y="1339951"/>
                  <a:pt x="0" y="863212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 anchorCtr="0" bIns="288389" lIns="337494" numCol="1" rIns="337494" spcCol="1270" spcFirstLastPara="0" tIns="288389" vert="horz" wrap="square">
            <a:noAutofit/>
          </a:bodyPr>
          <a:p>
            <a:pPr algn="ctr" defTabSz="12446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dirty="0" sz="2800" kern="1200" lang="en-US" err="1" smtClean="0"/>
              <a:t>প্রযুক্তিগত</a:t>
            </a:r>
            <a:r>
              <a:rPr dirty="0" sz="2800" kern="1200" lang="en-US" smtClean="0"/>
              <a:t> </a:t>
            </a:r>
            <a:r>
              <a:rPr dirty="0" sz="2800" kern="1200" lang="en-US" err="1" smtClean="0"/>
              <a:t>পরিবেশ</a:t>
            </a:r>
            <a:endParaRPr dirty="0" sz="2800" kern="1200" lang="en-US">
              <a:solidFill>
                <a:sysClr lastClr="000000" val="windowText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8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9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0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1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2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3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4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5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6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7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8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46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7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48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49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5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1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52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3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54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5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56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>
                      <p:stCondLst>
                        <p:cond delay="indefinite"/>
                      </p:stCondLst>
                      <p:childTnLst>
                        <p:par>
                          <p:cTn fill="hold" id="5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9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6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65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66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67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68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69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7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71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72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73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74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5">
                      <p:stCondLst>
                        <p:cond delay="indefinite"/>
                      </p:stCondLst>
                      <p:childTnLst>
                        <p:par>
                          <p:cTn fill="hold" id="7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7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82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83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8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85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86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87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88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89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9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91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92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3">
                      <p:stCondLst>
                        <p:cond delay="indefinite"/>
                      </p:stCondLst>
                      <p:childTnLst>
                        <p:par>
                          <p:cTn fill="hold" id="9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9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0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0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0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0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0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0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0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0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0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11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1">
                      <p:stCondLst>
                        <p:cond delay="indefinite"/>
                      </p:stCondLst>
                      <p:childTnLst>
                        <p:par>
                          <p:cTn fill="hold" id="1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5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6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4" grpId="0" animBg="1"/>
      <p:bldP spid="1048606" grpId="0" animBg="1"/>
      <p:bldP spid="1048608" grpId="0" animBg="1"/>
      <p:bldP spid="1048610" grpId="0" animBg="1"/>
      <p:bldP spid="1048612" grpId="0" animBg="1"/>
      <p:bldP spid="1048614" grpId="0" animBg="1"/>
      <p:bldP spid="10486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extBox 3"/>
          <p:cNvSpPr txBox="1"/>
          <p:nvPr/>
        </p:nvSpPr>
        <p:spPr>
          <a:xfrm>
            <a:off x="95017" y="2804791"/>
            <a:ext cx="9122003" cy="584775"/>
          </a:xfrm>
          <a:prstGeom prst="rect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pPr algn="ctr"/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dirty="0" sz="32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3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95018" y="3429000"/>
            <a:ext cx="8973665" cy="3391279"/>
          </a:xfrm>
          <a:prstGeom prst="rect"/>
          <a:noFill/>
          <a:ln>
            <a:noFill/>
          </a:ln>
          <a:effectLst/>
        </p:spPr>
      </p:pic>
      <p:pic>
        <p:nvPicPr>
          <p:cNvPr id="2097164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0"/>
            <a:ext cx="9151631" cy="2804792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8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9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0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1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2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3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4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5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6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7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8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Block Arc 2"/>
          <p:cNvSpPr/>
          <p:nvPr/>
        </p:nvSpPr>
        <p:spPr>
          <a:xfrm>
            <a:off x="2735810" y="881610"/>
            <a:ext cx="3672379" cy="3672379"/>
          </a:xfrm>
          <a:prstGeom prst="blockArc">
            <a:avLst>
              <a:gd name="adj1" fmla="val 10800000"/>
              <a:gd name="adj2" fmla="val 16200000"/>
              <a:gd name="adj3" fmla="val 4642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48647" name="Block Arc 3"/>
          <p:cNvSpPr/>
          <p:nvPr/>
        </p:nvSpPr>
        <p:spPr>
          <a:xfrm>
            <a:off x="2735461" y="846211"/>
            <a:ext cx="3672379" cy="3672379"/>
          </a:xfrm>
          <a:prstGeom prst="blockArc">
            <a:avLst>
              <a:gd name="adj1" fmla="val 5223482"/>
              <a:gd name="adj2" fmla="val 10732147"/>
              <a:gd name="adj3" fmla="val 4642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48648" name="Block Arc 4"/>
          <p:cNvSpPr/>
          <p:nvPr/>
        </p:nvSpPr>
        <p:spPr>
          <a:xfrm>
            <a:off x="2736160" y="846176"/>
            <a:ext cx="3672379" cy="3672379"/>
          </a:xfrm>
          <a:prstGeom prst="blockArc">
            <a:avLst>
              <a:gd name="adj1" fmla="val 67922"/>
              <a:gd name="adj2" fmla="val 5224824"/>
              <a:gd name="adj3" fmla="val 4642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48649" name="Block Arc 6"/>
          <p:cNvSpPr/>
          <p:nvPr/>
        </p:nvSpPr>
        <p:spPr>
          <a:xfrm>
            <a:off x="2735810" y="881610"/>
            <a:ext cx="3672379" cy="3672379"/>
          </a:xfrm>
          <a:prstGeom prst="blockArc">
            <a:avLst>
              <a:gd name="adj1" fmla="val 16200000"/>
              <a:gd name="adj2" fmla="val 0"/>
              <a:gd name="adj3" fmla="val 4642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48650" name="Freeform 7"/>
          <p:cNvSpPr/>
          <p:nvPr/>
        </p:nvSpPr>
        <p:spPr>
          <a:xfrm>
            <a:off x="3726488" y="1872288"/>
            <a:ext cx="2171776" cy="1691022"/>
          </a:xfrm>
          <a:custGeom>
            <a:avLst/>
            <a:gdLst>
              <a:gd name="connsiteX0" fmla="*/ 0 w 1691022"/>
              <a:gd name="connsiteY0" fmla="*/ 845511 h 1691022"/>
              <a:gd name="connsiteX1" fmla="*/ 845511 w 1691022"/>
              <a:gd name="connsiteY1" fmla="*/ 0 h 1691022"/>
              <a:gd name="connsiteX2" fmla="*/ 1691022 w 1691022"/>
              <a:gd name="connsiteY2" fmla="*/ 845511 h 1691022"/>
              <a:gd name="connsiteX3" fmla="*/ 845511 w 1691022"/>
              <a:gd name="connsiteY3" fmla="*/ 1691022 h 1691022"/>
              <a:gd name="connsiteX4" fmla="*/ 0 w 1691022"/>
              <a:gd name="connsiteY4" fmla="*/ 845511 h 169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1022" h="1691022">
                <a:moveTo>
                  <a:pt x="0" y="845511"/>
                </a:moveTo>
                <a:cubicBezTo>
                  <a:pt x="0" y="378548"/>
                  <a:pt x="378548" y="0"/>
                  <a:pt x="845511" y="0"/>
                </a:cubicBezTo>
                <a:cubicBezTo>
                  <a:pt x="1312474" y="0"/>
                  <a:pt x="1691022" y="378548"/>
                  <a:pt x="1691022" y="845511"/>
                </a:cubicBezTo>
                <a:cubicBezTo>
                  <a:pt x="1691022" y="1312474"/>
                  <a:pt x="1312474" y="1691022"/>
                  <a:pt x="845511" y="1691022"/>
                </a:cubicBezTo>
                <a:cubicBezTo>
                  <a:pt x="378548" y="1691022"/>
                  <a:pt x="0" y="1312474"/>
                  <a:pt x="0" y="845511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 anchorCtr="0" bIns="281934" lIns="281934" numCol="1" rIns="281934" spcCol="1270" spcFirstLastPara="0" tIns="281934" vert="horz" wrap="square">
            <a:noAutofit/>
          </a:bodyPr>
          <a:p>
            <a:pPr algn="ctr" defTabSz="12001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dirty="0" sz="2700" kern="1200" lang="en-US" err="1" smtClean="0"/>
              <a:t>প্রাকৃতিক</a:t>
            </a:r>
            <a:r>
              <a:rPr dirty="0" sz="2700" kern="1200" lang="en-US" smtClean="0"/>
              <a:t> </a:t>
            </a:r>
            <a:r>
              <a:rPr dirty="0" sz="2700" kern="1200" lang="en-US" err="1" smtClean="0"/>
              <a:t>পরিবেশ</a:t>
            </a:r>
            <a:endParaRPr dirty="0" sz="2700" kern="1200" lang="en-US"/>
          </a:p>
        </p:txBody>
      </p:sp>
      <p:sp>
        <p:nvSpPr>
          <p:cNvPr id="1048651" name="Freeform 8"/>
          <p:cNvSpPr/>
          <p:nvPr/>
        </p:nvSpPr>
        <p:spPr>
          <a:xfrm>
            <a:off x="3980142" y="332366"/>
            <a:ext cx="1183715" cy="1183715"/>
          </a:xfrm>
          <a:custGeom>
            <a:avLst/>
            <a:gdLst>
              <a:gd name="connsiteX0" fmla="*/ 0 w 1183715"/>
              <a:gd name="connsiteY0" fmla="*/ 591858 h 1183715"/>
              <a:gd name="connsiteX1" fmla="*/ 591858 w 1183715"/>
              <a:gd name="connsiteY1" fmla="*/ 0 h 1183715"/>
              <a:gd name="connsiteX2" fmla="*/ 1183716 w 1183715"/>
              <a:gd name="connsiteY2" fmla="*/ 591858 h 1183715"/>
              <a:gd name="connsiteX3" fmla="*/ 591858 w 1183715"/>
              <a:gd name="connsiteY3" fmla="*/ 1183716 h 1183715"/>
              <a:gd name="connsiteX4" fmla="*/ 0 w 1183715"/>
              <a:gd name="connsiteY4" fmla="*/ 591858 h 118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715" h="1183715">
                <a:moveTo>
                  <a:pt x="0" y="591858"/>
                </a:moveTo>
                <a:cubicBezTo>
                  <a:pt x="0" y="264984"/>
                  <a:pt x="264984" y="0"/>
                  <a:pt x="591858" y="0"/>
                </a:cubicBezTo>
                <a:cubicBezTo>
                  <a:pt x="918732" y="0"/>
                  <a:pt x="1183716" y="264984"/>
                  <a:pt x="1183716" y="591858"/>
                </a:cubicBezTo>
                <a:cubicBezTo>
                  <a:pt x="1183716" y="918732"/>
                  <a:pt x="918732" y="1183716"/>
                  <a:pt x="591858" y="1183716"/>
                </a:cubicBezTo>
                <a:cubicBezTo>
                  <a:pt x="264984" y="1183716"/>
                  <a:pt x="0" y="918732"/>
                  <a:pt x="0" y="591858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anchorCtr="0" bIns="197481" lIns="197481" numCol="1" rIns="197481" spcCol="1270" spcFirstLastPara="0" tIns="197481" vert="horz" wrap="square">
            <a:noAutofit/>
          </a:bodyPr>
          <a:p>
            <a:pPr algn="ctr" defTabSz="8445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dirty="0" sz="1900" kern="1200" lang="en-US" err="1" smtClean="0"/>
              <a:t>জলবায়ু</a:t>
            </a:r>
            <a:endParaRPr dirty="0" sz="1900" kern="1200" lang="en-US"/>
          </a:p>
        </p:txBody>
      </p:sp>
      <p:sp>
        <p:nvSpPr>
          <p:cNvPr id="1048652" name="Freeform 9"/>
          <p:cNvSpPr/>
          <p:nvPr/>
        </p:nvSpPr>
        <p:spPr>
          <a:xfrm>
            <a:off x="5773717" y="2125942"/>
            <a:ext cx="1183715" cy="1183715"/>
          </a:xfrm>
          <a:custGeom>
            <a:avLst/>
            <a:gdLst>
              <a:gd name="connsiteX0" fmla="*/ 0 w 1183715"/>
              <a:gd name="connsiteY0" fmla="*/ 591858 h 1183715"/>
              <a:gd name="connsiteX1" fmla="*/ 591858 w 1183715"/>
              <a:gd name="connsiteY1" fmla="*/ 0 h 1183715"/>
              <a:gd name="connsiteX2" fmla="*/ 1183716 w 1183715"/>
              <a:gd name="connsiteY2" fmla="*/ 591858 h 1183715"/>
              <a:gd name="connsiteX3" fmla="*/ 591858 w 1183715"/>
              <a:gd name="connsiteY3" fmla="*/ 1183716 h 1183715"/>
              <a:gd name="connsiteX4" fmla="*/ 0 w 1183715"/>
              <a:gd name="connsiteY4" fmla="*/ 591858 h 118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715" h="1183715">
                <a:moveTo>
                  <a:pt x="0" y="591858"/>
                </a:moveTo>
                <a:cubicBezTo>
                  <a:pt x="0" y="264984"/>
                  <a:pt x="264984" y="0"/>
                  <a:pt x="591858" y="0"/>
                </a:cubicBezTo>
                <a:cubicBezTo>
                  <a:pt x="918732" y="0"/>
                  <a:pt x="1183716" y="264984"/>
                  <a:pt x="1183716" y="591858"/>
                </a:cubicBezTo>
                <a:cubicBezTo>
                  <a:pt x="1183716" y="918732"/>
                  <a:pt x="918732" y="1183716"/>
                  <a:pt x="591858" y="1183716"/>
                </a:cubicBezTo>
                <a:cubicBezTo>
                  <a:pt x="264984" y="1183716"/>
                  <a:pt x="0" y="918732"/>
                  <a:pt x="0" y="59185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197481" lIns="197481" numCol="1" rIns="197481" spcCol="1270" spcFirstLastPara="0" tIns="197481" vert="horz" wrap="square">
            <a:noAutofit/>
          </a:bodyPr>
          <a:p>
            <a:pPr algn="ctr" defTabSz="8445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dirty="0" sz="1900" kern="1200" lang="en-US" err="1" smtClean="0"/>
              <a:t>ভূমি</a:t>
            </a:r>
            <a:endParaRPr dirty="0" sz="1900" kern="1200" lang="en-US"/>
          </a:p>
        </p:txBody>
      </p:sp>
      <p:sp>
        <p:nvSpPr>
          <p:cNvPr id="1048653" name="Freeform 10"/>
          <p:cNvSpPr/>
          <p:nvPr/>
        </p:nvSpPr>
        <p:spPr>
          <a:xfrm>
            <a:off x="4071847" y="3881755"/>
            <a:ext cx="1183715" cy="1183715"/>
          </a:xfrm>
          <a:custGeom>
            <a:avLst/>
            <a:gdLst>
              <a:gd name="connsiteX0" fmla="*/ 0 w 1183715"/>
              <a:gd name="connsiteY0" fmla="*/ 591858 h 1183715"/>
              <a:gd name="connsiteX1" fmla="*/ 591858 w 1183715"/>
              <a:gd name="connsiteY1" fmla="*/ 0 h 1183715"/>
              <a:gd name="connsiteX2" fmla="*/ 1183716 w 1183715"/>
              <a:gd name="connsiteY2" fmla="*/ 591858 h 1183715"/>
              <a:gd name="connsiteX3" fmla="*/ 591858 w 1183715"/>
              <a:gd name="connsiteY3" fmla="*/ 1183716 h 1183715"/>
              <a:gd name="connsiteX4" fmla="*/ 0 w 1183715"/>
              <a:gd name="connsiteY4" fmla="*/ 591858 h 118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715" h="1183715">
                <a:moveTo>
                  <a:pt x="0" y="591858"/>
                </a:moveTo>
                <a:cubicBezTo>
                  <a:pt x="0" y="264984"/>
                  <a:pt x="264984" y="0"/>
                  <a:pt x="591858" y="0"/>
                </a:cubicBezTo>
                <a:cubicBezTo>
                  <a:pt x="918732" y="0"/>
                  <a:pt x="1183716" y="264984"/>
                  <a:pt x="1183716" y="591858"/>
                </a:cubicBezTo>
                <a:cubicBezTo>
                  <a:pt x="1183716" y="918732"/>
                  <a:pt x="918732" y="1183716"/>
                  <a:pt x="591858" y="1183716"/>
                </a:cubicBezTo>
                <a:cubicBezTo>
                  <a:pt x="264984" y="1183716"/>
                  <a:pt x="0" y="918732"/>
                  <a:pt x="0" y="591858"/>
                </a:cubicBez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 anchorCtr="0" bIns="197481" lIns="197481" numCol="1" rIns="197481" spcCol="1270" spcFirstLastPara="0" tIns="197481" vert="horz" wrap="square">
            <a:noAutofit/>
          </a:bodyPr>
          <a:p>
            <a:pPr algn="ctr" defTabSz="8445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dirty="0" sz="1900" kern="1200" lang="en-US" err="1" smtClean="0"/>
              <a:t>প্রাকৃতিক</a:t>
            </a:r>
            <a:r>
              <a:rPr dirty="0" sz="1900" kern="1200" lang="en-US" smtClean="0"/>
              <a:t> </a:t>
            </a:r>
            <a:r>
              <a:rPr dirty="0" sz="1900" kern="1200" lang="en-US" err="1" smtClean="0"/>
              <a:t>সম্পদ</a:t>
            </a:r>
            <a:endParaRPr dirty="0" sz="1900" kern="1200" lang="en-US"/>
          </a:p>
        </p:txBody>
      </p:sp>
      <p:sp>
        <p:nvSpPr>
          <p:cNvPr id="1048654" name="Freeform 11"/>
          <p:cNvSpPr/>
          <p:nvPr/>
        </p:nvSpPr>
        <p:spPr>
          <a:xfrm>
            <a:off x="2186566" y="2125942"/>
            <a:ext cx="1183715" cy="1183715"/>
          </a:xfrm>
          <a:custGeom>
            <a:avLst/>
            <a:gdLst>
              <a:gd name="connsiteX0" fmla="*/ 0 w 1183715"/>
              <a:gd name="connsiteY0" fmla="*/ 591858 h 1183715"/>
              <a:gd name="connsiteX1" fmla="*/ 591858 w 1183715"/>
              <a:gd name="connsiteY1" fmla="*/ 0 h 1183715"/>
              <a:gd name="connsiteX2" fmla="*/ 1183716 w 1183715"/>
              <a:gd name="connsiteY2" fmla="*/ 591858 h 1183715"/>
              <a:gd name="connsiteX3" fmla="*/ 591858 w 1183715"/>
              <a:gd name="connsiteY3" fmla="*/ 1183716 h 1183715"/>
              <a:gd name="connsiteX4" fmla="*/ 0 w 1183715"/>
              <a:gd name="connsiteY4" fmla="*/ 591858 h 118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715" h="1183715">
                <a:moveTo>
                  <a:pt x="0" y="591858"/>
                </a:moveTo>
                <a:cubicBezTo>
                  <a:pt x="0" y="264984"/>
                  <a:pt x="264984" y="0"/>
                  <a:pt x="591858" y="0"/>
                </a:cubicBezTo>
                <a:cubicBezTo>
                  <a:pt x="918732" y="0"/>
                  <a:pt x="1183716" y="264984"/>
                  <a:pt x="1183716" y="591858"/>
                </a:cubicBezTo>
                <a:cubicBezTo>
                  <a:pt x="1183716" y="918732"/>
                  <a:pt x="918732" y="1183716"/>
                  <a:pt x="591858" y="1183716"/>
                </a:cubicBezTo>
                <a:cubicBezTo>
                  <a:pt x="264984" y="1183716"/>
                  <a:pt x="0" y="918732"/>
                  <a:pt x="0" y="591858"/>
                </a:cubicBez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0" bIns="197481" lIns="197481" numCol="1" rIns="197481" spcCol="1270" spcFirstLastPara="0" tIns="197481" vert="horz" wrap="square">
            <a:noAutofit/>
          </a:bodyPr>
          <a:p>
            <a:pPr algn="ctr" defTabSz="8445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dirty="0" sz="1900" kern="1200" lang="en-US" err="1" smtClean="0"/>
              <a:t>নদ-নদী</a:t>
            </a:r>
            <a:endParaRPr dirty="0" sz="1900" kern="120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8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9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0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1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2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3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4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5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6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7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8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46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7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48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49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5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1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52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3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54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5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56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>
                      <p:stCondLst>
                        <p:cond delay="indefinite"/>
                      </p:stCondLst>
                      <p:childTnLst>
                        <p:par>
                          <p:cTn fill="hold" id="5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9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6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65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66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67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68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69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7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71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72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73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74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5">
                      <p:stCondLst>
                        <p:cond delay="indefinite"/>
                      </p:stCondLst>
                      <p:childTnLst>
                        <p:par>
                          <p:cTn fill="hold" id="7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7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81"/>
                                        <p:tgtEl>
                                          <p:spTgt spid="104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0" grpId="0" animBg="1"/>
      <p:bldP spid="1048651" grpId="0" animBg="1"/>
      <p:bldP spid="1048652" grpId="0" animBg="1"/>
      <p:bldP spid="1048653" grpId="0" animBg="1"/>
      <p:bldP spid="10486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extBox 3"/>
          <p:cNvSpPr txBox="1"/>
          <p:nvPr/>
        </p:nvSpPr>
        <p:spPr>
          <a:xfrm>
            <a:off x="2590800" y="2956560"/>
            <a:ext cx="4191000" cy="584775"/>
          </a:xfrm>
          <a:prstGeom prst="rect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dirty="0" sz="32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5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914400" y="3581400"/>
            <a:ext cx="7391400" cy="2133600"/>
          </a:xfrm>
          <a:prstGeom prst="rect"/>
        </p:spPr>
      </p:pic>
      <p:pic>
        <p:nvPicPr>
          <p:cNvPr id="2097166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133600" y="152400"/>
            <a:ext cx="4953000" cy="2738212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8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9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0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1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2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3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4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5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6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7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8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Block Arc 2"/>
          <p:cNvSpPr/>
          <p:nvPr/>
        </p:nvSpPr>
        <p:spPr>
          <a:xfrm>
            <a:off x="2735810" y="703810"/>
            <a:ext cx="3672379" cy="3672379"/>
          </a:xfrm>
          <a:prstGeom prst="blockArc">
            <a:avLst>
              <a:gd name="adj1" fmla="val 10800000"/>
              <a:gd name="adj2" fmla="val 16200000"/>
              <a:gd name="adj3" fmla="val 4642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48657" name="Block Arc 3"/>
          <p:cNvSpPr/>
          <p:nvPr/>
        </p:nvSpPr>
        <p:spPr>
          <a:xfrm>
            <a:off x="2735461" y="668411"/>
            <a:ext cx="3672379" cy="3672379"/>
          </a:xfrm>
          <a:prstGeom prst="blockArc">
            <a:avLst>
              <a:gd name="adj1" fmla="val 5223482"/>
              <a:gd name="adj2" fmla="val 10732147"/>
              <a:gd name="adj3" fmla="val 4642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48658" name="Block Arc 4"/>
          <p:cNvSpPr/>
          <p:nvPr/>
        </p:nvSpPr>
        <p:spPr>
          <a:xfrm>
            <a:off x="2601783" y="680309"/>
            <a:ext cx="3672379" cy="3672379"/>
          </a:xfrm>
          <a:prstGeom prst="blockArc">
            <a:avLst>
              <a:gd name="adj1" fmla="val 108425"/>
              <a:gd name="adj2" fmla="val 4966189"/>
              <a:gd name="adj3" fmla="val 4642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48659" name="Block Arc 6"/>
          <p:cNvSpPr/>
          <p:nvPr/>
        </p:nvSpPr>
        <p:spPr>
          <a:xfrm>
            <a:off x="2601296" y="698759"/>
            <a:ext cx="3672379" cy="3672379"/>
          </a:xfrm>
          <a:prstGeom prst="blockArc">
            <a:avLst>
              <a:gd name="adj1" fmla="val 16458066"/>
              <a:gd name="adj2" fmla="val 73050"/>
              <a:gd name="adj3" fmla="val 4642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48660" name="Freeform 7"/>
          <p:cNvSpPr/>
          <p:nvPr/>
        </p:nvSpPr>
        <p:spPr>
          <a:xfrm>
            <a:off x="3726488" y="1694488"/>
            <a:ext cx="2058892" cy="1691022"/>
          </a:xfrm>
          <a:custGeom>
            <a:avLst/>
            <a:gdLst>
              <a:gd name="connsiteX0" fmla="*/ 0 w 1691022"/>
              <a:gd name="connsiteY0" fmla="*/ 845511 h 1691022"/>
              <a:gd name="connsiteX1" fmla="*/ 845511 w 1691022"/>
              <a:gd name="connsiteY1" fmla="*/ 0 h 1691022"/>
              <a:gd name="connsiteX2" fmla="*/ 1691022 w 1691022"/>
              <a:gd name="connsiteY2" fmla="*/ 845511 h 1691022"/>
              <a:gd name="connsiteX3" fmla="*/ 845511 w 1691022"/>
              <a:gd name="connsiteY3" fmla="*/ 1691022 h 1691022"/>
              <a:gd name="connsiteX4" fmla="*/ 0 w 1691022"/>
              <a:gd name="connsiteY4" fmla="*/ 845511 h 169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1022" h="1691022">
                <a:moveTo>
                  <a:pt x="0" y="845511"/>
                </a:moveTo>
                <a:cubicBezTo>
                  <a:pt x="0" y="378548"/>
                  <a:pt x="378548" y="0"/>
                  <a:pt x="845511" y="0"/>
                </a:cubicBezTo>
                <a:cubicBezTo>
                  <a:pt x="1312474" y="0"/>
                  <a:pt x="1691022" y="378548"/>
                  <a:pt x="1691022" y="845511"/>
                </a:cubicBezTo>
                <a:cubicBezTo>
                  <a:pt x="1691022" y="1312474"/>
                  <a:pt x="1312474" y="1691022"/>
                  <a:pt x="845511" y="1691022"/>
                </a:cubicBezTo>
                <a:cubicBezTo>
                  <a:pt x="378548" y="1691022"/>
                  <a:pt x="0" y="1312474"/>
                  <a:pt x="0" y="845511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 anchorCtr="0" bIns="276854" lIns="276854" numCol="1" rIns="276854" spcCol="1270" spcFirstLastPara="0" tIns="276854" vert="horz" wrap="square">
            <a:noAutofit/>
          </a:bodyPr>
          <a:p>
            <a:pPr algn="ctr" defTabSz="10223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dirty="0" sz="2300" kern="1200" lang="en-US" err="1" smtClean="0"/>
              <a:t>অর্থনৈতিক</a:t>
            </a:r>
            <a:r>
              <a:rPr dirty="0" sz="2300" kern="1200" lang="en-US" smtClean="0"/>
              <a:t> </a:t>
            </a:r>
            <a:r>
              <a:rPr dirty="0" sz="2300" kern="1200" lang="en-US" err="1" smtClean="0"/>
              <a:t>পরিবেশ</a:t>
            </a:r>
            <a:endParaRPr dirty="0" sz="2300" kern="1200" lang="en-US"/>
          </a:p>
        </p:txBody>
      </p:sp>
      <p:sp>
        <p:nvSpPr>
          <p:cNvPr id="1048661" name="Freeform 8"/>
          <p:cNvSpPr/>
          <p:nvPr/>
        </p:nvSpPr>
        <p:spPr>
          <a:xfrm>
            <a:off x="3980142" y="154566"/>
            <a:ext cx="1183715" cy="1183715"/>
          </a:xfrm>
          <a:custGeom>
            <a:avLst/>
            <a:gdLst>
              <a:gd name="connsiteX0" fmla="*/ 0 w 1183715"/>
              <a:gd name="connsiteY0" fmla="*/ 591858 h 1183715"/>
              <a:gd name="connsiteX1" fmla="*/ 591858 w 1183715"/>
              <a:gd name="connsiteY1" fmla="*/ 0 h 1183715"/>
              <a:gd name="connsiteX2" fmla="*/ 1183716 w 1183715"/>
              <a:gd name="connsiteY2" fmla="*/ 591858 h 1183715"/>
              <a:gd name="connsiteX3" fmla="*/ 591858 w 1183715"/>
              <a:gd name="connsiteY3" fmla="*/ 1183716 h 1183715"/>
              <a:gd name="connsiteX4" fmla="*/ 0 w 1183715"/>
              <a:gd name="connsiteY4" fmla="*/ 591858 h 118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715" h="1183715">
                <a:moveTo>
                  <a:pt x="0" y="591858"/>
                </a:moveTo>
                <a:cubicBezTo>
                  <a:pt x="0" y="264984"/>
                  <a:pt x="264984" y="0"/>
                  <a:pt x="591858" y="0"/>
                </a:cubicBezTo>
                <a:cubicBezTo>
                  <a:pt x="918732" y="0"/>
                  <a:pt x="1183716" y="264984"/>
                  <a:pt x="1183716" y="591858"/>
                </a:cubicBezTo>
                <a:cubicBezTo>
                  <a:pt x="1183716" y="918732"/>
                  <a:pt x="918732" y="1183716"/>
                  <a:pt x="591858" y="1183716"/>
                </a:cubicBezTo>
                <a:cubicBezTo>
                  <a:pt x="264984" y="1183716"/>
                  <a:pt x="0" y="918732"/>
                  <a:pt x="0" y="591858"/>
                </a:cubicBez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 anchorCtr="0" bIns="196211" lIns="196211" numCol="1" rIns="196211" spcCol="1270" spcFirstLastPara="0" tIns="196211" vert="horz" wrap="square">
            <a:noAutofit/>
          </a:bodyPr>
          <a:p>
            <a:pPr algn="ctr" defTabSz="8001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dirty="0" sz="1800" kern="1200" lang="en-US" err="1" smtClean="0"/>
              <a:t>সঞ্চয়</a:t>
            </a:r>
            <a:r>
              <a:rPr dirty="0" sz="1800" kern="1200" lang="en-US" smtClean="0"/>
              <a:t> ও </a:t>
            </a:r>
            <a:r>
              <a:rPr dirty="0" sz="1800" kern="1200" lang="en-US" err="1" smtClean="0"/>
              <a:t>বিনিয়োগ</a:t>
            </a:r>
            <a:endParaRPr dirty="0" sz="1800" kern="1200" lang="en-US"/>
          </a:p>
        </p:txBody>
      </p:sp>
      <p:sp>
        <p:nvSpPr>
          <p:cNvPr id="1048662" name="Freeform 9"/>
          <p:cNvSpPr/>
          <p:nvPr/>
        </p:nvSpPr>
        <p:spPr>
          <a:xfrm>
            <a:off x="5638798" y="1981200"/>
            <a:ext cx="1183715" cy="1183715"/>
          </a:xfrm>
          <a:custGeom>
            <a:avLst/>
            <a:gdLst>
              <a:gd name="connsiteX0" fmla="*/ 0 w 1183715"/>
              <a:gd name="connsiteY0" fmla="*/ 591858 h 1183715"/>
              <a:gd name="connsiteX1" fmla="*/ 591858 w 1183715"/>
              <a:gd name="connsiteY1" fmla="*/ 0 h 1183715"/>
              <a:gd name="connsiteX2" fmla="*/ 1183716 w 1183715"/>
              <a:gd name="connsiteY2" fmla="*/ 591858 h 1183715"/>
              <a:gd name="connsiteX3" fmla="*/ 591858 w 1183715"/>
              <a:gd name="connsiteY3" fmla="*/ 1183716 h 1183715"/>
              <a:gd name="connsiteX4" fmla="*/ 0 w 1183715"/>
              <a:gd name="connsiteY4" fmla="*/ 591858 h 118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715" h="1183715">
                <a:moveTo>
                  <a:pt x="0" y="591858"/>
                </a:moveTo>
                <a:cubicBezTo>
                  <a:pt x="0" y="264984"/>
                  <a:pt x="264984" y="0"/>
                  <a:pt x="591858" y="0"/>
                </a:cubicBezTo>
                <a:cubicBezTo>
                  <a:pt x="918732" y="0"/>
                  <a:pt x="1183716" y="264984"/>
                  <a:pt x="1183716" y="591858"/>
                </a:cubicBezTo>
                <a:cubicBezTo>
                  <a:pt x="1183716" y="918732"/>
                  <a:pt x="918732" y="1183716"/>
                  <a:pt x="591858" y="1183716"/>
                </a:cubicBezTo>
                <a:cubicBezTo>
                  <a:pt x="264984" y="1183716"/>
                  <a:pt x="0" y="918732"/>
                  <a:pt x="0" y="591858"/>
                </a:cubicBez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 anchorCtr="0" bIns="196211" lIns="196211" numCol="1" rIns="196211" spcCol="1270" spcFirstLastPara="0" tIns="196211" vert="horz" wrap="square">
            <a:noAutofit/>
          </a:bodyPr>
          <a:p>
            <a:pPr algn="ctr" defTabSz="8001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dirty="0" sz="1800" kern="1200" lang="en-US" err="1" smtClean="0"/>
              <a:t>মূলধন</a:t>
            </a:r>
            <a:endParaRPr dirty="0" sz="1800" kern="1200" lang="en-US"/>
          </a:p>
        </p:txBody>
      </p:sp>
      <p:sp>
        <p:nvSpPr>
          <p:cNvPr id="1048663" name="Freeform 10"/>
          <p:cNvSpPr/>
          <p:nvPr/>
        </p:nvSpPr>
        <p:spPr>
          <a:xfrm>
            <a:off x="4071847" y="3703955"/>
            <a:ext cx="1183715" cy="1183715"/>
          </a:xfrm>
          <a:custGeom>
            <a:avLst/>
            <a:gdLst>
              <a:gd name="connsiteX0" fmla="*/ 0 w 1183715"/>
              <a:gd name="connsiteY0" fmla="*/ 591858 h 1183715"/>
              <a:gd name="connsiteX1" fmla="*/ 591858 w 1183715"/>
              <a:gd name="connsiteY1" fmla="*/ 0 h 1183715"/>
              <a:gd name="connsiteX2" fmla="*/ 1183716 w 1183715"/>
              <a:gd name="connsiteY2" fmla="*/ 591858 h 1183715"/>
              <a:gd name="connsiteX3" fmla="*/ 591858 w 1183715"/>
              <a:gd name="connsiteY3" fmla="*/ 1183716 h 1183715"/>
              <a:gd name="connsiteX4" fmla="*/ 0 w 1183715"/>
              <a:gd name="connsiteY4" fmla="*/ 591858 h 118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715" h="1183715">
                <a:moveTo>
                  <a:pt x="0" y="591858"/>
                </a:moveTo>
                <a:cubicBezTo>
                  <a:pt x="0" y="264984"/>
                  <a:pt x="264984" y="0"/>
                  <a:pt x="591858" y="0"/>
                </a:cubicBezTo>
                <a:cubicBezTo>
                  <a:pt x="918732" y="0"/>
                  <a:pt x="1183716" y="264984"/>
                  <a:pt x="1183716" y="591858"/>
                </a:cubicBezTo>
                <a:cubicBezTo>
                  <a:pt x="1183716" y="918732"/>
                  <a:pt x="918732" y="1183716"/>
                  <a:pt x="591858" y="1183716"/>
                </a:cubicBezTo>
                <a:cubicBezTo>
                  <a:pt x="264984" y="1183716"/>
                  <a:pt x="0" y="918732"/>
                  <a:pt x="0" y="59185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196211" lIns="196211" numCol="1" rIns="196211" spcCol="1270" spcFirstLastPara="0" tIns="196211" vert="horz" wrap="square">
            <a:noAutofit/>
          </a:bodyPr>
          <a:p>
            <a:pPr algn="ctr" defTabSz="8001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dirty="0" sz="1800" kern="1200" lang="en-US" err="1" smtClean="0"/>
              <a:t>অর্থ</a:t>
            </a:r>
            <a:r>
              <a:rPr dirty="0" sz="1800" kern="1200" lang="en-US" smtClean="0"/>
              <a:t> </a:t>
            </a:r>
            <a:endParaRPr dirty="0" sz="1800" kern="1200" lang="en-US"/>
          </a:p>
        </p:txBody>
      </p:sp>
      <p:sp>
        <p:nvSpPr>
          <p:cNvPr id="1048664" name="Freeform 11"/>
          <p:cNvSpPr/>
          <p:nvPr/>
        </p:nvSpPr>
        <p:spPr>
          <a:xfrm>
            <a:off x="2186566" y="1948142"/>
            <a:ext cx="1183715" cy="1183715"/>
          </a:xfrm>
          <a:custGeom>
            <a:avLst/>
            <a:gdLst>
              <a:gd name="connsiteX0" fmla="*/ 0 w 1183715"/>
              <a:gd name="connsiteY0" fmla="*/ 591858 h 1183715"/>
              <a:gd name="connsiteX1" fmla="*/ 591858 w 1183715"/>
              <a:gd name="connsiteY1" fmla="*/ 0 h 1183715"/>
              <a:gd name="connsiteX2" fmla="*/ 1183716 w 1183715"/>
              <a:gd name="connsiteY2" fmla="*/ 591858 h 1183715"/>
              <a:gd name="connsiteX3" fmla="*/ 591858 w 1183715"/>
              <a:gd name="connsiteY3" fmla="*/ 1183716 h 1183715"/>
              <a:gd name="connsiteX4" fmla="*/ 0 w 1183715"/>
              <a:gd name="connsiteY4" fmla="*/ 591858 h 118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715" h="1183715">
                <a:moveTo>
                  <a:pt x="0" y="591858"/>
                </a:moveTo>
                <a:cubicBezTo>
                  <a:pt x="0" y="264984"/>
                  <a:pt x="264984" y="0"/>
                  <a:pt x="591858" y="0"/>
                </a:cubicBezTo>
                <a:cubicBezTo>
                  <a:pt x="918732" y="0"/>
                  <a:pt x="1183716" y="264984"/>
                  <a:pt x="1183716" y="591858"/>
                </a:cubicBezTo>
                <a:cubicBezTo>
                  <a:pt x="1183716" y="918732"/>
                  <a:pt x="918732" y="1183716"/>
                  <a:pt x="591858" y="1183716"/>
                </a:cubicBezTo>
                <a:cubicBezTo>
                  <a:pt x="264984" y="1183716"/>
                  <a:pt x="0" y="918732"/>
                  <a:pt x="0" y="591858"/>
                </a:cubicBez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 anchorCtr="0" bIns="196211" lIns="196211" numCol="1" rIns="196211" spcCol="1270" spcFirstLastPara="0" tIns="196211" vert="horz" wrap="square">
            <a:noAutofit/>
          </a:bodyPr>
          <a:p>
            <a:pPr algn="ctr" defTabSz="8001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dirty="0" sz="1800" kern="1200" lang="en-US" err="1" smtClean="0"/>
              <a:t>ব্যাংকিং</a:t>
            </a:r>
            <a:endParaRPr dirty="0" sz="1800" kern="120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8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9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0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1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2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3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4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5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6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7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8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46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7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48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49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5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1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52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3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54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5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56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>
                      <p:stCondLst>
                        <p:cond delay="indefinite"/>
                      </p:stCondLst>
                      <p:childTnLst>
                        <p:par>
                          <p:cTn fill="hold" id="5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9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6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65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66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67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68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69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7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71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72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73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74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5">
                      <p:stCondLst>
                        <p:cond delay="indefinite"/>
                      </p:stCondLst>
                      <p:childTnLst>
                        <p:par>
                          <p:cTn fill="hold" id="7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7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82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83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8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85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86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87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88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89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9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91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92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0" grpId="0" animBg="1"/>
      <p:bldP spid="1048661" grpId="0" animBg="1"/>
      <p:bldP spid="1048662" grpId="0" animBg="1"/>
      <p:bldP spid="1048663" grpId="0" animBg="1"/>
      <p:bldP spid="104866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TextBox 4"/>
          <p:cNvSpPr txBox="1"/>
          <p:nvPr/>
        </p:nvSpPr>
        <p:spPr>
          <a:xfrm>
            <a:off x="3048000" y="2743200"/>
            <a:ext cx="2671579" cy="1056639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dirty="0" sz="32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7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85800" y="3352800"/>
            <a:ext cx="7391400" cy="2752725"/>
          </a:xfrm>
          <a:prstGeom prst="rect"/>
          <a:noFill/>
          <a:ln>
            <a:noFill/>
          </a:ln>
          <a:effectLst/>
        </p:spPr>
      </p:pic>
      <p:pic>
        <p:nvPicPr>
          <p:cNvPr id="2097168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828800" y="304800"/>
            <a:ext cx="4953000" cy="2286001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900">
        <p14:glitter dir="l" pattern="hexago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8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9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0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1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2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3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4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5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6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7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8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"/>
          <p:cNvSpPr txBox="1"/>
          <p:nvPr/>
        </p:nvSpPr>
        <p:spPr>
          <a:xfrm>
            <a:off x="1483672" y="239131"/>
            <a:ext cx="5458087" cy="1043941"/>
          </a:xfrm>
          <a:prstGeom prst="rect"/>
        </p:spPr>
        <p:txBody>
          <a:bodyPr rtlCol="0" wrap="square">
            <a:spAutoFit/>
          </a:bodyPr>
          <a:p>
            <a:r>
              <a:rPr altLang="en-US" sz="6400" lang="en-CA">
                <a:solidFill>
                  <a:srgbClr val="000000"/>
                </a:solidFill>
              </a:rPr>
              <a:t>শিক্ষ</a:t>
            </a:r>
            <a:r>
              <a:rPr altLang="en-US" sz="6400" lang="en-CA">
                <a:solidFill>
                  <a:srgbClr val="000000"/>
                </a:solidFill>
              </a:rPr>
              <a:t>ক</a:t>
            </a:r>
            <a:r>
              <a:rPr altLang="en-US" sz="6400" lang="en-US">
                <a:solidFill>
                  <a:srgbClr val="000000"/>
                </a:solidFill>
              </a:rPr>
              <a:t> </a:t>
            </a:r>
            <a:r>
              <a:rPr altLang="en-US" sz="6400" lang="en-CA">
                <a:solidFill>
                  <a:srgbClr val="000000"/>
                </a:solidFill>
              </a:rPr>
              <a:t>পরি</a:t>
            </a:r>
            <a:r>
              <a:rPr altLang="en-US" sz="6400" lang="en-CA">
                <a:solidFill>
                  <a:srgbClr val="000000"/>
                </a:solidFill>
              </a:rPr>
              <a:t>চ</a:t>
            </a:r>
            <a:r>
              <a:rPr altLang="en-US" sz="6400" lang="en-CA">
                <a:solidFill>
                  <a:srgbClr val="000000"/>
                </a:solidFill>
              </a:rPr>
              <a:t>ি</a:t>
            </a:r>
            <a:r>
              <a:rPr altLang="en-US" sz="6400" lang="en-CA">
                <a:solidFill>
                  <a:srgbClr val="000000"/>
                </a:solidFill>
              </a:rPr>
              <a:t>ত</a:t>
            </a:r>
            <a:r>
              <a:rPr altLang="en-US" sz="6400" lang="en-CA">
                <a:solidFill>
                  <a:srgbClr val="000000"/>
                </a:solidFill>
              </a:rPr>
              <a:t>ি</a:t>
            </a:r>
            <a:r>
              <a:rPr altLang="en-US" sz="6400" lang="en-US">
                <a:solidFill>
                  <a:srgbClr val="000000"/>
                </a:solidFill>
              </a:rPr>
              <a:t> </a:t>
            </a:r>
            <a:endParaRPr sz="2800" lang="en-CA">
              <a:solidFill>
                <a:srgbClr val="000000"/>
              </a:solidFill>
            </a:endParaRPr>
          </a:p>
        </p:txBody>
      </p:sp>
      <p:sp>
        <p:nvSpPr>
          <p:cNvPr id="1048624" name=""/>
          <p:cNvSpPr txBox="1"/>
          <p:nvPr/>
        </p:nvSpPr>
        <p:spPr>
          <a:xfrm>
            <a:off x="303927" y="2543706"/>
            <a:ext cx="6934282" cy="2783840"/>
          </a:xfrm>
          <a:prstGeom prst="rect"/>
        </p:spPr>
        <p:txBody>
          <a:bodyPr rtlCol="0" wrap="square">
            <a:spAutoFit/>
          </a:bodyPr>
          <a:p>
            <a:r>
              <a:rPr altLang="en-US" sz="4500" lang="en-CA">
                <a:solidFill>
                  <a:srgbClr val="000000"/>
                </a:solidFill>
              </a:rPr>
              <a:t>ত</a:t>
            </a:r>
            <a:r>
              <a:rPr altLang="en-US" sz="4500" lang="en-CA">
                <a:solidFill>
                  <a:srgbClr val="000000"/>
                </a:solidFill>
              </a:rPr>
              <a:t>া</a:t>
            </a:r>
            <a:r>
              <a:rPr altLang="en-US" sz="4500" lang="en-CA">
                <a:solidFill>
                  <a:srgbClr val="000000"/>
                </a:solidFill>
              </a:rPr>
              <a:t>হ</a:t>
            </a:r>
            <a:r>
              <a:rPr altLang="en-US" sz="4500" lang="en-CA">
                <a:solidFill>
                  <a:srgbClr val="000000"/>
                </a:solidFill>
              </a:rPr>
              <a:t>মিনা</a:t>
            </a:r>
            <a:r>
              <a:rPr altLang="en-US" sz="4500" lang="en-US">
                <a:solidFill>
                  <a:srgbClr val="000000"/>
                </a:solidFill>
              </a:rPr>
              <a:t> </a:t>
            </a:r>
            <a:r>
              <a:rPr altLang="en-US" sz="4500" lang="en-CA">
                <a:solidFill>
                  <a:srgbClr val="000000"/>
                </a:solidFill>
              </a:rPr>
              <a:t>আফরোজ</a:t>
            </a:r>
            <a:r>
              <a:rPr altLang="en-US" sz="4500" lang="en-US">
                <a:solidFill>
                  <a:srgbClr val="000000"/>
                </a:solidFill>
              </a:rPr>
              <a:t> </a:t>
            </a:r>
            <a:endParaRPr sz="4500" lang="en-CA">
              <a:solidFill>
                <a:srgbClr val="000000"/>
              </a:solidFill>
            </a:endParaRPr>
          </a:p>
          <a:p>
            <a:r>
              <a:rPr altLang="en-US" sz="4500" lang="en-CA">
                <a:solidFill>
                  <a:srgbClr val="000000"/>
                </a:solidFill>
              </a:rPr>
              <a:t>স</a:t>
            </a:r>
            <a:r>
              <a:rPr altLang="en-US" sz="4500" lang="en-CA">
                <a:solidFill>
                  <a:srgbClr val="000000"/>
                </a:solidFill>
              </a:rPr>
              <a:t>হ</a:t>
            </a:r>
            <a:r>
              <a:rPr altLang="en-US" sz="4500" lang="en-CA">
                <a:solidFill>
                  <a:srgbClr val="000000"/>
                </a:solidFill>
              </a:rPr>
              <a:t>কারী</a:t>
            </a:r>
            <a:r>
              <a:rPr altLang="en-US" sz="4500" lang="en-US">
                <a:solidFill>
                  <a:srgbClr val="000000"/>
                </a:solidFill>
              </a:rPr>
              <a:t> </a:t>
            </a:r>
            <a:r>
              <a:rPr altLang="en-US" sz="4500" lang="en-CA">
                <a:solidFill>
                  <a:srgbClr val="000000"/>
                </a:solidFill>
              </a:rPr>
              <a:t>শিক্ষক</a:t>
            </a:r>
            <a:r>
              <a:rPr altLang="en-US" sz="4500" lang="en-US">
                <a:solidFill>
                  <a:srgbClr val="000000"/>
                </a:solidFill>
              </a:rPr>
              <a:t> </a:t>
            </a:r>
            <a:endParaRPr sz="4500" lang="en-CA">
              <a:solidFill>
                <a:srgbClr val="000000"/>
              </a:solidFill>
            </a:endParaRPr>
          </a:p>
          <a:p>
            <a:r>
              <a:rPr altLang="en-US" sz="4500" lang="en-CA">
                <a:solidFill>
                  <a:srgbClr val="000000"/>
                </a:solidFill>
              </a:rPr>
              <a:t>ধ</a:t>
            </a:r>
            <a:r>
              <a:rPr altLang="en-US" sz="4500" lang="en-CA">
                <a:solidFill>
                  <a:srgbClr val="000000"/>
                </a:solidFill>
              </a:rPr>
              <a:t>লাদিয়া</a:t>
            </a:r>
            <a:r>
              <a:rPr altLang="en-US" sz="4500" lang="en-US">
                <a:solidFill>
                  <a:srgbClr val="000000"/>
                </a:solidFill>
              </a:rPr>
              <a:t> </a:t>
            </a:r>
            <a:r>
              <a:rPr altLang="en-US" sz="4500" lang="en-CA">
                <a:solidFill>
                  <a:srgbClr val="000000"/>
                </a:solidFill>
              </a:rPr>
              <a:t>উচ্চ</a:t>
            </a:r>
            <a:r>
              <a:rPr altLang="en-US" sz="4500" lang="en-US">
                <a:solidFill>
                  <a:srgbClr val="000000"/>
                </a:solidFill>
              </a:rPr>
              <a:t> </a:t>
            </a:r>
            <a:r>
              <a:rPr altLang="en-US" sz="4500" lang="en-CA">
                <a:solidFill>
                  <a:srgbClr val="000000"/>
                </a:solidFill>
              </a:rPr>
              <a:t>বিদ্যালয়</a:t>
            </a:r>
            <a:r>
              <a:rPr altLang="en-US" sz="4500" lang="en-US">
                <a:solidFill>
                  <a:srgbClr val="000000"/>
                </a:solidFill>
              </a:rPr>
              <a:t> </a:t>
            </a:r>
            <a:endParaRPr sz="4500" lang="en-CA">
              <a:solidFill>
                <a:srgbClr val="000000"/>
              </a:solidFill>
            </a:endParaRPr>
          </a:p>
          <a:p>
            <a:r>
              <a:rPr altLang="en-US" sz="4500" lang="en-CA">
                <a:solidFill>
                  <a:srgbClr val="000000"/>
                </a:solidFill>
              </a:rPr>
              <a:t>শ</a:t>
            </a:r>
            <a:r>
              <a:rPr altLang="en-US" sz="4500" lang="en-CA">
                <a:solidFill>
                  <a:srgbClr val="000000"/>
                </a:solidFill>
              </a:rPr>
              <a:t>্র</a:t>
            </a:r>
            <a:r>
              <a:rPr altLang="en-US" sz="4500" lang="en-CA">
                <a:solidFill>
                  <a:srgbClr val="000000"/>
                </a:solidFill>
              </a:rPr>
              <a:t>ী</a:t>
            </a:r>
            <a:r>
              <a:rPr altLang="en-US" sz="4500" lang="en-CA">
                <a:solidFill>
                  <a:srgbClr val="000000"/>
                </a:solidFill>
              </a:rPr>
              <a:t>পুর</a:t>
            </a:r>
            <a:r>
              <a:rPr altLang="en-US" sz="4500" lang="en-US">
                <a:solidFill>
                  <a:srgbClr val="000000"/>
                </a:solidFill>
              </a:rPr>
              <a:t> </a:t>
            </a:r>
            <a:r>
              <a:rPr altLang="en-US" sz="4500" lang="en-US">
                <a:solidFill>
                  <a:srgbClr val="000000"/>
                </a:solidFill>
              </a:rPr>
              <a:t>-</a:t>
            </a:r>
            <a:r>
              <a:rPr altLang="en-US" sz="4500" lang="en-CA">
                <a:solidFill>
                  <a:srgbClr val="000000"/>
                </a:solidFill>
              </a:rPr>
              <a:t>গাজীপুর</a:t>
            </a:r>
            <a:r>
              <a:rPr altLang="en-US" sz="4500" lang="en-US">
                <a:solidFill>
                  <a:srgbClr val="000000"/>
                </a:solidFill>
              </a:rPr>
              <a:t> </a:t>
            </a:r>
            <a:endParaRPr sz="4500" lang="en-CA">
              <a:solidFill>
                <a:srgbClr val="000000"/>
              </a:solidFill>
            </a:endParaRPr>
          </a:p>
        </p:txBody>
      </p:sp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576237" y="1569160"/>
            <a:ext cx="2731043" cy="4186622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00">
        <p14:flip dir="r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Block Arc 2"/>
          <p:cNvSpPr/>
          <p:nvPr/>
        </p:nvSpPr>
        <p:spPr>
          <a:xfrm>
            <a:off x="2754529" y="692049"/>
            <a:ext cx="3695900" cy="3695900"/>
          </a:xfrm>
          <a:prstGeom prst="blockArc">
            <a:avLst>
              <a:gd name="adj1" fmla="val 12600000"/>
              <a:gd name="adj2" fmla="val 16200000"/>
              <a:gd name="adj3" fmla="val 452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48670" name="Block Arc 3"/>
          <p:cNvSpPr/>
          <p:nvPr/>
        </p:nvSpPr>
        <p:spPr>
          <a:xfrm>
            <a:off x="2754529" y="692049"/>
            <a:ext cx="3695900" cy="3695900"/>
          </a:xfrm>
          <a:prstGeom prst="blockArc">
            <a:avLst>
              <a:gd name="adj1" fmla="val 9000000"/>
              <a:gd name="adj2" fmla="val 12600000"/>
              <a:gd name="adj3" fmla="val 452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48671" name="Block Arc 4"/>
          <p:cNvSpPr/>
          <p:nvPr/>
        </p:nvSpPr>
        <p:spPr>
          <a:xfrm>
            <a:off x="2754529" y="692049"/>
            <a:ext cx="3695900" cy="3695900"/>
          </a:xfrm>
          <a:prstGeom prst="blockArc">
            <a:avLst>
              <a:gd name="adj1" fmla="val 5400000"/>
              <a:gd name="adj2" fmla="val 9000000"/>
              <a:gd name="adj3" fmla="val 452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48672" name="Block Arc 6"/>
          <p:cNvSpPr/>
          <p:nvPr/>
        </p:nvSpPr>
        <p:spPr>
          <a:xfrm>
            <a:off x="2704900" y="685800"/>
            <a:ext cx="3695900" cy="3695900"/>
          </a:xfrm>
          <a:prstGeom prst="blockArc">
            <a:avLst>
              <a:gd name="adj1" fmla="val 1643479"/>
              <a:gd name="adj2" fmla="val 5322975"/>
              <a:gd name="adj3" fmla="val 452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48673" name="Block Arc 7"/>
          <p:cNvSpPr/>
          <p:nvPr/>
        </p:nvSpPr>
        <p:spPr>
          <a:xfrm>
            <a:off x="2733887" y="655313"/>
            <a:ext cx="3695900" cy="3695900"/>
          </a:xfrm>
          <a:prstGeom prst="blockArc">
            <a:avLst>
              <a:gd name="adj1" fmla="val 19880204"/>
              <a:gd name="adj2" fmla="val 1723692"/>
              <a:gd name="adj3" fmla="val 452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48674" name="Block Arc 8"/>
          <p:cNvSpPr/>
          <p:nvPr/>
        </p:nvSpPr>
        <p:spPr>
          <a:xfrm>
            <a:off x="2754529" y="692049"/>
            <a:ext cx="3695900" cy="3695900"/>
          </a:xfrm>
          <a:prstGeom prst="blockArc">
            <a:avLst>
              <a:gd name="adj1" fmla="val 16200000"/>
              <a:gd name="adj2" fmla="val 19800000"/>
              <a:gd name="adj3" fmla="val 452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48675" name="Freeform 9"/>
          <p:cNvSpPr/>
          <p:nvPr/>
        </p:nvSpPr>
        <p:spPr>
          <a:xfrm>
            <a:off x="3773580" y="1711101"/>
            <a:ext cx="2246387" cy="1657796"/>
          </a:xfrm>
          <a:custGeom>
            <a:avLst/>
            <a:gdLst>
              <a:gd name="connsiteX0" fmla="*/ 0 w 1657796"/>
              <a:gd name="connsiteY0" fmla="*/ 828898 h 1657796"/>
              <a:gd name="connsiteX1" fmla="*/ 828898 w 1657796"/>
              <a:gd name="connsiteY1" fmla="*/ 0 h 1657796"/>
              <a:gd name="connsiteX2" fmla="*/ 1657796 w 1657796"/>
              <a:gd name="connsiteY2" fmla="*/ 828898 h 1657796"/>
              <a:gd name="connsiteX3" fmla="*/ 828898 w 1657796"/>
              <a:gd name="connsiteY3" fmla="*/ 1657796 h 1657796"/>
              <a:gd name="connsiteX4" fmla="*/ 0 w 1657796"/>
              <a:gd name="connsiteY4" fmla="*/ 828898 h 1657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7796" h="1657796">
                <a:moveTo>
                  <a:pt x="0" y="828898"/>
                </a:moveTo>
                <a:cubicBezTo>
                  <a:pt x="0" y="371110"/>
                  <a:pt x="371110" y="0"/>
                  <a:pt x="828898" y="0"/>
                </a:cubicBezTo>
                <a:cubicBezTo>
                  <a:pt x="1286686" y="0"/>
                  <a:pt x="1657796" y="371110"/>
                  <a:pt x="1657796" y="828898"/>
                </a:cubicBezTo>
                <a:cubicBezTo>
                  <a:pt x="1657796" y="1286686"/>
                  <a:pt x="1286686" y="1657796"/>
                  <a:pt x="828898" y="1657796"/>
                </a:cubicBezTo>
                <a:cubicBezTo>
                  <a:pt x="371110" y="1657796"/>
                  <a:pt x="0" y="1286686"/>
                  <a:pt x="0" y="82889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275799" lIns="275799" numCol="1" rIns="275799" spcCol="1270" spcFirstLastPara="0" tIns="275799" vert="horz" wrap="square">
            <a:noAutofit/>
          </a:bodyPr>
          <a:p>
            <a:pPr algn="ctr" defTabSz="11557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dirty="0" sz="2600" kern="1200" lang="en-US" err="1" smtClean="0"/>
              <a:t>সামাজিক</a:t>
            </a:r>
            <a:r>
              <a:rPr dirty="0" sz="2600" kern="1200" lang="en-US" smtClean="0"/>
              <a:t> </a:t>
            </a:r>
            <a:r>
              <a:rPr dirty="0" sz="2600" kern="1200" lang="en-US" err="1" smtClean="0"/>
              <a:t>পরিবেশ</a:t>
            </a:r>
            <a:endParaRPr dirty="0" sz="2600" kern="1200" lang="en-US"/>
          </a:p>
        </p:txBody>
      </p:sp>
      <p:sp>
        <p:nvSpPr>
          <p:cNvPr id="1048676" name="Freeform 10"/>
          <p:cNvSpPr/>
          <p:nvPr/>
        </p:nvSpPr>
        <p:spPr>
          <a:xfrm>
            <a:off x="4022251" y="153597"/>
            <a:ext cx="1160457" cy="1160457"/>
          </a:xfrm>
          <a:custGeom>
            <a:avLst/>
            <a:gdLst>
              <a:gd name="connsiteX0" fmla="*/ 0 w 1160457"/>
              <a:gd name="connsiteY0" fmla="*/ 580229 h 1160457"/>
              <a:gd name="connsiteX1" fmla="*/ 580229 w 1160457"/>
              <a:gd name="connsiteY1" fmla="*/ 0 h 1160457"/>
              <a:gd name="connsiteX2" fmla="*/ 1160458 w 1160457"/>
              <a:gd name="connsiteY2" fmla="*/ 580229 h 1160457"/>
              <a:gd name="connsiteX3" fmla="*/ 580229 w 1160457"/>
              <a:gd name="connsiteY3" fmla="*/ 1160458 h 1160457"/>
              <a:gd name="connsiteX4" fmla="*/ 0 w 1160457"/>
              <a:gd name="connsiteY4" fmla="*/ 580229 h 116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0457" h="1160457">
                <a:moveTo>
                  <a:pt x="0" y="580229"/>
                </a:moveTo>
                <a:cubicBezTo>
                  <a:pt x="0" y="259777"/>
                  <a:pt x="259777" y="0"/>
                  <a:pt x="580229" y="0"/>
                </a:cubicBezTo>
                <a:cubicBezTo>
                  <a:pt x="900681" y="0"/>
                  <a:pt x="1160458" y="259777"/>
                  <a:pt x="1160458" y="580229"/>
                </a:cubicBezTo>
                <a:cubicBezTo>
                  <a:pt x="1160458" y="900681"/>
                  <a:pt x="900681" y="1160458"/>
                  <a:pt x="580229" y="1160458"/>
                </a:cubicBezTo>
                <a:cubicBezTo>
                  <a:pt x="259777" y="1160458"/>
                  <a:pt x="0" y="900681"/>
                  <a:pt x="0" y="580229"/>
                </a:cubicBez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 anchorCtr="0" bIns="190265" lIns="190265" numCol="1" rIns="190265" spcCol="1270" spcFirstLastPara="0" tIns="190265" vert="horz" wrap="square">
            <a:noAutofit/>
          </a:bodyPr>
          <a:p>
            <a:pPr algn="ctr" defTabSz="7112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dirty="0" sz="1600" kern="1200" lang="en-US" err="1" smtClean="0"/>
              <a:t>জাতি</a:t>
            </a:r>
            <a:endParaRPr dirty="0" sz="1600" kern="1200" lang="en-US"/>
          </a:p>
        </p:txBody>
      </p:sp>
      <p:sp>
        <p:nvSpPr>
          <p:cNvPr id="1048677" name="Freeform 11"/>
          <p:cNvSpPr/>
          <p:nvPr/>
        </p:nvSpPr>
        <p:spPr>
          <a:xfrm>
            <a:off x="5586443" y="1056684"/>
            <a:ext cx="1160457" cy="1160457"/>
          </a:xfrm>
          <a:custGeom>
            <a:avLst/>
            <a:gdLst>
              <a:gd name="connsiteX0" fmla="*/ 0 w 1160457"/>
              <a:gd name="connsiteY0" fmla="*/ 580229 h 1160457"/>
              <a:gd name="connsiteX1" fmla="*/ 580229 w 1160457"/>
              <a:gd name="connsiteY1" fmla="*/ 0 h 1160457"/>
              <a:gd name="connsiteX2" fmla="*/ 1160458 w 1160457"/>
              <a:gd name="connsiteY2" fmla="*/ 580229 h 1160457"/>
              <a:gd name="connsiteX3" fmla="*/ 580229 w 1160457"/>
              <a:gd name="connsiteY3" fmla="*/ 1160458 h 1160457"/>
              <a:gd name="connsiteX4" fmla="*/ 0 w 1160457"/>
              <a:gd name="connsiteY4" fmla="*/ 580229 h 116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0457" h="1160457">
                <a:moveTo>
                  <a:pt x="0" y="580229"/>
                </a:moveTo>
                <a:cubicBezTo>
                  <a:pt x="0" y="259777"/>
                  <a:pt x="259777" y="0"/>
                  <a:pt x="580229" y="0"/>
                </a:cubicBezTo>
                <a:cubicBezTo>
                  <a:pt x="900681" y="0"/>
                  <a:pt x="1160458" y="259777"/>
                  <a:pt x="1160458" y="580229"/>
                </a:cubicBezTo>
                <a:cubicBezTo>
                  <a:pt x="1160458" y="900681"/>
                  <a:pt x="900681" y="1160458"/>
                  <a:pt x="580229" y="1160458"/>
                </a:cubicBezTo>
                <a:cubicBezTo>
                  <a:pt x="259777" y="1160458"/>
                  <a:pt x="0" y="900681"/>
                  <a:pt x="0" y="580229"/>
                </a:cubicBez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 anchorCtr="0" bIns="190265" lIns="190265" numCol="1" rIns="190265" spcCol="1270" spcFirstLastPara="0" tIns="190265" vert="horz" wrap="square">
            <a:noAutofit/>
          </a:bodyPr>
          <a:p>
            <a:pPr algn="ctr" defTabSz="7112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dirty="0" sz="1600" kern="1200" lang="en-US" err="1" smtClean="0"/>
              <a:t>ধর্মীয়</a:t>
            </a:r>
            <a:r>
              <a:rPr dirty="0" sz="1600" kern="1200" lang="en-US" smtClean="0"/>
              <a:t> </a:t>
            </a:r>
            <a:r>
              <a:rPr dirty="0" sz="1600" kern="1200" lang="en-US" err="1" smtClean="0"/>
              <a:t>বিশ্বাস</a:t>
            </a:r>
            <a:endParaRPr dirty="0" sz="1600" kern="1200" lang="en-US"/>
          </a:p>
        </p:txBody>
      </p:sp>
      <p:sp>
        <p:nvSpPr>
          <p:cNvPr id="1048678" name="Freeform 12"/>
          <p:cNvSpPr/>
          <p:nvPr/>
        </p:nvSpPr>
        <p:spPr>
          <a:xfrm>
            <a:off x="5585460" y="2791182"/>
            <a:ext cx="1160457" cy="1160457"/>
          </a:xfrm>
          <a:custGeom>
            <a:avLst/>
            <a:gdLst>
              <a:gd name="connsiteX0" fmla="*/ 0 w 1160457"/>
              <a:gd name="connsiteY0" fmla="*/ 580229 h 1160457"/>
              <a:gd name="connsiteX1" fmla="*/ 580229 w 1160457"/>
              <a:gd name="connsiteY1" fmla="*/ 0 h 1160457"/>
              <a:gd name="connsiteX2" fmla="*/ 1160458 w 1160457"/>
              <a:gd name="connsiteY2" fmla="*/ 580229 h 1160457"/>
              <a:gd name="connsiteX3" fmla="*/ 580229 w 1160457"/>
              <a:gd name="connsiteY3" fmla="*/ 1160458 h 1160457"/>
              <a:gd name="connsiteX4" fmla="*/ 0 w 1160457"/>
              <a:gd name="connsiteY4" fmla="*/ 580229 h 116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0457" h="1160457">
                <a:moveTo>
                  <a:pt x="0" y="580229"/>
                </a:moveTo>
                <a:cubicBezTo>
                  <a:pt x="0" y="259777"/>
                  <a:pt x="259777" y="0"/>
                  <a:pt x="580229" y="0"/>
                </a:cubicBezTo>
                <a:cubicBezTo>
                  <a:pt x="900681" y="0"/>
                  <a:pt x="1160458" y="259777"/>
                  <a:pt x="1160458" y="580229"/>
                </a:cubicBezTo>
                <a:cubicBezTo>
                  <a:pt x="1160458" y="900681"/>
                  <a:pt x="900681" y="1160458"/>
                  <a:pt x="580229" y="1160458"/>
                </a:cubicBezTo>
                <a:cubicBezTo>
                  <a:pt x="259777" y="1160458"/>
                  <a:pt x="0" y="900681"/>
                  <a:pt x="0" y="580229"/>
                </a:cubicBezTo>
                <a:close/>
              </a:path>
            </a:pathLst>
          </a:cu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 anchorCtr="0" bIns="190265" lIns="190265" numCol="1" rIns="190265" spcCol="1270" spcFirstLastPara="0" tIns="190265" vert="horz" wrap="square">
            <a:noAutofit/>
          </a:bodyPr>
          <a:p>
            <a:pPr algn="ctr" defTabSz="7112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dirty="0" sz="1600" kern="1200" lang="en-US" err="1" smtClean="0"/>
              <a:t>ভোক্তাদের</a:t>
            </a:r>
            <a:r>
              <a:rPr dirty="0" sz="1600" kern="1200" lang="en-US" smtClean="0"/>
              <a:t> </a:t>
            </a:r>
            <a:r>
              <a:rPr dirty="0" sz="1600" kern="1200" lang="en-US" err="1" smtClean="0"/>
              <a:t>মনোভাব</a:t>
            </a:r>
            <a:endParaRPr dirty="0" sz="1600" kern="1200" lang="en-US"/>
          </a:p>
        </p:txBody>
      </p:sp>
      <p:sp>
        <p:nvSpPr>
          <p:cNvPr id="1048679" name="Freeform 13"/>
          <p:cNvSpPr/>
          <p:nvPr/>
        </p:nvSpPr>
        <p:spPr>
          <a:xfrm>
            <a:off x="4022251" y="3765945"/>
            <a:ext cx="1160457" cy="1160457"/>
          </a:xfrm>
          <a:custGeom>
            <a:avLst/>
            <a:gdLst>
              <a:gd name="connsiteX0" fmla="*/ 0 w 1160457"/>
              <a:gd name="connsiteY0" fmla="*/ 580229 h 1160457"/>
              <a:gd name="connsiteX1" fmla="*/ 580229 w 1160457"/>
              <a:gd name="connsiteY1" fmla="*/ 0 h 1160457"/>
              <a:gd name="connsiteX2" fmla="*/ 1160458 w 1160457"/>
              <a:gd name="connsiteY2" fmla="*/ 580229 h 1160457"/>
              <a:gd name="connsiteX3" fmla="*/ 580229 w 1160457"/>
              <a:gd name="connsiteY3" fmla="*/ 1160458 h 1160457"/>
              <a:gd name="connsiteX4" fmla="*/ 0 w 1160457"/>
              <a:gd name="connsiteY4" fmla="*/ 580229 h 116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0457" h="1160457">
                <a:moveTo>
                  <a:pt x="0" y="580229"/>
                </a:moveTo>
                <a:cubicBezTo>
                  <a:pt x="0" y="259777"/>
                  <a:pt x="259777" y="0"/>
                  <a:pt x="580229" y="0"/>
                </a:cubicBezTo>
                <a:cubicBezTo>
                  <a:pt x="900681" y="0"/>
                  <a:pt x="1160458" y="259777"/>
                  <a:pt x="1160458" y="580229"/>
                </a:cubicBezTo>
                <a:cubicBezTo>
                  <a:pt x="1160458" y="900681"/>
                  <a:pt x="900681" y="1160458"/>
                  <a:pt x="580229" y="1160458"/>
                </a:cubicBezTo>
                <a:cubicBezTo>
                  <a:pt x="259777" y="1160458"/>
                  <a:pt x="0" y="900681"/>
                  <a:pt x="0" y="580229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anchorCtr="0" bIns="190265" lIns="190265" numCol="1" rIns="190265" spcCol="1270" spcFirstLastPara="0" tIns="190265" vert="horz" wrap="square">
            <a:noAutofit/>
          </a:bodyPr>
          <a:p>
            <a:pPr algn="ctr" defTabSz="7112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dirty="0" sz="1600" kern="1200" lang="en-US" err="1" smtClean="0"/>
              <a:t>মানব</a:t>
            </a:r>
            <a:r>
              <a:rPr dirty="0" sz="1600" kern="1200" lang="en-US" smtClean="0"/>
              <a:t> </a:t>
            </a:r>
            <a:r>
              <a:rPr dirty="0" sz="1600" kern="1200" lang="en-US" err="1" smtClean="0"/>
              <a:t>সম্পদ</a:t>
            </a:r>
            <a:endParaRPr dirty="0" sz="1600" kern="1200" lang="en-US"/>
          </a:p>
        </p:txBody>
      </p:sp>
      <p:sp>
        <p:nvSpPr>
          <p:cNvPr id="1048680" name="Freeform 14"/>
          <p:cNvSpPr/>
          <p:nvPr/>
        </p:nvSpPr>
        <p:spPr>
          <a:xfrm>
            <a:off x="2458058" y="2862858"/>
            <a:ext cx="1160457" cy="1160457"/>
          </a:xfrm>
          <a:custGeom>
            <a:avLst/>
            <a:gdLst>
              <a:gd name="connsiteX0" fmla="*/ 0 w 1160457"/>
              <a:gd name="connsiteY0" fmla="*/ 580229 h 1160457"/>
              <a:gd name="connsiteX1" fmla="*/ 580229 w 1160457"/>
              <a:gd name="connsiteY1" fmla="*/ 0 h 1160457"/>
              <a:gd name="connsiteX2" fmla="*/ 1160458 w 1160457"/>
              <a:gd name="connsiteY2" fmla="*/ 580229 h 1160457"/>
              <a:gd name="connsiteX3" fmla="*/ 580229 w 1160457"/>
              <a:gd name="connsiteY3" fmla="*/ 1160458 h 1160457"/>
              <a:gd name="connsiteX4" fmla="*/ 0 w 1160457"/>
              <a:gd name="connsiteY4" fmla="*/ 580229 h 116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0457" h="1160457">
                <a:moveTo>
                  <a:pt x="0" y="580229"/>
                </a:moveTo>
                <a:cubicBezTo>
                  <a:pt x="0" y="259777"/>
                  <a:pt x="259777" y="0"/>
                  <a:pt x="580229" y="0"/>
                </a:cubicBezTo>
                <a:cubicBezTo>
                  <a:pt x="900681" y="0"/>
                  <a:pt x="1160458" y="259777"/>
                  <a:pt x="1160458" y="580229"/>
                </a:cubicBezTo>
                <a:cubicBezTo>
                  <a:pt x="1160458" y="900681"/>
                  <a:pt x="900681" y="1160458"/>
                  <a:pt x="580229" y="1160458"/>
                </a:cubicBezTo>
                <a:cubicBezTo>
                  <a:pt x="259777" y="1160458"/>
                  <a:pt x="0" y="900681"/>
                  <a:pt x="0" y="580229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 anchorCtr="0" bIns="190265" lIns="190265" numCol="1" rIns="190265" spcCol="1270" spcFirstLastPara="0" tIns="190265" vert="horz" wrap="square">
            <a:noAutofit/>
          </a:bodyPr>
          <a:p>
            <a:pPr algn="ctr" defTabSz="7112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dirty="0" sz="1600" kern="1200" lang="en-US" err="1" smtClean="0"/>
              <a:t>ঐতিহ্য</a:t>
            </a:r>
            <a:endParaRPr dirty="0" sz="1600" kern="1200" lang="en-US"/>
          </a:p>
        </p:txBody>
      </p:sp>
      <p:sp>
        <p:nvSpPr>
          <p:cNvPr id="1048681" name="Freeform 15"/>
          <p:cNvSpPr/>
          <p:nvPr/>
        </p:nvSpPr>
        <p:spPr>
          <a:xfrm>
            <a:off x="2458058" y="1056684"/>
            <a:ext cx="1160457" cy="1160457"/>
          </a:xfrm>
          <a:custGeom>
            <a:avLst/>
            <a:gdLst>
              <a:gd name="connsiteX0" fmla="*/ 0 w 1160457"/>
              <a:gd name="connsiteY0" fmla="*/ 580229 h 1160457"/>
              <a:gd name="connsiteX1" fmla="*/ 580229 w 1160457"/>
              <a:gd name="connsiteY1" fmla="*/ 0 h 1160457"/>
              <a:gd name="connsiteX2" fmla="*/ 1160458 w 1160457"/>
              <a:gd name="connsiteY2" fmla="*/ 580229 h 1160457"/>
              <a:gd name="connsiteX3" fmla="*/ 580229 w 1160457"/>
              <a:gd name="connsiteY3" fmla="*/ 1160458 h 1160457"/>
              <a:gd name="connsiteX4" fmla="*/ 0 w 1160457"/>
              <a:gd name="connsiteY4" fmla="*/ 580229 h 116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0457" h="1160457">
                <a:moveTo>
                  <a:pt x="0" y="580229"/>
                </a:moveTo>
                <a:cubicBezTo>
                  <a:pt x="0" y="259777"/>
                  <a:pt x="259777" y="0"/>
                  <a:pt x="580229" y="0"/>
                </a:cubicBezTo>
                <a:cubicBezTo>
                  <a:pt x="900681" y="0"/>
                  <a:pt x="1160458" y="259777"/>
                  <a:pt x="1160458" y="580229"/>
                </a:cubicBezTo>
                <a:cubicBezTo>
                  <a:pt x="1160458" y="900681"/>
                  <a:pt x="900681" y="1160458"/>
                  <a:pt x="580229" y="1160458"/>
                </a:cubicBezTo>
                <a:cubicBezTo>
                  <a:pt x="259777" y="1160458"/>
                  <a:pt x="0" y="900681"/>
                  <a:pt x="0" y="580229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anchorCtr="0" bIns="190265" lIns="190265" numCol="1" rIns="190265" spcCol="1270" spcFirstLastPara="0" tIns="190265" vert="horz" wrap="square">
            <a:noAutofit/>
          </a:bodyPr>
          <a:p>
            <a:pPr algn="ctr" defTabSz="7112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dirty="0" sz="1600" kern="1200" lang="en-US" err="1" smtClean="0"/>
              <a:t>শিক্ষা</a:t>
            </a:r>
            <a:r>
              <a:rPr dirty="0" sz="1600" kern="1200" lang="en-US" smtClean="0"/>
              <a:t> ও </a:t>
            </a:r>
            <a:r>
              <a:rPr dirty="0" sz="1600" kern="1200" lang="en-US" err="1" smtClean="0"/>
              <a:t>সংস্কৃতি</a:t>
            </a:r>
            <a:endParaRPr dirty="0" sz="1600" kern="120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8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9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0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1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2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3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4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5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6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7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8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46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7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48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49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5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1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52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3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54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5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56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>
                      <p:stCondLst>
                        <p:cond delay="indefinite"/>
                      </p:stCondLst>
                      <p:childTnLst>
                        <p:par>
                          <p:cTn fill="hold" id="5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9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6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65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66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67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68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69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7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71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72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73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74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5">
                      <p:stCondLst>
                        <p:cond delay="indefinite"/>
                      </p:stCondLst>
                      <p:childTnLst>
                        <p:par>
                          <p:cTn fill="hold" id="7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7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82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83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8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85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86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87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88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89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9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91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92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3">
                      <p:stCondLst>
                        <p:cond delay="indefinite"/>
                      </p:stCondLst>
                      <p:childTnLst>
                        <p:par>
                          <p:cTn fill="hold" id="9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9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0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0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0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0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0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0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0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0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0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11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1">
                      <p:stCondLst>
                        <p:cond delay="indefinite"/>
                      </p:stCondLst>
                      <p:childTnLst>
                        <p:par>
                          <p:cTn fill="hold" id="1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3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15"/>
                                        <p:tgtEl>
                                          <p:spTgt spid="104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5" grpId="0" animBg="1"/>
      <p:bldP spid="1048676" grpId="0" animBg="1"/>
      <p:bldP spid="1048677" grpId="0" animBg="1"/>
      <p:bldP spid="1048678" grpId="0" animBg="1"/>
      <p:bldP spid="1048679" grpId="0" animBg="1"/>
      <p:bldP spid="1048680" grpId="0" animBg="1"/>
      <p:bldP spid="104868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TextBox 2"/>
          <p:cNvSpPr txBox="1"/>
          <p:nvPr/>
        </p:nvSpPr>
        <p:spPr>
          <a:xfrm>
            <a:off x="3733800" y="2590800"/>
            <a:ext cx="233680" cy="358141"/>
          </a:xfrm>
          <a:prstGeom prst="rect"/>
          <a:noFill/>
        </p:spPr>
        <p:txBody>
          <a:bodyPr rtlCol="0" wrap="none">
            <a:spAutoFit/>
          </a:bodyPr>
          <a:p>
            <a:endParaRPr dirty="0" lang="en-US"/>
          </a:p>
        </p:txBody>
      </p:sp>
      <p:sp>
        <p:nvSpPr>
          <p:cNvPr id="1048683" name="TextBox 3"/>
          <p:cNvSpPr txBox="1"/>
          <p:nvPr/>
        </p:nvSpPr>
        <p:spPr>
          <a:xfrm>
            <a:off x="762000" y="3089208"/>
            <a:ext cx="7696200" cy="461665"/>
          </a:xfrm>
          <a:prstGeom prst="rect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r>
              <a:rPr dirty="0" sz="2400" lang="en-US" err="1" smtClean="0"/>
              <a:t>অর্থনৈতিক</a:t>
            </a:r>
            <a:r>
              <a:rPr dirty="0" sz="2400" lang="en-US" smtClean="0"/>
              <a:t> </a:t>
            </a:r>
            <a:r>
              <a:rPr dirty="0" sz="2400" lang="en-US" err="1" smtClean="0"/>
              <a:t>পরিবেশে</a:t>
            </a:r>
            <a:r>
              <a:rPr dirty="0" sz="2400" lang="en-US" smtClean="0"/>
              <a:t> </a:t>
            </a:r>
            <a:r>
              <a:rPr dirty="0" sz="2400" lang="en-US" err="1" smtClean="0"/>
              <a:t>চাহিদার</a:t>
            </a:r>
            <a:r>
              <a:rPr dirty="0" sz="2400" lang="en-US" smtClean="0"/>
              <a:t> </a:t>
            </a:r>
            <a:r>
              <a:rPr dirty="0" sz="2400" lang="en-US" err="1" smtClean="0"/>
              <a:t>তুলনায়</a:t>
            </a:r>
            <a:r>
              <a:rPr dirty="0" sz="2400" lang="en-US" smtClean="0"/>
              <a:t> </a:t>
            </a:r>
            <a:r>
              <a:rPr dirty="0" sz="2400" lang="en-US" err="1" smtClean="0"/>
              <a:t>কোনটির</a:t>
            </a:r>
            <a:r>
              <a:rPr dirty="0" sz="2400" lang="en-US" smtClean="0"/>
              <a:t> </a:t>
            </a:r>
            <a:r>
              <a:rPr dirty="0" sz="2400" lang="en-US" err="1" smtClean="0"/>
              <a:t>অভাব</a:t>
            </a:r>
            <a:r>
              <a:rPr dirty="0" sz="2400" lang="en-US" smtClean="0"/>
              <a:t> </a:t>
            </a:r>
            <a:r>
              <a:rPr dirty="0" sz="2400" lang="en-US" err="1" smtClean="0"/>
              <a:t>রয়েছে</a:t>
            </a:r>
            <a:r>
              <a:rPr dirty="0" sz="2400" lang="en-US" smtClean="0"/>
              <a:t> ?</a:t>
            </a:r>
            <a:endParaRPr dirty="0" sz="2400" lang="en-US"/>
          </a:p>
        </p:txBody>
      </p:sp>
      <p:sp>
        <p:nvSpPr>
          <p:cNvPr id="1048684" name="TextBox 4"/>
          <p:cNvSpPr txBox="1"/>
          <p:nvPr/>
        </p:nvSpPr>
        <p:spPr>
          <a:xfrm>
            <a:off x="1066800" y="1752600"/>
            <a:ext cx="7086600" cy="523220"/>
          </a:xfrm>
          <a:prstGeom prst="rect"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r>
              <a:rPr dirty="0" sz="2800" lang="en-US" err="1" smtClean="0"/>
              <a:t>ধর্মীয়</a:t>
            </a:r>
            <a:r>
              <a:rPr dirty="0" sz="2800" lang="en-US" smtClean="0"/>
              <a:t> </a:t>
            </a:r>
            <a:r>
              <a:rPr dirty="0" sz="2800" lang="en-US" err="1" smtClean="0"/>
              <a:t>বিশ্বাস</a:t>
            </a:r>
            <a:r>
              <a:rPr dirty="0" sz="2800" lang="en-US" smtClean="0"/>
              <a:t> </a:t>
            </a:r>
            <a:r>
              <a:rPr dirty="0" sz="2800" lang="en-US" err="1" smtClean="0"/>
              <a:t>কোন</a:t>
            </a:r>
            <a:r>
              <a:rPr dirty="0" sz="2800" lang="en-US" smtClean="0"/>
              <a:t> </a:t>
            </a:r>
            <a:r>
              <a:rPr dirty="0" sz="2800" lang="en-US" err="1" smtClean="0"/>
              <a:t>পরিবেশের</a:t>
            </a:r>
            <a:r>
              <a:rPr dirty="0" sz="2800" lang="en-US" smtClean="0"/>
              <a:t> </a:t>
            </a:r>
            <a:r>
              <a:rPr dirty="0" sz="2800" lang="en-US" err="1" smtClean="0"/>
              <a:t>উপাদান</a:t>
            </a:r>
            <a:r>
              <a:rPr dirty="0" sz="2800" lang="en-US" smtClean="0"/>
              <a:t> ?</a:t>
            </a:r>
            <a:endParaRPr dirty="0" sz="2800" lang="en-US"/>
          </a:p>
        </p:txBody>
      </p:sp>
      <p:sp>
        <p:nvSpPr>
          <p:cNvPr id="1048685" name="Rectangle 5"/>
          <p:cNvSpPr/>
          <p:nvPr/>
        </p:nvSpPr>
        <p:spPr>
          <a:xfrm>
            <a:off x="2598245" y="457200"/>
            <a:ext cx="347981" cy="891540"/>
          </a:xfrm>
          <a:prstGeom prst="rect"/>
          <a:noFill/>
        </p:spPr>
        <p:txBody>
          <a:bodyPr bIns="45720" lIns="91440" rIns="91440" tIns="45720" wrap="none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pPr algn="ctr"/>
            <a:endParaRPr b="1" cap="none" dirty="0" sz="5400" lang="en-US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algn="tl" blurRad="76200" dir="5400000" dist="50800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48686" name="TextBox 6"/>
          <p:cNvSpPr txBox="1"/>
          <p:nvPr/>
        </p:nvSpPr>
        <p:spPr>
          <a:xfrm>
            <a:off x="1295400" y="4364262"/>
            <a:ext cx="6553199" cy="523220"/>
          </a:xfrm>
          <a:prstGeom prst="rect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r>
              <a:rPr dirty="0" sz="2800" lang="en-US" err="1" smtClean="0"/>
              <a:t>সঞ্চয়</a:t>
            </a:r>
            <a:r>
              <a:rPr dirty="0" sz="2800" lang="en-US" smtClean="0"/>
              <a:t> ও </a:t>
            </a:r>
            <a:r>
              <a:rPr dirty="0" sz="2800" lang="en-US" err="1" smtClean="0"/>
              <a:t>বিনিয়োগ</a:t>
            </a:r>
            <a:r>
              <a:rPr dirty="0" sz="2800" lang="en-US" smtClean="0"/>
              <a:t> </a:t>
            </a:r>
            <a:r>
              <a:rPr dirty="0" sz="2800" lang="en-US" err="1" smtClean="0"/>
              <a:t>কোন</a:t>
            </a:r>
            <a:r>
              <a:rPr dirty="0" sz="2800" lang="en-US" smtClean="0"/>
              <a:t> </a:t>
            </a:r>
            <a:r>
              <a:rPr dirty="0" sz="2800" lang="en-US" err="1" smtClean="0"/>
              <a:t>পরিবেশের</a:t>
            </a:r>
            <a:r>
              <a:rPr dirty="0" sz="2800" lang="en-US" smtClean="0"/>
              <a:t> </a:t>
            </a:r>
            <a:r>
              <a:rPr dirty="0" sz="2800" lang="en-US" err="1" smtClean="0"/>
              <a:t>উপাদান</a:t>
            </a:r>
            <a:r>
              <a:rPr dirty="0" sz="2800" lang="en-US" smtClean="0"/>
              <a:t> ?</a:t>
            </a:r>
            <a:endParaRPr dirty="0" sz="2800" lang="en-US"/>
          </a:p>
        </p:txBody>
      </p:sp>
      <p:sp>
        <p:nvSpPr>
          <p:cNvPr id="1048687" name=""/>
          <p:cNvSpPr txBox="1"/>
          <p:nvPr/>
        </p:nvSpPr>
        <p:spPr>
          <a:xfrm>
            <a:off x="1727666" y="622280"/>
            <a:ext cx="5197110" cy="904239"/>
          </a:xfrm>
          <a:prstGeom prst="rect"/>
        </p:spPr>
        <p:txBody>
          <a:bodyPr rtlCol="0" wrap="square">
            <a:spAutoFit/>
          </a:bodyPr>
          <a:p>
            <a:r>
              <a:rPr altLang="en-US" sz="5500" lang="en-CA">
                <a:solidFill>
                  <a:srgbClr val="FF6600"/>
                </a:solidFill>
              </a:rPr>
              <a:t>এ</a:t>
            </a:r>
            <a:r>
              <a:rPr altLang="en-US" sz="5500" lang="en-CA">
                <a:solidFill>
                  <a:srgbClr val="FF6600"/>
                </a:solidFill>
              </a:rPr>
              <a:t>ক</a:t>
            </a:r>
            <a:r>
              <a:rPr altLang="en-US" sz="5500" lang="en-CA">
                <a:solidFill>
                  <a:srgbClr val="FF6600"/>
                </a:solidFill>
              </a:rPr>
              <a:t>ক</a:t>
            </a:r>
            <a:r>
              <a:rPr altLang="en-US" sz="5500" lang="en-US">
                <a:solidFill>
                  <a:srgbClr val="FF6600"/>
                </a:solidFill>
              </a:rPr>
              <a:t> </a:t>
            </a:r>
            <a:r>
              <a:rPr altLang="en-US" sz="5500" lang="en-CA">
                <a:solidFill>
                  <a:srgbClr val="FF6600"/>
                </a:solidFill>
              </a:rPr>
              <a:t>ক</a:t>
            </a:r>
            <a:r>
              <a:rPr altLang="en-US" sz="5500" lang="en-CA">
                <a:solidFill>
                  <a:srgbClr val="FF6600"/>
                </a:solidFill>
              </a:rPr>
              <a:t>া</a:t>
            </a:r>
            <a:r>
              <a:rPr altLang="en-US" sz="5500" lang="en-CA">
                <a:solidFill>
                  <a:srgbClr val="FF6600"/>
                </a:solidFill>
              </a:rPr>
              <a:t>জ</a:t>
            </a:r>
            <a:r>
              <a:rPr altLang="en-US" sz="5500" lang="en-US">
                <a:solidFill>
                  <a:srgbClr val="FF6600"/>
                </a:solidFill>
              </a:rPr>
              <a:t> </a:t>
            </a:r>
            <a:endParaRPr sz="2800" lang="en-CA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8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9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0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1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2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3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4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5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6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7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8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46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7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48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49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5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1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52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3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54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5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56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3" grpId="0" animBg="1"/>
      <p:bldP spid="1048684" grpId="0" animBg="1"/>
      <p:bldP spid="104868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TextBox 4"/>
          <p:cNvSpPr txBox="1"/>
          <p:nvPr/>
        </p:nvSpPr>
        <p:spPr>
          <a:xfrm>
            <a:off x="2824561" y="3141979"/>
            <a:ext cx="3753785" cy="574040"/>
          </a:xfrm>
          <a:prstGeom prst="rect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3200" lang="en-US" err="1"/>
              <a:t>রাজনৈতিক</a:t>
            </a:r>
            <a:r>
              <a:rPr dirty="0" sz="3200" lang="en-US"/>
              <a:t> </a:t>
            </a:r>
            <a:r>
              <a:rPr dirty="0" sz="3200" lang="en-US" err="1"/>
              <a:t>পরিবেশ</a:t>
            </a:r>
            <a:endParaRPr dirty="0" sz="32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9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30275" y="3871186"/>
            <a:ext cx="8648809" cy="3072165"/>
          </a:xfrm>
          <a:prstGeom prst="rect"/>
          <a:noFill/>
          <a:ln>
            <a:noFill/>
          </a:ln>
          <a:effectLst/>
        </p:spPr>
      </p:pic>
      <p:pic>
        <p:nvPicPr>
          <p:cNvPr id="2097170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2006557" y="167994"/>
            <a:ext cx="5283286" cy="2818818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900">
        <p14:glitter dir="l" pattern="hexago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8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9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0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1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2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3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4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5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6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7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8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Block Arc 2"/>
          <p:cNvSpPr/>
          <p:nvPr/>
        </p:nvSpPr>
        <p:spPr>
          <a:xfrm>
            <a:off x="2724049" y="692049"/>
            <a:ext cx="3695900" cy="3695900"/>
          </a:xfrm>
          <a:prstGeom prst="blockArc">
            <a:avLst>
              <a:gd name="adj1" fmla="val 12600000"/>
              <a:gd name="adj2" fmla="val 16200000"/>
              <a:gd name="adj3" fmla="val 452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48693" name="Block Arc 3"/>
          <p:cNvSpPr/>
          <p:nvPr/>
        </p:nvSpPr>
        <p:spPr>
          <a:xfrm>
            <a:off x="2724049" y="692049"/>
            <a:ext cx="3695900" cy="3695900"/>
          </a:xfrm>
          <a:prstGeom prst="blockArc">
            <a:avLst>
              <a:gd name="adj1" fmla="val 9000000"/>
              <a:gd name="adj2" fmla="val 12600000"/>
              <a:gd name="adj3" fmla="val 452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48694" name="Block Arc 4"/>
          <p:cNvSpPr/>
          <p:nvPr/>
        </p:nvSpPr>
        <p:spPr>
          <a:xfrm>
            <a:off x="2724049" y="692049"/>
            <a:ext cx="3695900" cy="3695900"/>
          </a:xfrm>
          <a:prstGeom prst="blockArc">
            <a:avLst>
              <a:gd name="adj1" fmla="val 5400000"/>
              <a:gd name="adj2" fmla="val 9000000"/>
              <a:gd name="adj3" fmla="val 452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48695" name="Block Arc 6"/>
          <p:cNvSpPr/>
          <p:nvPr/>
        </p:nvSpPr>
        <p:spPr>
          <a:xfrm>
            <a:off x="2683584" y="692502"/>
            <a:ext cx="3695900" cy="3695900"/>
          </a:xfrm>
          <a:prstGeom prst="blockArc">
            <a:avLst>
              <a:gd name="adj1" fmla="val 1643479"/>
              <a:gd name="adj2" fmla="val 5322975"/>
              <a:gd name="adj3" fmla="val 452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48696" name="Block Arc 7"/>
          <p:cNvSpPr/>
          <p:nvPr/>
        </p:nvSpPr>
        <p:spPr>
          <a:xfrm>
            <a:off x="2703407" y="655313"/>
            <a:ext cx="3695900" cy="3695900"/>
          </a:xfrm>
          <a:prstGeom prst="blockArc">
            <a:avLst>
              <a:gd name="adj1" fmla="val 19880204"/>
              <a:gd name="adj2" fmla="val 1723692"/>
              <a:gd name="adj3" fmla="val 452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48697" name="Block Arc 8"/>
          <p:cNvSpPr/>
          <p:nvPr/>
        </p:nvSpPr>
        <p:spPr>
          <a:xfrm>
            <a:off x="2724049" y="692049"/>
            <a:ext cx="3695900" cy="3695900"/>
          </a:xfrm>
          <a:prstGeom prst="blockArc">
            <a:avLst>
              <a:gd name="adj1" fmla="val 16200000"/>
              <a:gd name="adj2" fmla="val 19800000"/>
              <a:gd name="adj3" fmla="val 452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48698" name="Freeform 9"/>
          <p:cNvSpPr/>
          <p:nvPr/>
        </p:nvSpPr>
        <p:spPr>
          <a:xfrm>
            <a:off x="3743101" y="1711101"/>
            <a:ext cx="2079530" cy="1657796"/>
          </a:xfrm>
          <a:custGeom>
            <a:avLst/>
            <a:gdLst>
              <a:gd name="connsiteX0" fmla="*/ 0 w 1657796"/>
              <a:gd name="connsiteY0" fmla="*/ 828898 h 1657796"/>
              <a:gd name="connsiteX1" fmla="*/ 828898 w 1657796"/>
              <a:gd name="connsiteY1" fmla="*/ 0 h 1657796"/>
              <a:gd name="connsiteX2" fmla="*/ 1657796 w 1657796"/>
              <a:gd name="connsiteY2" fmla="*/ 828898 h 1657796"/>
              <a:gd name="connsiteX3" fmla="*/ 828898 w 1657796"/>
              <a:gd name="connsiteY3" fmla="*/ 1657796 h 1657796"/>
              <a:gd name="connsiteX4" fmla="*/ 0 w 1657796"/>
              <a:gd name="connsiteY4" fmla="*/ 828898 h 1657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7796" h="1657796">
                <a:moveTo>
                  <a:pt x="0" y="828898"/>
                </a:moveTo>
                <a:cubicBezTo>
                  <a:pt x="0" y="371110"/>
                  <a:pt x="371110" y="0"/>
                  <a:pt x="828898" y="0"/>
                </a:cubicBezTo>
                <a:cubicBezTo>
                  <a:pt x="1286686" y="0"/>
                  <a:pt x="1657796" y="371110"/>
                  <a:pt x="1657796" y="828898"/>
                </a:cubicBezTo>
                <a:cubicBezTo>
                  <a:pt x="1657796" y="1286686"/>
                  <a:pt x="1286686" y="1657796"/>
                  <a:pt x="828898" y="1657796"/>
                </a:cubicBezTo>
                <a:cubicBezTo>
                  <a:pt x="371110" y="1657796"/>
                  <a:pt x="0" y="1286686"/>
                  <a:pt x="0" y="828898"/>
                </a:cubicBez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 anchorCtr="0" bIns="269449" lIns="269449" numCol="1" rIns="269449" spcCol="1270" spcFirstLastPara="0" tIns="269449" vert="horz" wrap="square">
            <a:noAutofit/>
          </a:bodyPr>
          <a:p>
            <a:pPr algn="ctr" defTabSz="9334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dirty="0" sz="2100" kern="1200" lang="en-US" err="1" smtClean="0"/>
              <a:t>রাজনৈতিক</a:t>
            </a:r>
            <a:r>
              <a:rPr dirty="0" sz="2100" kern="1200" lang="en-US" smtClean="0"/>
              <a:t> </a:t>
            </a:r>
            <a:r>
              <a:rPr dirty="0" sz="2100" kern="1200" lang="en-US" err="1" smtClean="0"/>
              <a:t>পরিবেশ</a:t>
            </a:r>
            <a:endParaRPr dirty="0" sz="2100" kern="1200" lang="en-US"/>
          </a:p>
        </p:txBody>
      </p:sp>
      <p:sp>
        <p:nvSpPr>
          <p:cNvPr id="1048699" name="Freeform 10"/>
          <p:cNvSpPr/>
          <p:nvPr/>
        </p:nvSpPr>
        <p:spPr>
          <a:xfrm>
            <a:off x="3991771" y="153597"/>
            <a:ext cx="1160457" cy="1160457"/>
          </a:xfrm>
          <a:custGeom>
            <a:avLst/>
            <a:gdLst>
              <a:gd name="connsiteX0" fmla="*/ 0 w 1160457"/>
              <a:gd name="connsiteY0" fmla="*/ 580229 h 1160457"/>
              <a:gd name="connsiteX1" fmla="*/ 580229 w 1160457"/>
              <a:gd name="connsiteY1" fmla="*/ 0 h 1160457"/>
              <a:gd name="connsiteX2" fmla="*/ 1160458 w 1160457"/>
              <a:gd name="connsiteY2" fmla="*/ 580229 h 1160457"/>
              <a:gd name="connsiteX3" fmla="*/ 580229 w 1160457"/>
              <a:gd name="connsiteY3" fmla="*/ 1160458 h 1160457"/>
              <a:gd name="connsiteX4" fmla="*/ 0 w 1160457"/>
              <a:gd name="connsiteY4" fmla="*/ 580229 h 116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0457" h="1160457">
                <a:moveTo>
                  <a:pt x="0" y="580229"/>
                </a:moveTo>
                <a:cubicBezTo>
                  <a:pt x="0" y="259777"/>
                  <a:pt x="259777" y="0"/>
                  <a:pt x="580229" y="0"/>
                </a:cubicBezTo>
                <a:cubicBezTo>
                  <a:pt x="900681" y="0"/>
                  <a:pt x="1160458" y="259777"/>
                  <a:pt x="1160458" y="580229"/>
                </a:cubicBezTo>
                <a:cubicBezTo>
                  <a:pt x="1160458" y="900681"/>
                  <a:pt x="900681" y="1160458"/>
                  <a:pt x="580229" y="1160458"/>
                </a:cubicBezTo>
                <a:cubicBezTo>
                  <a:pt x="259777" y="1160458"/>
                  <a:pt x="0" y="900681"/>
                  <a:pt x="0" y="580229"/>
                </a:cubicBezTo>
                <a:close/>
              </a:path>
            </a:pathLst>
          </a:cu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 anchorCtr="0" bIns="187725" lIns="187725" numCol="1" rIns="187725" spcCol="1270" spcFirstLastPara="0" tIns="187725" vert="horz" wrap="square">
            <a:noAutofit/>
          </a:bodyPr>
          <a:p>
            <a:pPr algn="ctr" defTabSz="6223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dirty="0" sz="1400" kern="1200" lang="en-US" err="1" smtClean="0"/>
              <a:t>সরকার</a:t>
            </a:r>
            <a:endParaRPr dirty="0" sz="1400" kern="1200" lang="en-US"/>
          </a:p>
        </p:txBody>
      </p:sp>
      <p:sp>
        <p:nvSpPr>
          <p:cNvPr id="1048700" name="Freeform 11"/>
          <p:cNvSpPr/>
          <p:nvPr/>
        </p:nvSpPr>
        <p:spPr>
          <a:xfrm>
            <a:off x="5555963" y="1056684"/>
            <a:ext cx="1160457" cy="1160457"/>
          </a:xfrm>
          <a:custGeom>
            <a:avLst/>
            <a:gdLst>
              <a:gd name="connsiteX0" fmla="*/ 0 w 1160457"/>
              <a:gd name="connsiteY0" fmla="*/ 580229 h 1160457"/>
              <a:gd name="connsiteX1" fmla="*/ 580229 w 1160457"/>
              <a:gd name="connsiteY1" fmla="*/ 0 h 1160457"/>
              <a:gd name="connsiteX2" fmla="*/ 1160458 w 1160457"/>
              <a:gd name="connsiteY2" fmla="*/ 580229 h 1160457"/>
              <a:gd name="connsiteX3" fmla="*/ 580229 w 1160457"/>
              <a:gd name="connsiteY3" fmla="*/ 1160458 h 1160457"/>
              <a:gd name="connsiteX4" fmla="*/ 0 w 1160457"/>
              <a:gd name="connsiteY4" fmla="*/ 580229 h 116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0457" h="1160457">
                <a:moveTo>
                  <a:pt x="0" y="580229"/>
                </a:moveTo>
                <a:cubicBezTo>
                  <a:pt x="0" y="259777"/>
                  <a:pt x="259777" y="0"/>
                  <a:pt x="580229" y="0"/>
                </a:cubicBezTo>
                <a:cubicBezTo>
                  <a:pt x="900681" y="0"/>
                  <a:pt x="1160458" y="259777"/>
                  <a:pt x="1160458" y="580229"/>
                </a:cubicBezTo>
                <a:cubicBezTo>
                  <a:pt x="1160458" y="900681"/>
                  <a:pt x="900681" y="1160458"/>
                  <a:pt x="580229" y="1160458"/>
                </a:cubicBezTo>
                <a:cubicBezTo>
                  <a:pt x="259777" y="1160458"/>
                  <a:pt x="0" y="900681"/>
                  <a:pt x="0" y="580229"/>
                </a:cubicBez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anchorCtr="0" bIns="187725" lIns="187725" numCol="1" rIns="187725" spcCol="1270" spcFirstLastPara="0" tIns="187725" vert="horz" wrap="square">
            <a:noAutofit/>
          </a:bodyPr>
          <a:p>
            <a:pPr algn="ctr" defTabSz="6223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dirty="0" sz="1400" kern="1200" lang="en-US" err="1" smtClean="0"/>
              <a:t>সার্বভৌমত্ব</a:t>
            </a:r>
            <a:endParaRPr dirty="0" sz="1400" kern="1200" lang="en-US"/>
          </a:p>
        </p:txBody>
      </p:sp>
      <p:sp>
        <p:nvSpPr>
          <p:cNvPr id="1048701" name="Freeform 12"/>
          <p:cNvSpPr/>
          <p:nvPr/>
        </p:nvSpPr>
        <p:spPr>
          <a:xfrm>
            <a:off x="5554980" y="2791182"/>
            <a:ext cx="1160457" cy="1160457"/>
          </a:xfrm>
          <a:custGeom>
            <a:avLst/>
            <a:gdLst>
              <a:gd name="connsiteX0" fmla="*/ 0 w 1160457"/>
              <a:gd name="connsiteY0" fmla="*/ 580229 h 1160457"/>
              <a:gd name="connsiteX1" fmla="*/ 580229 w 1160457"/>
              <a:gd name="connsiteY1" fmla="*/ 0 h 1160457"/>
              <a:gd name="connsiteX2" fmla="*/ 1160458 w 1160457"/>
              <a:gd name="connsiteY2" fmla="*/ 580229 h 1160457"/>
              <a:gd name="connsiteX3" fmla="*/ 580229 w 1160457"/>
              <a:gd name="connsiteY3" fmla="*/ 1160458 h 1160457"/>
              <a:gd name="connsiteX4" fmla="*/ 0 w 1160457"/>
              <a:gd name="connsiteY4" fmla="*/ 580229 h 116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0457" h="1160457">
                <a:moveTo>
                  <a:pt x="0" y="580229"/>
                </a:moveTo>
                <a:cubicBezTo>
                  <a:pt x="0" y="259777"/>
                  <a:pt x="259777" y="0"/>
                  <a:pt x="580229" y="0"/>
                </a:cubicBezTo>
                <a:cubicBezTo>
                  <a:pt x="900681" y="0"/>
                  <a:pt x="1160458" y="259777"/>
                  <a:pt x="1160458" y="580229"/>
                </a:cubicBezTo>
                <a:cubicBezTo>
                  <a:pt x="1160458" y="900681"/>
                  <a:pt x="900681" y="1160458"/>
                  <a:pt x="580229" y="1160458"/>
                </a:cubicBezTo>
                <a:cubicBezTo>
                  <a:pt x="259777" y="1160458"/>
                  <a:pt x="0" y="900681"/>
                  <a:pt x="0" y="580229"/>
                </a:cubicBez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0" bIns="187725" lIns="187725" numCol="1" rIns="187725" spcCol="1270" spcFirstLastPara="0" tIns="187725" vert="horz" wrap="square">
            <a:noAutofit/>
          </a:bodyPr>
          <a:p>
            <a:pPr algn="ctr" defTabSz="6223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dirty="0" sz="1400" kern="1200" lang="en-US" err="1" smtClean="0"/>
              <a:t>আইন</a:t>
            </a:r>
            <a:r>
              <a:rPr dirty="0" sz="1400" kern="1200" lang="en-US" smtClean="0"/>
              <a:t> </a:t>
            </a:r>
            <a:r>
              <a:rPr dirty="0" sz="1400" kern="1200" lang="en-US" err="1" smtClean="0"/>
              <a:t>শৃঙ্খলা</a:t>
            </a:r>
            <a:endParaRPr dirty="0" sz="1400" kern="1200" lang="en-US"/>
          </a:p>
        </p:txBody>
      </p:sp>
      <p:sp>
        <p:nvSpPr>
          <p:cNvPr id="1048702" name="Freeform 13"/>
          <p:cNvSpPr/>
          <p:nvPr/>
        </p:nvSpPr>
        <p:spPr>
          <a:xfrm>
            <a:off x="3991771" y="3765945"/>
            <a:ext cx="1160457" cy="1160457"/>
          </a:xfrm>
          <a:custGeom>
            <a:avLst/>
            <a:gdLst>
              <a:gd name="connsiteX0" fmla="*/ 0 w 1160457"/>
              <a:gd name="connsiteY0" fmla="*/ 580229 h 1160457"/>
              <a:gd name="connsiteX1" fmla="*/ 580229 w 1160457"/>
              <a:gd name="connsiteY1" fmla="*/ 0 h 1160457"/>
              <a:gd name="connsiteX2" fmla="*/ 1160458 w 1160457"/>
              <a:gd name="connsiteY2" fmla="*/ 580229 h 1160457"/>
              <a:gd name="connsiteX3" fmla="*/ 580229 w 1160457"/>
              <a:gd name="connsiteY3" fmla="*/ 1160458 h 1160457"/>
              <a:gd name="connsiteX4" fmla="*/ 0 w 1160457"/>
              <a:gd name="connsiteY4" fmla="*/ 580229 h 116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0457" h="1160457">
                <a:moveTo>
                  <a:pt x="0" y="580229"/>
                </a:moveTo>
                <a:cubicBezTo>
                  <a:pt x="0" y="259777"/>
                  <a:pt x="259777" y="0"/>
                  <a:pt x="580229" y="0"/>
                </a:cubicBezTo>
                <a:cubicBezTo>
                  <a:pt x="900681" y="0"/>
                  <a:pt x="1160458" y="259777"/>
                  <a:pt x="1160458" y="580229"/>
                </a:cubicBezTo>
                <a:cubicBezTo>
                  <a:pt x="1160458" y="900681"/>
                  <a:pt x="900681" y="1160458"/>
                  <a:pt x="580229" y="1160458"/>
                </a:cubicBezTo>
                <a:cubicBezTo>
                  <a:pt x="259777" y="1160458"/>
                  <a:pt x="0" y="900681"/>
                  <a:pt x="0" y="580229"/>
                </a:cubicBez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 anchorCtr="0" bIns="187725" lIns="187725" numCol="1" rIns="187725" spcCol="1270" spcFirstLastPara="0" tIns="187725" vert="horz" wrap="square">
            <a:noAutofit/>
          </a:bodyPr>
          <a:p>
            <a:pPr algn="ctr" defTabSz="6223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dirty="0" sz="1400" kern="1200" lang="en-US" err="1" smtClean="0"/>
              <a:t>আন্তর্জাতিক</a:t>
            </a:r>
            <a:r>
              <a:rPr dirty="0" sz="1400" kern="1200" lang="en-US" smtClean="0"/>
              <a:t> </a:t>
            </a:r>
            <a:r>
              <a:rPr dirty="0" sz="1400" kern="1200" lang="en-US" err="1" smtClean="0"/>
              <a:t>সম্পর্ক</a:t>
            </a:r>
            <a:endParaRPr dirty="0" sz="1400" kern="1200" lang="en-US"/>
          </a:p>
        </p:txBody>
      </p:sp>
      <p:sp>
        <p:nvSpPr>
          <p:cNvPr id="1048703" name="Freeform 14"/>
          <p:cNvSpPr/>
          <p:nvPr/>
        </p:nvSpPr>
        <p:spPr>
          <a:xfrm>
            <a:off x="2427578" y="2862858"/>
            <a:ext cx="1160457" cy="1160457"/>
          </a:xfrm>
          <a:custGeom>
            <a:avLst/>
            <a:gdLst>
              <a:gd name="connsiteX0" fmla="*/ 0 w 1160457"/>
              <a:gd name="connsiteY0" fmla="*/ 580229 h 1160457"/>
              <a:gd name="connsiteX1" fmla="*/ 580229 w 1160457"/>
              <a:gd name="connsiteY1" fmla="*/ 0 h 1160457"/>
              <a:gd name="connsiteX2" fmla="*/ 1160458 w 1160457"/>
              <a:gd name="connsiteY2" fmla="*/ 580229 h 1160457"/>
              <a:gd name="connsiteX3" fmla="*/ 580229 w 1160457"/>
              <a:gd name="connsiteY3" fmla="*/ 1160458 h 1160457"/>
              <a:gd name="connsiteX4" fmla="*/ 0 w 1160457"/>
              <a:gd name="connsiteY4" fmla="*/ 580229 h 116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0457" h="1160457">
                <a:moveTo>
                  <a:pt x="0" y="580229"/>
                </a:moveTo>
                <a:cubicBezTo>
                  <a:pt x="0" y="259777"/>
                  <a:pt x="259777" y="0"/>
                  <a:pt x="580229" y="0"/>
                </a:cubicBezTo>
                <a:cubicBezTo>
                  <a:pt x="900681" y="0"/>
                  <a:pt x="1160458" y="259777"/>
                  <a:pt x="1160458" y="580229"/>
                </a:cubicBezTo>
                <a:cubicBezTo>
                  <a:pt x="1160458" y="900681"/>
                  <a:pt x="900681" y="1160458"/>
                  <a:pt x="580229" y="1160458"/>
                </a:cubicBezTo>
                <a:cubicBezTo>
                  <a:pt x="259777" y="1160458"/>
                  <a:pt x="0" y="900681"/>
                  <a:pt x="0" y="580229"/>
                </a:cubicBez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 anchorCtr="0" bIns="187725" lIns="187725" numCol="1" rIns="187725" spcCol="1270" spcFirstLastPara="0" tIns="187725" vert="horz" wrap="square">
            <a:noAutofit/>
          </a:bodyPr>
          <a:p>
            <a:pPr algn="ctr" defTabSz="6223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dirty="0" sz="1400" kern="1200" lang="en-US" err="1" smtClean="0"/>
              <a:t>সরকারি</a:t>
            </a:r>
            <a:r>
              <a:rPr dirty="0" sz="1400" kern="1200" lang="en-US" smtClean="0"/>
              <a:t> </a:t>
            </a:r>
            <a:r>
              <a:rPr dirty="0" sz="1400" kern="1200" lang="en-US" err="1" smtClean="0"/>
              <a:t>নীতিমালা</a:t>
            </a:r>
            <a:endParaRPr dirty="0" sz="1400" kern="1200" lang="en-US"/>
          </a:p>
        </p:txBody>
      </p:sp>
      <p:sp>
        <p:nvSpPr>
          <p:cNvPr id="1048704" name="Freeform 15"/>
          <p:cNvSpPr/>
          <p:nvPr/>
        </p:nvSpPr>
        <p:spPr>
          <a:xfrm>
            <a:off x="2427578" y="1056684"/>
            <a:ext cx="1160457" cy="1160457"/>
          </a:xfrm>
          <a:custGeom>
            <a:avLst/>
            <a:gdLst>
              <a:gd name="connsiteX0" fmla="*/ 0 w 1160457"/>
              <a:gd name="connsiteY0" fmla="*/ 580229 h 1160457"/>
              <a:gd name="connsiteX1" fmla="*/ 580229 w 1160457"/>
              <a:gd name="connsiteY1" fmla="*/ 0 h 1160457"/>
              <a:gd name="connsiteX2" fmla="*/ 1160458 w 1160457"/>
              <a:gd name="connsiteY2" fmla="*/ 580229 h 1160457"/>
              <a:gd name="connsiteX3" fmla="*/ 580229 w 1160457"/>
              <a:gd name="connsiteY3" fmla="*/ 1160458 h 1160457"/>
              <a:gd name="connsiteX4" fmla="*/ 0 w 1160457"/>
              <a:gd name="connsiteY4" fmla="*/ 580229 h 116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0457" h="1160457">
                <a:moveTo>
                  <a:pt x="0" y="580229"/>
                </a:moveTo>
                <a:cubicBezTo>
                  <a:pt x="0" y="259777"/>
                  <a:pt x="259777" y="0"/>
                  <a:pt x="580229" y="0"/>
                </a:cubicBezTo>
                <a:cubicBezTo>
                  <a:pt x="900681" y="0"/>
                  <a:pt x="1160458" y="259777"/>
                  <a:pt x="1160458" y="580229"/>
                </a:cubicBezTo>
                <a:cubicBezTo>
                  <a:pt x="1160458" y="900681"/>
                  <a:pt x="900681" y="1160458"/>
                  <a:pt x="580229" y="1160458"/>
                </a:cubicBezTo>
                <a:cubicBezTo>
                  <a:pt x="259777" y="1160458"/>
                  <a:pt x="0" y="900681"/>
                  <a:pt x="0" y="580229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anchorCtr="0" bIns="187725" lIns="187725" numCol="1" rIns="187725" spcCol="1270" spcFirstLastPara="0" tIns="187725" vert="horz" wrap="square">
            <a:noAutofit/>
          </a:bodyPr>
          <a:p>
            <a:pPr algn="ctr" defTabSz="6223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dirty="0" sz="1400" kern="1200" lang="en-US" err="1" smtClean="0"/>
              <a:t>রাজনৈতিক</a:t>
            </a:r>
            <a:r>
              <a:rPr dirty="0" sz="1400" kern="1200" lang="en-US" smtClean="0"/>
              <a:t> </a:t>
            </a:r>
            <a:r>
              <a:rPr dirty="0" sz="1400" kern="1200" lang="en-US" err="1" smtClean="0"/>
              <a:t>স্থিতিশীলতা</a:t>
            </a:r>
            <a:endParaRPr dirty="0" sz="1400" kern="120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8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9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0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1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2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3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4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5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6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7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8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46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7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48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49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7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5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7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1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7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52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7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3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7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54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7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5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7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56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7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>
                      <p:stCondLst>
                        <p:cond delay="indefinite"/>
                      </p:stCondLst>
                      <p:childTnLst>
                        <p:par>
                          <p:cTn fill="hold" id="5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9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6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65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66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67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68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69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7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71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72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73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74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5">
                      <p:stCondLst>
                        <p:cond delay="indefinite"/>
                      </p:stCondLst>
                      <p:childTnLst>
                        <p:par>
                          <p:cTn fill="hold" id="7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7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82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83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8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85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86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87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88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89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9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91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92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3">
                      <p:stCondLst>
                        <p:cond delay="indefinite"/>
                      </p:stCondLst>
                      <p:childTnLst>
                        <p:par>
                          <p:cTn fill="hold" id="9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9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0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0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0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0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0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0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0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0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0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11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1">
                      <p:stCondLst>
                        <p:cond delay="indefinite"/>
                      </p:stCondLst>
                      <p:childTnLst>
                        <p:par>
                          <p:cTn fill="hold" id="1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5"/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6"/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8" grpId="0" animBg="1"/>
      <p:bldP spid="1048699" grpId="0" animBg="1"/>
      <p:bldP spid="1048700" grpId="0" animBg="1"/>
      <p:bldP spid="1048701" grpId="0" animBg="1"/>
      <p:bldP spid="1048702" grpId="0" animBg="1"/>
      <p:bldP spid="1048703" grpId="0" animBg="1"/>
      <p:bldP spid="104870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TextBox 3"/>
          <p:cNvSpPr txBox="1"/>
          <p:nvPr/>
        </p:nvSpPr>
        <p:spPr>
          <a:xfrm>
            <a:off x="2743200" y="3048000"/>
            <a:ext cx="3209555" cy="523220"/>
          </a:xfrm>
          <a:prstGeom prst="rect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dirty="0" sz="2800" lang="en-US" err="1"/>
              <a:t>আইনগত</a:t>
            </a:r>
            <a:r>
              <a:rPr dirty="0" sz="2800" lang="en-US"/>
              <a:t> </a:t>
            </a:r>
            <a:r>
              <a:rPr dirty="0" sz="2800" lang="en-US" err="1"/>
              <a:t>পরিবেশ</a:t>
            </a:r>
            <a:endParaRPr dirty="0" sz="28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71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493520" y="234950"/>
            <a:ext cx="6248400" cy="2660650"/>
          </a:xfrm>
          <a:prstGeom prst="rect"/>
        </p:spPr>
      </p:pic>
      <p:pic>
        <p:nvPicPr>
          <p:cNvPr id="2097172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1143000" y="3867150"/>
            <a:ext cx="6598919" cy="1466850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900">
        <p14:glitter dir="l" pattern="hexago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8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9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0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1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2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3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4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5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6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7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8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Block Arc 2"/>
          <p:cNvSpPr/>
          <p:nvPr/>
        </p:nvSpPr>
        <p:spPr>
          <a:xfrm>
            <a:off x="2735810" y="703810"/>
            <a:ext cx="3672379" cy="3672379"/>
          </a:xfrm>
          <a:prstGeom prst="blockArc">
            <a:avLst>
              <a:gd name="adj1" fmla="val 10800000"/>
              <a:gd name="adj2" fmla="val 16200000"/>
              <a:gd name="adj3" fmla="val 4642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48710" name="Block Arc 3"/>
          <p:cNvSpPr/>
          <p:nvPr/>
        </p:nvSpPr>
        <p:spPr>
          <a:xfrm>
            <a:off x="2735461" y="668411"/>
            <a:ext cx="3672379" cy="3672379"/>
          </a:xfrm>
          <a:prstGeom prst="blockArc">
            <a:avLst>
              <a:gd name="adj1" fmla="val 5223482"/>
              <a:gd name="adj2" fmla="val 10732147"/>
              <a:gd name="adj3" fmla="val 4642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48711" name="Block Arc 4"/>
          <p:cNvSpPr/>
          <p:nvPr/>
        </p:nvSpPr>
        <p:spPr>
          <a:xfrm>
            <a:off x="2736160" y="668376"/>
            <a:ext cx="3672379" cy="3672379"/>
          </a:xfrm>
          <a:prstGeom prst="blockArc">
            <a:avLst>
              <a:gd name="adj1" fmla="val 67922"/>
              <a:gd name="adj2" fmla="val 5224824"/>
              <a:gd name="adj3" fmla="val 4642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48712" name="Block Arc 6"/>
          <p:cNvSpPr/>
          <p:nvPr/>
        </p:nvSpPr>
        <p:spPr>
          <a:xfrm>
            <a:off x="2735810" y="703810"/>
            <a:ext cx="3672379" cy="3672379"/>
          </a:xfrm>
          <a:prstGeom prst="blockArc">
            <a:avLst>
              <a:gd name="adj1" fmla="val 16200000"/>
              <a:gd name="adj2" fmla="val 0"/>
              <a:gd name="adj3" fmla="val 4642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48713" name="Freeform 7"/>
          <p:cNvSpPr/>
          <p:nvPr/>
        </p:nvSpPr>
        <p:spPr>
          <a:xfrm>
            <a:off x="3726488" y="1694488"/>
            <a:ext cx="2027360" cy="1691022"/>
          </a:xfrm>
          <a:custGeom>
            <a:avLst/>
            <a:gdLst>
              <a:gd name="connsiteX0" fmla="*/ 0 w 1691022"/>
              <a:gd name="connsiteY0" fmla="*/ 845511 h 1691022"/>
              <a:gd name="connsiteX1" fmla="*/ 845511 w 1691022"/>
              <a:gd name="connsiteY1" fmla="*/ 0 h 1691022"/>
              <a:gd name="connsiteX2" fmla="*/ 1691022 w 1691022"/>
              <a:gd name="connsiteY2" fmla="*/ 845511 h 1691022"/>
              <a:gd name="connsiteX3" fmla="*/ 845511 w 1691022"/>
              <a:gd name="connsiteY3" fmla="*/ 1691022 h 1691022"/>
              <a:gd name="connsiteX4" fmla="*/ 0 w 1691022"/>
              <a:gd name="connsiteY4" fmla="*/ 845511 h 169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1022" h="1691022">
                <a:moveTo>
                  <a:pt x="0" y="845511"/>
                </a:moveTo>
                <a:cubicBezTo>
                  <a:pt x="0" y="378548"/>
                  <a:pt x="378548" y="0"/>
                  <a:pt x="845511" y="0"/>
                </a:cubicBezTo>
                <a:cubicBezTo>
                  <a:pt x="1312474" y="0"/>
                  <a:pt x="1691022" y="378548"/>
                  <a:pt x="1691022" y="845511"/>
                </a:cubicBezTo>
                <a:cubicBezTo>
                  <a:pt x="1691022" y="1312474"/>
                  <a:pt x="1312474" y="1691022"/>
                  <a:pt x="845511" y="1691022"/>
                </a:cubicBezTo>
                <a:cubicBezTo>
                  <a:pt x="378548" y="1691022"/>
                  <a:pt x="0" y="1312474"/>
                  <a:pt x="0" y="845511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anchorCtr="0" bIns="280664" lIns="280664" numCol="1" rIns="280664" spcCol="1270" spcFirstLastPara="0" tIns="280664" vert="horz" wrap="square">
            <a:noAutofit/>
          </a:bodyPr>
          <a:p>
            <a:pPr algn="ctr" defTabSz="11557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dirty="0" sz="2600" kern="1200" lang="en-US" err="1" smtClean="0"/>
              <a:t>আইনগত</a:t>
            </a:r>
            <a:r>
              <a:rPr dirty="0" sz="2600" kern="1200" lang="en-US" smtClean="0"/>
              <a:t> </a:t>
            </a:r>
            <a:r>
              <a:rPr dirty="0" sz="2600" kern="1200" lang="en-US" err="1" smtClean="0"/>
              <a:t>পরিবেশ</a:t>
            </a:r>
            <a:endParaRPr dirty="0" sz="2600" kern="1200" lang="en-US"/>
          </a:p>
        </p:txBody>
      </p:sp>
      <p:sp>
        <p:nvSpPr>
          <p:cNvPr id="1048714" name="Freeform 8"/>
          <p:cNvSpPr/>
          <p:nvPr/>
        </p:nvSpPr>
        <p:spPr>
          <a:xfrm>
            <a:off x="3980142" y="154566"/>
            <a:ext cx="1339226" cy="1183715"/>
          </a:xfrm>
          <a:custGeom>
            <a:avLst/>
            <a:gdLst>
              <a:gd name="connsiteX0" fmla="*/ 0 w 1183715"/>
              <a:gd name="connsiteY0" fmla="*/ 591858 h 1183715"/>
              <a:gd name="connsiteX1" fmla="*/ 591858 w 1183715"/>
              <a:gd name="connsiteY1" fmla="*/ 0 h 1183715"/>
              <a:gd name="connsiteX2" fmla="*/ 1183716 w 1183715"/>
              <a:gd name="connsiteY2" fmla="*/ 591858 h 1183715"/>
              <a:gd name="connsiteX3" fmla="*/ 591858 w 1183715"/>
              <a:gd name="connsiteY3" fmla="*/ 1183716 h 1183715"/>
              <a:gd name="connsiteX4" fmla="*/ 0 w 1183715"/>
              <a:gd name="connsiteY4" fmla="*/ 591858 h 118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715" h="1183715">
                <a:moveTo>
                  <a:pt x="0" y="591858"/>
                </a:moveTo>
                <a:cubicBezTo>
                  <a:pt x="0" y="264984"/>
                  <a:pt x="264984" y="0"/>
                  <a:pt x="591858" y="0"/>
                </a:cubicBezTo>
                <a:cubicBezTo>
                  <a:pt x="918732" y="0"/>
                  <a:pt x="1183716" y="264984"/>
                  <a:pt x="1183716" y="591858"/>
                </a:cubicBezTo>
                <a:cubicBezTo>
                  <a:pt x="1183716" y="918732"/>
                  <a:pt x="918732" y="1183716"/>
                  <a:pt x="591858" y="1183716"/>
                </a:cubicBezTo>
                <a:cubicBezTo>
                  <a:pt x="264984" y="1183716"/>
                  <a:pt x="0" y="918732"/>
                  <a:pt x="0" y="591858"/>
                </a:cubicBez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 anchorCtr="0" bIns="193671" lIns="193671" numCol="1" rIns="193671" spcCol="1270" spcFirstLastPara="0" tIns="193671" vert="horz" wrap="square">
            <a:noAutofit/>
          </a:bodyPr>
          <a:p>
            <a:pPr algn="ctr" defTabSz="7112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dirty="0" sz="1600" kern="1200" lang="en-US" err="1" smtClean="0"/>
              <a:t>বাণিজ্যিক</a:t>
            </a:r>
            <a:r>
              <a:rPr dirty="0" sz="1600" kern="1200" lang="en-US" smtClean="0"/>
              <a:t> </a:t>
            </a:r>
            <a:r>
              <a:rPr dirty="0" sz="1600" kern="1200" lang="en-US" err="1" smtClean="0"/>
              <a:t>আইন</a:t>
            </a:r>
            <a:endParaRPr dirty="0" sz="1600" kern="1200" lang="en-US"/>
          </a:p>
        </p:txBody>
      </p:sp>
      <p:sp>
        <p:nvSpPr>
          <p:cNvPr id="1048715" name="Freeform 9"/>
          <p:cNvSpPr/>
          <p:nvPr/>
        </p:nvSpPr>
        <p:spPr>
          <a:xfrm>
            <a:off x="5773717" y="1948142"/>
            <a:ext cx="1183715" cy="1183715"/>
          </a:xfrm>
          <a:custGeom>
            <a:avLst/>
            <a:gdLst>
              <a:gd name="connsiteX0" fmla="*/ 0 w 1183715"/>
              <a:gd name="connsiteY0" fmla="*/ 591858 h 1183715"/>
              <a:gd name="connsiteX1" fmla="*/ 591858 w 1183715"/>
              <a:gd name="connsiteY1" fmla="*/ 0 h 1183715"/>
              <a:gd name="connsiteX2" fmla="*/ 1183716 w 1183715"/>
              <a:gd name="connsiteY2" fmla="*/ 591858 h 1183715"/>
              <a:gd name="connsiteX3" fmla="*/ 591858 w 1183715"/>
              <a:gd name="connsiteY3" fmla="*/ 1183716 h 1183715"/>
              <a:gd name="connsiteX4" fmla="*/ 0 w 1183715"/>
              <a:gd name="connsiteY4" fmla="*/ 591858 h 118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715" h="1183715">
                <a:moveTo>
                  <a:pt x="0" y="591858"/>
                </a:moveTo>
                <a:cubicBezTo>
                  <a:pt x="0" y="264984"/>
                  <a:pt x="264984" y="0"/>
                  <a:pt x="591858" y="0"/>
                </a:cubicBezTo>
                <a:cubicBezTo>
                  <a:pt x="918732" y="0"/>
                  <a:pt x="1183716" y="264984"/>
                  <a:pt x="1183716" y="591858"/>
                </a:cubicBezTo>
                <a:cubicBezTo>
                  <a:pt x="1183716" y="918732"/>
                  <a:pt x="918732" y="1183716"/>
                  <a:pt x="591858" y="1183716"/>
                </a:cubicBezTo>
                <a:cubicBezTo>
                  <a:pt x="264984" y="1183716"/>
                  <a:pt x="0" y="918732"/>
                  <a:pt x="0" y="591858"/>
                </a:cubicBez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0" bIns="193671" lIns="193671" numCol="1" rIns="193671" spcCol="1270" spcFirstLastPara="0" tIns="193671" vert="horz" wrap="square">
            <a:noAutofit/>
          </a:bodyPr>
          <a:p>
            <a:pPr algn="ctr" defTabSz="7112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dirty="0" sz="1600" kern="1200" lang="en-US" err="1" smtClean="0"/>
              <a:t>শিল্প</a:t>
            </a:r>
            <a:r>
              <a:rPr dirty="0" sz="1600" kern="1200" lang="en-US" smtClean="0"/>
              <a:t> </a:t>
            </a:r>
            <a:r>
              <a:rPr dirty="0" sz="1600" kern="1200" lang="en-US" err="1" smtClean="0"/>
              <a:t>আইন</a:t>
            </a:r>
            <a:endParaRPr dirty="0" sz="1600" kern="1200" lang="en-US"/>
          </a:p>
        </p:txBody>
      </p:sp>
      <p:sp>
        <p:nvSpPr>
          <p:cNvPr id="1048716" name="Freeform 10"/>
          <p:cNvSpPr/>
          <p:nvPr/>
        </p:nvSpPr>
        <p:spPr>
          <a:xfrm>
            <a:off x="4071847" y="3703955"/>
            <a:ext cx="1183715" cy="1183715"/>
          </a:xfrm>
          <a:custGeom>
            <a:avLst/>
            <a:gdLst>
              <a:gd name="connsiteX0" fmla="*/ 0 w 1183715"/>
              <a:gd name="connsiteY0" fmla="*/ 591858 h 1183715"/>
              <a:gd name="connsiteX1" fmla="*/ 591858 w 1183715"/>
              <a:gd name="connsiteY1" fmla="*/ 0 h 1183715"/>
              <a:gd name="connsiteX2" fmla="*/ 1183716 w 1183715"/>
              <a:gd name="connsiteY2" fmla="*/ 591858 h 1183715"/>
              <a:gd name="connsiteX3" fmla="*/ 591858 w 1183715"/>
              <a:gd name="connsiteY3" fmla="*/ 1183716 h 1183715"/>
              <a:gd name="connsiteX4" fmla="*/ 0 w 1183715"/>
              <a:gd name="connsiteY4" fmla="*/ 591858 h 118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715" h="1183715">
                <a:moveTo>
                  <a:pt x="0" y="591858"/>
                </a:moveTo>
                <a:cubicBezTo>
                  <a:pt x="0" y="264984"/>
                  <a:pt x="264984" y="0"/>
                  <a:pt x="591858" y="0"/>
                </a:cubicBezTo>
                <a:cubicBezTo>
                  <a:pt x="918732" y="0"/>
                  <a:pt x="1183716" y="264984"/>
                  <a:pt x="1183716" y="591858"/>
                </a:cubicBezTo>
                <a:cubicBezTo>
                  <a:pt x="1183716" y="918732"/>
                  <a:pt x="918732" y="1183716"/>
                  <a:pt x="591858" y="1183716"/>
                </a:cubicBezTo>
                <a:cubicBezTo>
                  <a:pt x="264984" y="1183716"/>
                  <a:pt x="0" y="918732"/>
                  <a:pt x="0" y="591858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 bIns="193671" lIns="193671" numCol="1" rIns="193671" spcCol="1270" spcFirstLastPara="0" tIns="193671" vert="horz" wrap="square">
            <a:noAutofit/>
          </a:bodyPr>
          <a:p>
            <a:pPr algn="ctr" defTabSz="7112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dirty="0" sz="1600" kern="1200" lang="en-US" err="1" smtClean="0"/>
              <a:t>পরিবেশ</a:t>
            </a:r>
            <a:r>
              <a:rPr dirty="0" sz="1600" kern="1200" lang="en-US" smtClean="0"/>
              <a:t> </a:t>
            </a:r>
            <a:r>
              <a:rPr dirty="0" sz="1600" kern="1200" lang="en-US" err="1" smtClean="0"/>
              <a:t>সংরক্ষণ</a:t>
            </a:r>
            <a:r>
              <a:rPr dirty="0" sz="1600" kern="1200" lang="en-US" smtClean="0"/>
              <a:t> </a:t>
            </a:r>
            <a:r>
              <a:rPr dirty="0" sz="1600" kern="1200" lang="en-US" err="1" smtClean="0"/>
              <a:t>আইন</a:t>
            </a:r>
            <a:endParaRPr dirty="0" sz="1600" kern="1200" lang="en-US"/>
          </a:p>
        </p:txBody>
      </p:sp>
      <p:sp>
        <p:nvSpPr>
          <p:cNvPr id="1048717" name="Freeform 11"/>
          <p:cNvSpPr/>
          <p:nvPr/>
        </p:nvSpPr>
        <p:spPr>
          <a:xfrm>
            <a:off x="2186566" y="1948142"/>
            <a:ext cx="1183715" cy="1183715"/>
          </a:xfrm>
          <a:custGeom>
            <a:avLst/>
            <a:gdLst>
              <a:gd name="connsiteX0" fmla="*/ 0 w 1183715"/>
              <a:gd name="connsiteY0" fmla="*/ 591858 h 1183715"/>
              <a:gd name="connsiteX1" fmla="*/ 591858 w 1183715"/>
              <a:gd name="connsiteY1" fmla="*/ 0 h 1183715"/>
              <a:gd name="connsiteX2" fmla="*/ 1183716 w 1183715"/>
              <a:gd name="connsiteY2" fmla="*/ 591858 h 1183715"/>
              <a:gd name="connsiteX3" fmla="*/ 591858 w 1183715"/>
              <a:gd name="connsiteY3" fmla="*/ 1183716 h 1183715"/>
              <a:gd name="connsiteX4" fmla="*/ 0 w 1183715"/>
              <a:gd name="connsiteY4" fmla="*/ 591858 h 118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715" h="1183715">
                <a:moveTo>
                  <a:pt x="0" y="591858"/>
                </a:moveTo>
                <a:cubicBezTo>
                  <a:pt x="0" y="264984"/>
                  <a:pt x="264984" y="0"/>
                  <a:pt x="591858" y="0"/>
                </a:cubicBezTo>
                <a:cubicBezTo>
                  <a:pt x="918732" y="0"/>
                  <a:pt x="1183716" y="264984"/>
                  <a:pt x="1183716" y="591858"/>
                </a:cubicBezTo>
                <a:cubicBezTo>
                  <a:pt x="1183716" y="918732"/>
                  <a:pt x="918732" y="1183716"/>
                  <a:pt x="591858" y="1183716"/>
                </a:cubicBezTo>
                <a:cubicBezTo>
                  <a:pt x="264984" y="1183716"/>
                  <a:pt x="0" y="918732"/>
                  <a:pt x="0" y="591858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 anchorCtr="0" bIns="193671" lIns="193671" numCol="1" rIns="193671" spcCol="1270" spcFirstLastPara="0" tIns="193671" vert="horz" wrap="square">
            <a:noAutofit/>
          </a:bodyPr>
          <a:p>
            <a:pPr algn="ctr" defTabSz="7112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dirty="0" sz="1600" kern="1200" lang="en-US" err="1" smtClean="0"/>
              <a:t>ভোক্তা</a:t>
            </a:r>
            <a:r>
              <a:rPr dirty="0" sz="1600" kern="1200" lang="en-US" smtClean="0"/>
              <a:t> </a:t>
            </a:r>
            <a:r>
              <a:rPr dirty="0" sz="1600" kern="1200" lang="en-US" err="1" smtClean="0"/>
              <a:t>আইন</a:t>
            </a:r>
            <a:endParaRPr dirty="0" sz="1600" kern="120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7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7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7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7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7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7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7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7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8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9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0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1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7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2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7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3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7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4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7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5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7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6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7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7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7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8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7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46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7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48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49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5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1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52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3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54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5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56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>
                      <p:stCondLst>
                        <p:cond delay="indefinite"/>
                      </p:stCondLst>
                      <p:childTnLst>
                        <p:par>
                          <p:cTn fill="hold" id="5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9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6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65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66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67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7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68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7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69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7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7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7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71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7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72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7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73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7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74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7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5">
                      <p:stCondLst>
                        <p:cond delay="indefinite"/>
                      </p:stCondLst>
                      <p:childTnLst>
                        <p:par>
                          <p:cTn fill="hold" id="7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7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82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83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8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85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7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86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7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87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7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88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7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89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7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9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7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91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7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92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7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13" grpId="0" animBg="1"/>
      <p:bldP spid="1048714" grpId="0" animBg="1"/>
      <p:bldP spid="1048715" grpId="0" animBg="1"/>
      <p:bldP spid="1048716" grpId="0" animBg="1"/>
      <p:bldP spid="10487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TextBox 3"/>
          <p:cNvSpPr txBox="1"/>
          <p:nvPr/>
        </p:nvSpPr>
        <p:spPr>
          <a:xfrm>
            <a:off x="2971800" y="3014210"/>
            <a:ext cx="2895600" cy="523220"/>
          </a:xfrm>
          <a:prstGeom prst="rect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pPr algn="ctr"/>
            <a:r>
              <a:rPr dirty="0" sz="2800" lang="en-US" err="1"/>
              <a:t>প্রযুক্তিগত</a:t>
            </a:r>
            <a:r>
              <a:rPr dirty="0" sz="2800" lang="en-US"/>
              <a:t> </a:t>
            </a:r>
            <a:r>
              <a:rPr dirty="0" sz="2800" lang="en-US" err="1"/>
              <a:t>পরিবেশ</a:t>
            </a:r>
            <a:endParaRPr dirty="0" sz="32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73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328737" y="3657600"/>
            <a:ext cx="6215063" cy="2171700"/>
          </a:xfrm>
          <a:prstGeom prst="rect"/>
          <a:noFill/>
          <a:ln>
            <a:noFill/>
          </a:ln>
          <a:effectLst/>
        </p:spPr>
      </p:pic>
      <p:pic>
        <p:nvPicPr>
          <p:cNvPr id="2097174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362200" y="230505"/>
            <a:ext cx="4061141" cy="258699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7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7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7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7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7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7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7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7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8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9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0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1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2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3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4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5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6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7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8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Block Arc 2"/>
          <p:cNvSpPr/>
          <p:nvPr/>
        </p:nvSpPr>
        <p:spPr>
          <a:xfrm>
            <a:off x="2615959" y="740929"/>
            <a:ext cx="3931725" cy="3931725"/>
          </a:xfrm>
          <a:prstGeom prst="blockArc">
            <a:avLst>
              <a:gd name="adj1" fmla="val 11941775"/>
              <a:gd name="adj2" fmla="val 16182415"/>
              <a:gd name="adj3" fmla="val 4636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48720" name="Block Arc 3"/>
          <p:cNvSpPr/>
          <p:nvPr/>
        </p:nvSpPr>
        <p:spPr>
          <a:xfrm>
            <a:off x="2613968" y="746674"/>
            <a:ext cx="3931725" cy="3931725"/>
          </a:xfrm>
          <a:prstGeom prst="blockArc">
            <a:avLst>
              <a:gd name="adj1" fmla="val 7577361"/>
              <a:gd name="adj2" fmla="val 11952660"/>
              <a:gd name="adj3" fmla="val 4636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48721" name="Block Arc 4"/>
          <p:cNvSpPr/>
          <p:nvPr/>
        </p:nvSpPr>
        <p:spPr>
          <a:xfrm>
            <a:off x="2574025" y="718123"/>
            <a:ext cx="3931725" cy="3931725"/>
          </a:xfrm>
          <a:prstGeom prst="blockArc">
            <a:avLst>
              <a:gd name="adj1" fmla="val 3076816"/>
              <a:gd name="adj2" fmla="val 7489463"/>
              <a:gd name="adj3" fmla="val 4636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48722" name="Block Arc 6"/>
          <p:cNvSpPr/>
          <p:nvPr/>
        </p:nvSpPr>
        <p:spPr>
          <a:xfrm>
            <a:off x="2594028" y="702304"/>
            <a:ext cx="3931725" cy="3931725"/>
          </a:xfrm>
          <a:prstGeom prst="blockArc">
            <a:avLst>
              <a:gd name="adj1" fmla="val 20592510"/>
              <a:gd name="adj2" fmla="val 3122470"/>
              <a:gd name="adj3" fmla="val 4636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48723" name="Block Arc 7"/>
          <p:cNvSpPr/>
          <p:nvPr/>
        </p:nvSpPr>
        <p:spPr>
          <a:xfrm>
            <a:off x="2606137" y="740954"/>
            <a:ext cx="3931725" cy="3931725"/>
          </a:xfrm>
          <a:prstGeom prst="blockArc">
            <a:avLst>
              <a:gd name="adj1" fmla="val 16200000"/>
              <a:gd name="adj2" fmla="val 20520000"/>
              <a:gd name="adj3" fmla="val 4636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48724" name="Freeform 8"/>
          <p:cNvSpPr/>
          <p:nvPr/>
        </p:nvSpPr>
        <p:spPr>
          <a:xfrm>
            <a:off x="3667906" y="1802723"/>
            <a:ext cx="2282063" cy="1808187"/>
          </a:xfrm>
          <a:custGeom>
            <a:avLst/>
            <a:gdLst>
              <a:gd name="connsiteX0" fmla="*/ 0 w 1808187"/>
              <a:gd name="connsiteY0" fmla="*/ 904094 h 1808187"/>
              <a:gd name="connsiteX1" fmla="*/ 904094 w 1808187"/>
              <a:gd name="connsiteY1" fmla="*/ 0 h 1808187"/>
              <a:gd name="connsiteX2" fmla="*/ 1808188 w 1808187"/>
              <a:gd name="connsiteY2" fmla="*/ 904094 h 1808187"/>
              <a:gd name="connsiteX3" fmla="*/ 904094 w 1808187"/>
              <a:gd name="connsiteY3" fmla="*/ 1808188 h 1808187"/>
              <a:gd name="connsiteX4" fmla="*/ 0 w 1808187"/>
              <a:gd name="connsiteY4" fmla="*/ 904094 h 180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187" h="1808187">
                <a:moveTo>
                  <a:pt x="0" y="904094"/>
                </a:moveTo>
                <a:cubicBezTo>
                  <a:pt x="0" y="404777"/>
                  <a:pt x="404777" y="0"/>
                  <a:pt x="904094" y="0"/>
                </a:cubicBezTo>
                <a:cubicBezTo>
                  <a:pt x="1403411" y="0"/>
                  <a:pt x="1808188" y="404777"/>
                  <a:pt x="1808188" y="904094"/>
                </a:cubicBezTo>
                <a:cubicBezTo>
                  <a:pt x="1808188" y="1403411"/>
                  <a:pt x="1403411" y="1808188"/>
                  <a:pt x="904094" y="1808188"/>
                </a:cubicBezTo>
                <a:cubicBezTo>
                  <a:pt x="404777" y="1808188"/>
                  <a:pt x="0" y="1403411"/>
                  <a:pt x="0" y="904094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anchorCtr="0" bIns="299093" lIns="299093" numCol="1" rIns="299093" spcCol="1270" spcFirstLastPara="0" tIns="299093" vert="horz" wrap="square">
            <a:noAutofit/>
          </a:bodyPr>
          <a:p>
            <a:pPr algn="ctr" defTabSz="12001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dirty="0" sz="2700" kern="1200" lang="en-US" err="1" smtClean="0"/>
              <a:t>প্রযুক্তিগত</a:t>
            </a:r>
            <a:r>
              <a:rPr dirty="0" sz="2700" kern="1200" lang="en-US" smtClean="0"/>
              <a:t> </a:t>
            </a:r>
            <a:r>
              <a:rPr dirty="0" sz="2700" kern="1200" lang="en-US" err="1" smtClean="0"/>
              <a:t>পরিবেশ</a:t>
            </a:r>
            <a:endParaRPr dirty="0" sz="2700" kern="1200" lang="en-US"/>
          </a:p>
        </p:txBody>
      </p:sp>
      <p:sp>
        <p:nvSpPr>
          <p:cNvPr id="1048725" name="Freeform 9"/>
          <p:cNvSpPr/>
          <p:nvPr/>
        </p:nvSpPr>
        <p:spPr>
          <a:xfrm>
            <a:off x="3939134" y="153655"/>
            <a:ext cx="1265731" cy="1265731"/>
          </a:xfrm>
          <a:custGeom>
            <a:avLst/>
            <a:gdLst>
              <a:gd name="connsiteX0" fmla="*/ 0 w 1265731"/>
              <a:gd name="connsiteY0" fmla="*/ 632866 h 1265731"/>
              <a:gd name="connsiteX1" fmla="*/ 632866 w 1265731"/>
              <a:gd name="connsiteY1" fmla="*/ 0 h 1265731"/>
              <a:gd name="connsiteX2" fmla="*/ 1265732 w 1265731"/>
              <a:gd name="connsiteY2" fmla="*/ 632866 h 1265731"/>
              <a:gd name="connsiteX3" fmla="*/ 632866 w 1265731"/>
              <a:gd name="connsiteY3" fmla="*/ 1265732 h 1265731"/>
              <a:gd name="connsiteX4" fmla="*/ 0 w 1265731"/>
              <a:gd name="connsiteY4" fmla="*/ 632866 h 126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5731" h="1265731">
                <a:moveTo>
                  <a:pt x="0" y="632866"/>
                </a:moveTo>
                <a:cubicBezTo>
                  <a:pt x="0" y="283344"/>
                  <a:pt x="283344" y="0"/>
                  <a:pt x="632866" y="0"/>
                </a:cubicBezTo>
                <a:cubicBezTo>
                  <a:pt x="982388" y="0"/>
                  <a:pt x="1265732" y="283344"/>
                  <a:pt x="1265732" y="632866"/>
                </a:cubicBezTo>
                <a:cubicBezTo>
                  <a:pt x="1265732" y="982388"/>
                  <a:pt x="982388" y="1265732"/>
                  <a:pt x="632866" y="1265732"/>
                </a:cubicBezTo>
                <a:cubicBezTo>
                  <a:pt x="283344" y="1265732"/>
                  <a:pt x="0" y="982388"/>
                  <a:pt x="0" y="632866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 bIns="203142" lIns="203142" numCol="1" rIns="203142" spcCol="1270" spcFirstLastPara="0" tIns="203142" vert="horz" wrap="square">
            <a:noAutofit/>
          </a:bodyPr>
          <a:p>
            <a:pPr algn="ctr" defTabSz="6223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dirty="0" sz="1400" kern="1200" lang="en-US" err="1" smtClean="0"/>
              <a:t>প্রযুক্তি</a:t>
            </a:r>
            <a:r>
              <a:rPr dirty="0" sz="1400" kern="1200" lang="en-US" smtClean="0"/>
              <a:t> </a:t>
            </a:r>
            <a:r>
              <a:rPr dirty="0" sz="1400" kern="1200" lang="en-US" err="1" smtClean="0"/>
              <a:t>শিক্ষা</a:t>
            </a:r>
            <a:endParaRPr dirty="0" sz="1400" kern="1200" lang="en-US"/>
          </a:p>
        </p:txBody>
      </p:sp>
      <p:sp>
        <p:nvSpPr>
          <p:cNvPr id="1048726" name="Freeform 10"/>
          <p:cNvSpPr/>
          <p:nvPr/>
        </p:nvSpPr>
        <p:spPr>
          <a:xfrm>
            <a:off x="5765444" y="1480547"/>
            <a:ext cx="1265731" cy="1265731"/>
          </a:xfrm>
          <a:custGeom>
            <a:avLst/>
            <a:gdLst>
              <a:gd name="connsiteX0" fmla="*/ 0 w 1265731"/>
              <a:gd name="connsiteY0" fmla="*/ 632866 h 1265731"/>
              <a:gd name="connsiteX1" fmla="*/ 632866 w 1265731"/>
              <a:gd name="connsiteY1" fmla="*/ 0 h 1265731"/>
              <a:gd name="connsiteX2" fmla="*/ 1265732 w 1265731"/>
              <a:gd name="connsiteY2" fmla="*/ 632866 h 1265731"/>
              <a:gd name="connsiteX3" fmla="*/ 632866 w 1265731"/>
              <a:gd name="connsiteY3" fmla="*/ 1265732 h 1265731"/>
              <a:gd name="connsiteX4" fmla="*/ 0 w 1265731"/>
              <a:gd name="connsiteY4" fmla="*/ 632866 h 126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5731" h="1265731">
                <a:moveTo>
                  <a:pt x="0" y="632866"/>
                </a:moveTo>
                <a:cubicBezTo>
                  <a:pt x="0" y="283344"/>
                  <a:pt x="283344" y="0"/>
                  <a:pt x="632866" y="0"/>
                </a:cubicBezTo>
                <a:cubicBezTo>
                  <a:pt x="982388" y="0"/>
                  <a:pt x="1265732" y="283344"/>
                  <a:pt x="1265732" y="632866"/>
                </a:cubicBezTo>
                <a:cubicBezTo>
                  <a:pt x="1265732" y="982388"/>
                  <a:pt x="982388" y="1265732"/>
                  <a:pt x="632866" y="1265732"/>
                </a:cubicBezTo>
                <a:cubicBezTo>
                  <a:pt x="283344" y="1265732"/>
                  <a:pt x="0" y="982388"/>
                  <a:pt x="0" y="632866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anchorCtr="0" bIns="203142" lIns="203142" numCol="1" rIns="203142" spcCol="1270" spcFirstLastPara="0" tIns="203142" vert="horz" wrap="square">
            <a:noAutofit/>
          </a:bodyPr>
          <a:p>
            <a:pPr algn="ctr" defTabSz="6223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dirty="0" sz="1400" kern="1200" lang="en-US" err="1" smtClean="0"/>
              <a:t>কারিগরি</a:t>
            </a:r>
            <a:r>
              <a:rPr dirty="0" sz="1400" kern="1200" lang="en-US" smtClean="0"/>
              <a:t> </a:t>
            </a:r>
            <a:r>
              <a:rPr dirty="0" sz="1400" kern="1200" lang="en-US" err="1" smtClean="0"/>
              <a:t>দক্ষতা</a:t>
            </a:r>
            <a:endParaRPr dirty="0" sz="1400" kern="1200" lang="en-US"/>
          </a:p>
        </p:txBody>
      </p:sp>
      <p:sp>
        <p:nvSpPr>
          <p:cNvPr id="1048727" name="Freeform 11"/>
          <p:cNvSpPr/>
          <p:nvPr/>
        </p:nvSpPr>
        <p:spPr>
          <a:xfrm>
            <a:off x="5108190" y="3549364"/>
            <a:ext cx="1265731" cy="1265731"/>
          </a:xfrm>
          <a:custGeom>
            <a:avLst/>
            <a:gdLst>
              <a:gd name="connsiteX0" fmla="*/ 0 w 1265731"/>
              <a:gd name="connsiteY0" fmla="*/ 632866 h 1265731"/>
              <a:gd name="connsiteX1" fmla="*/ 632866 w 1265731"/>
              <a:gd name="connsiteY1" fmla="*/ 0 h 1265731"/>
              <a:gd name="connsiteX2" fmla="*/ 1265732 w 1265731"/>
              <a:gd name="connsiteY2" fmla="*/ 632866 h 1265731"/>
              <a:gd name="connsiteX3" fmla="*/ 632866 w 1265731"/>
              <a:gd name="connsiteY3" fmla="*/ 1265732 h 1265731"/>
              <a:gd name="connsiteX4" fmla="*/ 0 w 1265731"/>
              <a:gd name="connsiteY4" fmla="*/ 632866 h 126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5731" h="1265731">
                <a:moveTo>
                  <a:pt x="0" y="632866"/>
                </a:moveTo>
                <a:cubicBezTo>
                  <a:pt x="0" y="283344"/>
                  <a:pt x="283344" y="0"/>
                  <a:pt x="632866" y="0"/>
                </a:cubicBezTo>
                <a:cubicBezTo>
                  <a:pt x="982388" y="0"/>
                  <a:pt x="1265732" y="283344"/>
                  <a:pt x="1265732" y="632866"/>
                </a:cubicBezTo>
                <a:cubicBezTo>
                  <a:pt x="1265732" y="982388"/>
                  <a:pt x="982388" y="1265732"/>
                  <a:pt x="632866" y="1265732"/>
                </a:cubicBezTo>
                <a:cubicBezTo>
                  <a:pt x="283344" y="1265732"/>
                  <a:pt x="0" y="982388"/>
                  <a:pt x="0" y="632866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anchorCtr="0" bIns="203142" lIns="203142" numCol="1" rIns="203142" spcCol="1270" spcFirstLastPara="0" tIns="203142" vert="horz" wrap="square">
            <a:noAutofit/>
          </a:bodyPr>
          <a:p>
            <a:pPr algn="ctr" defTabSz="6223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dirty="0" sz="1400" kern="1200" lang="en-US" err="1" smtClean="0"/>
              <a:t>উন্নত</a:t>
            </a:r>
            <a:r>
              <a:rPr dirty="0" sz="1400" kern="1200" lang="en-US" smtClean="0"/>
              <a:t> </a:t>
            </a:r>
            <a:r>
              <a:rPr dirty="0" sz="1400" kern="1200" lang="en-US" err="1" smtClean="0"/>
              <a:t>প্রযুক্তিনির্ভর</a:t>
            </a:r>
            <a:r>
              <a:rPr dirty="0" sz="1400" kern="1200" lang="en-US" smtClean="0"/>
              <a:t> </a:t>
            </a:r>
            <a:r>
              <a:rPr dirty="0" sz="1400" kern="1200" lang="en-US" err="1" smtClean="0"/>
              <a:t>প্রতিষ্ঠান</a:t>
            </a:r>
            <a:endParaRPr dirty="0" sz="1400" kern="1200" lang="en-US"/>
          </a:p>
        </p:txBody>
      </p:sp>
      <p:sp>
        <p:nvSpPr>
          <p:cNvPr id="1048728" name="Freeform 12"/>
          <p:cNvSpPr/>
          <p:nvPr/>
        </p:nvSpPr>
        <p:spPr>
          <a:xfrm>
            <a:off x="2810412" y="3627503"/>
            <a:ext cx="1544261" cy="1265731"/>
          </a:xfrm>
          <a:custGeom>
            <a:avLst/>
            <a:gdLst>
              <a:gd name="connsiteX0" fmla="*/ 0 w 1265731"/>
              <a:gd name="connsiteY0" fmla="*/ 632866 h 1265731"/>
              <a:gd name="connsiteX1" fmla="*/ 632866 w 1265731"/>
              <a:gd name="connsiteY1" fmla="*/ 0 h 1265731"/>
              <a:gd name="connsiteX2" fmla="*/ 1265732 w 1265731"/>
              <a:gd name="connsiteY2" fmla="*/ 632866 h 1265731"/>
              <a:gd name="connsiteX3" fmla="*/ 632866 w 1265731"/>
              <a:gd name="connsiteY3" fmla="*/ 1265732 h 1265731"/>
              <a:gd name="connsiteX4" fmla="*/ 0 w 1265731"/>
              <a:gd name="connsiteY4" fmla="*/ 632866 h 126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5731" h="1265731">
                <a:moveTo>
                  <a:pt x="0" y="632866"/>
                </a:moveTo>
                <a:cubicBezTo>
                  <a:pt x="0" y="283344"/>
                  <a:pt x="283344" y="0"/>
                  <a:pt x="632866" y="0"/>
                </a:cubicBezTo>
                <a:cubicBezTo>
                  <a:pt x="982388" y="0"/>
                  <a:pt x="1265732" y="283344"/>
                  <a:pt x="1265732" y="632866"/>
                </a:cubicBezTo>
                <a:cubicBezTo>
                  <a:pt x="1265732" y="982388"/>
                  <a:pt x="982388" y="1265732"/>
                  <a:pt x="632866" y="1265732"/>
                </a:cubicBezTo>
                <a:cubicBezTo>
                  <a:pt x="283344" y="1265732"/>
                  <a:pt x="0" y="982388"/>
                  <a:pt x="0" y="632866"/>
                </a:cubicBez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anchorCtr="0" bIns="203142" lIns="203142" numCol="1" rIns="203142" spcCol="1270" spcFirstLastPara="0" tIns="203142" vert="horz" wrap="square">
            <a:noAutofit/>
          </a:bodyPr>
          <a:p>
            <a:pPr algn="ctr" defTabSz="6223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dirty="0" sz="1400" kern="1200" lang="en-US" err="1" smtClean="0"/>
              <a:t>প্রযুক্তি</a:t>
            </a:r>
            <a:r>
              <a:rPr dirty="0" sz="1400" kern="1200" lang="en-US" smtClean="0"/>
              <a:t> </a:t>
            </a:r>
            <a:r>
              <a:rPr dirty="0" sz="1400" kern="1200" lang="en-US" err="1" smtClean="0"/>
              <a:t>আমদানির</a:t>
            </a:r>
            <a:r>
              <a:rPr dirty="0" sz="1400" kern="1200" lang="en-US" smtClean="0"/>
              <a:t> </a:t>
            </a:r>
            <a:r>
              <a:rPr dirty="0" sz="1400" kern="1200" lang="en-US" err="1" smtClean="0"/>
              <a:t>সুযোগ</a:t>
            </a:r>
            <a:r>
              <a:rPr dirty="0" sz="1400" kern="1200" lang="en-US" smtClean="0"/>
              <a:t> </a:t>
            </a:r>
            <a:r>
              <a:rPr dirty="0" sz="1400" kern="1200" lang="en-US" err="1" smtClean="0"/>
              <a:t>সুবিধা</a:t>
            </a:r>
            <a:endParaRPr dirty="0" sz="1400" kern="1200" lang="en-US"/>
          </a:p>
        </p:txBody>
      </p:sp>
      <p:sp>
        <p:nvSpPr>
          <p:cNvPr id="1048729" name="Freeform 13"/>
          <p:cNvSpPr/>
          <p:nvPr/>
        </p:nvSpPr>
        <p:spPr>
          <a:xfrm>
            <a:off x="2133604" y="1447801"/>
            <a:ext cx="1265731" cy="1265731"/>
          </a:xfrm>
          <a:custGeom>
            <a:avLst/>
            <a:gdLst>
              <a:gd name="connsiteX0" fmla="*/ 0 w 1265731"/>
              <a:gd name="connsiteY0" fmla="*/ 632866 h 1265731"/>
              <a:gd name="connsiteX1" fmla="*/ 632866 w 1265731"/>
              <a:gd name="connsiteY1" fmla="*/ 0 h 1265731"/>
              <a:gd name="connsiteX2" fmla="*/ 1265732 w 1265731"/>
              <a:gd name="connsiteY2" fmla="*/ 632866 h 1265731"/>
              <a:gd name="connsiteX3" fmla="*/ 632866 w 1265731"/>
              <a:gd name="connsiteY3" fmla="*/ 1265732 h 1265731"/>
              <a:gd name="connsiteX4" fmla="*/ 0 w 1265731"/>
              <a:gd name="connsiteY4" fmla="*/ 632866 h 126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5731" h="1265731">
                <a:moveTo>
                  <a:pt x="0" y="632866"/>
                </a:moveTo>
                <a:cubicBezTo>
                  <a:pt x="0" y="283344"/>
                  <a:pt x="283344" y="0"/>
                  <a:pt x="632866" y="0"/>
                </a:cubicBezTo>
                <a:cubicBezTo>
                  <a:pt x="982388" y="0"/>
                  <a:pt x="1265732" y="283344"/>
                  <a:pt x="1265732" y="632866"/>
                </a:cubicBezTo>
                <a:cubicBezTo>
                  <a:pt x="1265732" y="982388"/>
                  <a:pt x="982388" y="1265732"/>
                  <a:pt x="632866" y="1265732"/>
                </a:cubicBezTo>
                <a:cubicBezTo>
                  <a:pt x="283344" y="1265732"/>
                  <a:pt x="0" y="982388"/>
                  <a:pt x="0" y="632866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anchorCtr="0" bIns="203142" lIns="203142" numCol="1" rIns="203142" spcCol="1270" spcFirstLastPara="0" tIns="203142" vert="horz" wrap="square">
            <a:noAutofit/>
          </a:bodyPr>
          <a:p>
            <a:pPr algn="ctr" defTabSz="6223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dirty="0" sz="1400" kern="1200" lang="en-US" err="1" smtClean="0"/>
              <a:t>তথ্য</a:t>
            </a:r>
            <a:r>
              <a:rPr dirty="0" sz="1400" kern="1200" lang="en-US" smtClean="0"/>
              <a:t> ও </a:t>
            </a:r>
            <a:r>
              <a:rPr dirty="0" sz="1400" kern="1200" lang="en-US" err="1" smtClean="0"/>
              <a:t>যোগাযোগ</a:t>
            </a:r>
            <a:r>
              <a:rPr dirty="0" sz="1400" kern="1200" lang="en-US" smtClean="0"/>
              <a:t> </a:t>
            </a:r>
            <a:r>
              <a:rPr dirty="0" sz="1400" kern="1200" lang="en-US" err="1" smtClean="0"/>
              <a:t>ব্যবস্থা</a:t>
            </a:r>
            <a:endParaRPr dirty="0" sz="1400" kern="120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7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7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7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7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7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7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7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7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8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9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0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1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7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2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7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3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7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4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7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5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7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6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7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7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7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8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7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46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47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48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49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7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5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7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1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7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52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7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3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7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54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7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5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7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56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7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>
                      <p:stCondLst>
                        <p:cond delay="indefinite"/>
                      </p:stCondLst>
                      <p:childTnLst>
                        <p:par>
                          <p:cTn fill="hold" id="5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9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6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65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66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67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7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68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7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69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7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7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7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71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7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72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7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73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7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74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7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5">
                      <p:stCondLst>
                        <p:cond delay="indefinite"/>
                      </p:stCondLst>
                      <p:childTnLst>
                        <p:par>
                          <p:cTn fill="hold" id="7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7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82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83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8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85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7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86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7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87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7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88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7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89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7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9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7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91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7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92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7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3">
                      <p:stCondLst>
                        <p:cond delay="indefinite"/>
                      </p:stCondLst>
                      <p:childTnLst>
                        <p:par>
                          <p:cTn fill="hold" id="9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7"/>
                                        <p:tgtEl>
                                          <p:spTgt spid="1048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8"/>
                                        <p:tgtEl>
                                          <p:spTgt spid="1048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24" grpId="0" animBg="1"/>
      <p:bldP spid="1048725" grpId="0" animBg="1"/>
      <p:bldP spid="1048726" grpId="0" animBg="1"/>
      <p:bldP spid="1048727" grpId="0" animBg="1"/>
      <p:bldP spid="1048728" grpId="0" animBg="1"/>
      <p:bldP spid="10487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TextBox 9"/>
          <p:cNvSpPr txBox="1"/>
          <p:nvPr/>
        </p:nvSpPr>
        <p:spPr>
          <a:xfrm>
            <a:off x="1021053" y="503920"/>
            <a:ext cx="6701288" cy="764540"/>
          </a:xfrm>
          <a:prstGeom prst="rect"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pPr algn="ctr"/>
            <a:r>
              <a:rPr dirty="0" sz="4500" lang="en-US" smtClean="0">
                <a:solidFill>
                  <a:srgbClr val="FFFF00"/>
                </a:solidFill>
              </a:rPr>
              <a:t> </a:t>
            </a:r>
            <a:r>
              <a:rPr altLang="en-US" b="1" dirty="0" sz="3600" lang="en-CA" err="1" u="sng" smtClean="0">
                <a:solidFill>
                  <a:srgbClr val="FFFF00"/>
                </a:solidFill>
              </a:rPr>
              <a:t>ম</a:t>
            </a:r>
            <a:r>
              <a:rPr altLang="en-US" b="1" dirty="0" sz="3600" lang="en-CA" err="1" u="sng" smtClean="0">
                <a:solidFill>
                  <a:srgbClr val="FFFF00"/>
                </a:solidFill>
              </a:rPr>
              <a:t>ূ</a:t>
            </a:r>
            <a:r>
              <a:rPr altLang="en-US" b="1" dirty="0" sz="3600" lang="en-CA" err="1" u="sng" smtClean="0">
                <a:solidFill>
                  <a:srgbClr val="FFFF00"/>
                </a:solidFill>
              </a:rPr>
              <a:t>ল</a:t>
            </a:r>
            <a:r>
              <a:rPr altLang="en-US" b="1" dirty="0" sz="3600" lang="en-CA" err="1" u="sng" smtClean="0">
                <a:solidFill>
                  <a:srgbClr val="FFFF00"/>
                </a:solidFill>
              </a:rPr>
              <a:t>্য</a:t>
            </a:r>
            <a:r>
              <a:rPr altLang="en-US" b="1" dirty="0" sz="3600" lang="en-CA" err="1" u="sng" smtClean="0">
                <a:solidFill>
                  <a:srgbClr val="FFFF00"/>
                </a:solidFill>
              </a:rPr>
              <a:t>া</a:t>
            </a:r>
            <a:r>
              <a:rPr altLang="en-US" b="1" dirty="0" sz="3600" lang="en-CA" err="1" u="sng" smtClean="0">
                <a:solidFill>
                  <a:srgbClr val="FFFF00"/>
                </a:solidFill>
              </a:rPr>
              <a:t>য়ন</a:t>
            </a:r>
            <a:r>
              <a:rPr altLang="en-US" b="1" dirty="0" sz="3600" lang="en-US" err="1" u="sng" smtClean="0">
                <a:solidFill>
                  <a:srgbClr val="FFFF00"/>
                </a:solidFill>
              </a:rPr>
              <a:t> </a:t>
            </a:r>
            <a:r>
              <a:rPr altLang="en-US" b="1" dirty="0" sz="3600" lang="en-US" err="1" u="sng" smtClean="0">
                <a:solidFill>
                  <a:srgbClr val="FFFF00"/>
                </a:solidFill>
              </a:rPr>
              <a:t>(</a:t>
            </a:r>
            <a:r>
              <a:rPr altLang="en-US" b="1" dirty="0" sz="3600" lang="en-US" err="1" u="sng" smtClean="0">
                <a:solidFill>
                  <a:srgbClr val="FFFF00"/>
                </a:solidFill>
              </a:rPr>
              <a:t> </a:t>
            </a:r>
            <a:r>
              <a:rPr altLang="en-US" b="1" dirty="0" sz="3600" lang="en-CA" err="1" u="sng" smtClean="0">
                <a:solidFill>
                  <a:srgbClr val="FFFF00"/>
                </a:solidFill>
              </a:rPr>
              <a:t>সৃ</a:t>
            </a:r>
            <a:r>
              <a:rPr altLang="en-US" b="1" dirty="0" sz="3600" lang="en-CA" err="1" u="sng" smtClean="0">
                <a:solidFill>
                  <a:srgbClr val="FFFF00"/>
                </a:solidFill>
              </a:rPr>
              <a:t>জ</a:t>
            </a:r>
            <a:r>
              <a:rPr altLang="en-US" b="1" dirty="0" sz="3600" lang="en-CA" err="1" u="sng" smtClean="0">
                <a:solidFill>
                  <a:srgbClr val="FFFF00"/>
                </a:solidFill>
              </a:rPr>
              <a:t>নশীল</a:t>
            </a:r>
            <a:r>
              <a:rPr altLang="en-US" b="1" dirty="0" sz="3600" lang="en-US" err="1" u="sng" smtClean="0">
                <a:solidFill>
                  <a:srgbClr val="FFFF00"/>
                </a:solidFill>
              </a:rPr>
              <a:t> </a:t>
            </a:r>
            <a:r>
              <a:rPr altLang="en-US" b="1" dirty="0" sz="3600" lang="en-CA" err="1" u="sng" smtClean="0">
                <a:solidFill>
                  <a:srgbClr val="FFFF00"/>
                </a:solidFill>
              </a:rPr>
              <a:t>প্রশ</a:t>
            </a:r>
            <a:r>
              <a:rPr altLang="en-US" b="1" dirty="0" sz="3600" lang="en-CA" err="1" u="sng" smtClean="0">
                <a:solidFill>
                  <a:srgbClr val="FFFF00"/>
                </a:solidFill>
              </a:rPr>
              <a:t>্ন</a:t>
            </a:r>
            <a:r>
              <a:rPr altLang="en-US" b="1" dirty="0" sz="3600" lang="en-US" err="1" u="sng" smtClean="0">
                <a:solidFill>
                  <a:srgbClr val="FFFF00"/>
                </a:solidFill>
              </a:rPr>
              <a:t>) </a:t>
            </a:r>
            <a:r>
              <a:rPr altLang="en-US" b="1" dirty="0" sz="3600" lang="en-US" err="1" u="sng" smtClean="0">
                <a:solidFill>
                  <a:srgbClr val="FFFF00"/>
                </a:solidFill>
              </a:rPr>
              <a:t> </a:t>
            </a:r>
            <a:r>
              <a:rPr altLang="en-US" b="1" dirty="0" sz="3600" lang="en-US" err="1" u="sng" smtClean="0">
                <a:solidFill>
                  <a:srgbClr val="FFFF00"/>
                </a:solidFill>
              </a:rPr>
              <a:t> </a:t>
            </a:r>
            <a:endParaRPr dirty="0" sz="3600" lang="en-US">
              <a:solidFill>
                <a:srgbClr val="FFFF00"/>
              </a:solidFill>
            </a:endParaRPr>
          </a:p>
        </p:txBody>
      </p:sp>
      <p:sp>
        <p:nvSpPr>
          <p:cNvPr id="1048731" name="TextBox 1"/>
          <p:cNvSpPr txBox="1"/>
          <p:nvPr/>
        </p:nvSpPr>
        <p:spPr>
          <a:xfrm>
            <a:off x="609599" y="1797784"/>
            <a:ext cx="7543799" cy="1631216"/>
          </a:xfrm>
          <a:prstGeom prst="rect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just"/>
            <a:r>
              <a:rPr altLang="en-US" dirty="0" sz="2000" lang="en-CA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ত</a:t>
            </a:r>
            <a:r>
              <a:rPr altLang="en-US" dirty="0" sz="2000" lang="en-CA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ু</a:t>
            </a:r>
            <a:r>
              <a:rPr altLang="en-US" dirty="0" sz="2000" lang="en-CA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ল</a:t>
            </a:r>
            <a:r>
              <a:rPr altLang="en-US" dirty="0" sz="2000" lang="en-CA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ি</a:t>
            </a:r>
            <a:r>
              <a:rPr altLang="en-US" dirty="0" sz="2000" lang="en-CA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র</a:t>
            </a:r>
            <a:r>
              <a:rPr altLang="en-US" dirty="0" sz="2000" lang="en-US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dirty="0" sz="2000" lang="as-IN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 বাবার একটি বাণিজ্যিক নার্সারি আছে</a:t>
            </a:r>
            <a:r>
              <a:rPr dirty="0" sz="2000" lang="as-IN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। </a:t>
            </a:r>
            <a:r>
              <a:rPr dirty="0" sz="2000" lang="as-IN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সেখানে তার বাবা</a:t>
            </a:r>
            <a:endParaRPr altLang="en-US" lang="zh-CN"/>
          </a:p>
          <a:p>
            <a:pPr algn="just"/>
            <a:r>
              <a:rPr dirty="0" sz="2000" lang="as-IN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বিভিন্ন </a:t>
            </a:r>
            <a:r>
              <a:rPr dirty="0" sz="2000" lang="as-IN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প্রকার ফুল ও ফল গাছের চারা উৎপাদন করে </a:t>
            </a:r>
            <a:r>
              <a:rPr dirty="0" sz="2000" lang="as-IN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বিক্র</a:t>
            </a:r>
            <a:r>
              <a:rPr dirty="0" sz="2000" lang="en-US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য়</a:t>
            </a:r>
            <a:r>
              <a:rPr dirty="0" sz="2000" lang="as-IN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 করে</a:t>
            </a:r>
            <a:r>
              <a:rPr dirty="0" sz="2000" lang="en-US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ন</a:t>
            </a:r>
            <a:r>
              <a:rPr dirty="0" sz="2000" lang="as-IN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। তাদের</a:t>
            </a:r>
            <a:r>
              <a:rPr dirty="0" sz="2000" lang="en-US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dirty="0" sz="2000" lang="en-US" err="1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বা</a:t>
            </a:r>
            <a:r>
              <a:rPr dirty="0" sz="2000" lang="as-IN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গানের </a:t>
            </a:r>
            <a:r>
              <a:rPr dirty="0" sz="2000" lang="as-IN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মাটি চারাগাছ উৎপাদন ও লালনের জন্যও উপযুক্ত</a:t>
            </a:r>
            <a:r>
              <a:rPr dirty="0" sz="2000" lang="as-IN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।</a:t>
            </a:r>
            <a:r>
              <a:rPr dirty="0" sz="2000" lang="en-US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dirty="0" sz="2000" lang="as-IN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নার্সারিটি </a:t>
            </a:r>
            <a:r>
              <a:rPr dirty="0" sz="2000" lang="as-IN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পুকুরের </a:t>
            </a:r>
            <a:r>
              <a:rPr dirty="0" sz="2000" lang="as-IN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নিকট হওয়া</a:t>
            </a:r>
            <a:r>
              <a:rPr dirty="0" sz="2000" lang="en-US" err="1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তে</a:t>
            </a:r>
            <a:r>
              <a:rPr dirty="0" sz="2000" lang="as-IN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dirty="0" sz="2000" lang="as-IN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পানিও সবসময় পাওয়া যায়</a:t>
            </a:r>
            <a:r>
              <a:rPr dirty="0" sz="2000" lang="as-IN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।</a:t>
            </a:r>
            <a:r>
              <a:rPr dirty="0" sz="2000" lang="en-US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dirty="0" sz="2000" lang="as-IN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ফলে </a:t>
            </a:r>
            <a:r>
              <a:rPr dirty="0" sz="2000" lang="as-IN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নার্সারির </a:t>
            </a:r>
            <a:r>
              <a:rPr dirty="0" sz="2000" lang="as-IN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চারাগাছগুলোর</a:t>
            </a:r>
            <a:r>
              <a:rPr dirty="0" sz="2000" lang="en-US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dirty="0" sz="2000" lang="as-IN" smtClean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মানও </a:t>
            </a:r>
            <a:r>
              <a:rPr dirty="0" sz="2000" lang="as-IN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</a:rPr>
              <a:t>বেশ ভালো।</a:t>
            </a:r>
            <a:endParaRPr dirty="0" sz="2000" lang="en-US">
              <a:solidFill>
                <a:srgbClr val="00206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048732" name="TextBox 2"/>
          <p:cNvSpPr txBox="1"/>
          <p:nvPr/>
        </p:nvSpPr>
        <p:spPr>
          <a:xfrm>
            <a:off x="685799" y="3638271"/>
            <a:ext cx="7391400" cy="400110"/>
          </a:xfrm>
          <a:prstGeom prst="rect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2000" lang="en-US" smtClean="0"/>
              <a:t>ক) </a:t>
            </a:r>
            <a:r>
              <a:rPr dirty="0" sz="2000" lang="en-US" err="1" smtClean="0"/>
              <a:t>পরিবেশ</a:t>
            </a:r>
            <a:r>
              <a:rPr dirty="0" sz="2000" lang="en-US" smtClean="0"/>
              <a:t>  </a:t>
            </a:r>
            <a:r>
              <a:rPr dirty="0" sz="2000" lang="en-US" err="1" smtClean="0"/>
              <a:t>কী</a:t>
            </a:r>
            <a:r>
              <a:rPr dirty="0" sz="2000" lang="en-US" smtClean="0"/>
              <a:t> ?</a:t>
            </a:r>
            <a:endParaRPr dirty="0" sz="2000" lang="en-US"/>
          </a:p>
        </p:txBody>
      </p:sp>
      <p:sp>
        <p:nvSpPr>
          <p:cNvPr id="1048733" name="TextBox 8"/>
          <p:cNvSpPr txBox="1"/>
          <p:nvPr/>
        </p:nvSpPr>
        <p:spPr>
          <a:xfrm>
            <a:off x="685799" y="4179040"/>
            <a:ext cx="7391400" cy="400110"/>
          </a:xfrm>
          <a:prstGeom prst="rect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2000" lang="en-US"/>
              <a:t>খ</a:t>
            </a:r>
            <a:r>
              <a:rPr dirty="0" sz="2000" lang="en-US" smtClean="0"/>
              <a:t>) </a:t>
            </a:r>
            <a:r>
              <a:rPr dirty="0" sz="2000" lang="en-US" err="1" smtClean="0"/>
              <a:t>ব্যবসায়</a:t>
            </a:r>
            <a:r>
              <a:rPr dirty="0" sz="2000" lang="en-US" smtClean="0"/>
              <a:t> </a:t>
            </a:r>
            <a:r>
              <a:rPr dirty="0" sz="2000" lang="en-US" err="1" smtClean="0"/>
              <a:t>পরিবেশ</a:t>
            </a:r>
            <a:r>
              <a:rPr dirty="0" sz="2000" lang="en-US" smtClean="0"/>
              <a:t> </a:t>
            </a:r>
            <a:r>
              <a:rPr dirty="0" sz="2000" lang="en-US" err="1" smtClean="0"/>
              <a:t>বলতে</a:t>
            </a:r>
            <a:r>
              <a:rPr dirty="0" sz="2000" lang="en-US" smtClean="0"/>
              <a:t> </a:t>
            </a:r>
            <a:r>
              <a:rPr dirty="0" sz="2000" lang="en-US" err="1" smtClean="0"/>
              <a:t>কী</a:t>
            </a:r>
            <a:r>
              <a:rPr dirty="0" sz="2000" lang="en-US" smtClean="0"/>
              <a:t> </a:t>
            </a:r>
            <a:r>
              <a:rPr dirty="0" sz="2000" lang="en-US" err="1" smtClean="0"/>
              <a:t>বুঝায়</a:t>
            </a:r>
            <a:r>
              <a:rPr dirty="0" sz="2000" lang="en-US" smtClean="0"/>
              <a:t> ?</a:t>
            </a:r>
            <a:endParaRPr dirty="0" sz="2000" lang="en-US"/>
          </a:p>
        </p:txBody>
      </p:sp>
      <p:sp>
        <p:nvSpPr>
          <p:cNvPr id="1048734" name="TextBox 10"/>
          <p:cNvSpPr txBox="1"/>
          <p:nvPr/>
        </p:nvSpPr>
        <p:spPr>
          <a:xfrm>
            <a:off x="685800" y="5085351"/>
            <a:ext cx="7391400" cy="701039"/>
          </a:xfrm>
          <a:prstGeom prst="rect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2000" lang="en-US"/>
              <a:t>গ</a:t>
            </a:r>
            <a:r>
              <a:rPr dirty="0" sz="2000" lang="en-US" smtClean="0"/>
              <a:t>) </a:t>
            </a:r>
            <a:r>
              <a:rPr dirty="0" sz="2000" lang="en-US" err="1" smtClean="0"/>
              <a:t>উদ্দীপকের</a:t>
            </a:r>
            <a:r>
              <a:rPr dirty="0" sz="2000" lang="en-US" smtClean="0"/>
              <a:t> </a:t>
            </a:r>
            <a:r>
              <a:rPr altLang="en-US" dirty="0" sz="2000" lang="en-CA" err="1" smtClean="0"/>
              <a:t>ত</a:t>
            </a:r>
            <a:r>
              <a:rPr altLang="en-US" dirty="0" sz="2000" lang="en-CA" err="1" smtClean="0"/>
              <a:t>ু</a:t>
            </a:r>
            <a:r>
              <a:rPr altLang="en-US" dirty="0" sz="2000" lang="en-CA" err="1" smtClean="0"/>
              <a:t>ল</a:t>
            </a:r>
            <a:r>
              <a:rPr altLang="en-US" dirty="0" sz="2000" lang="en-CA" err="1" smtClean="0"/>
              <a:t>ি</a:t>
            </a:r>
            <a:r>
              <a:rPr altLang="en-US" dirty="0" sz="2000" lang="en-CA" err="1" smtClean="0"/>
              <a:t>র</a:t>
            </a:r>
            <a:r>
              <a:rPr altLang="en-US" dirty="0" sz="2000" lang="en-US" err="1" smtClean="0"/>
              <a:t> </a:t>
            </a:r>
            <a:r>
              <a:rPr dirty="0" sz="2000" lang="en-US" err="1" smtClean="0"/>
              <a:t>বাবার</a:t>
            </a:r>
            <a:r>
              <a:rPr dirty="0" sz="2000" lang="en-US" smtClean="0"/>
              <a:t> </a:t>
            </a:r>
            <a:r>
              <a:rPr dirty="0" sz="2000" lang="en-US" err="1" smtClean="0"/>
              <a:t>নার্সারি</a:t>
            </a:r>
            <a:r>
              <a:rPr dirty="0" sz="2000" lang="en-US" smtClean="0"/>
              <a:t> </a:t>
            </a:r>
            <a:r>
              <a:rPr dirty="0" sz="2000" lang="en-US" err="1" smtClean="0"/>
              <a:t>যে</a:t>
            </a:r>
            <a:r>
              <a:rPr dirty="0" sz="2000" lang="en-US" smtClean="0"/>
              <a:t> </a:t>
            </a:r>
            <a:r>
              <a:rPr dirty="0" sz="2000" lang="en-US" err="1" smtClean="0"/>
              <a:t>পরিবেশের</a:t>
            </a:r>
            <a:r>
              <a:rPr dirty="0" sz="2000" lang="en-US" smtClean="0"/>
              <a:t> </a:t>
            </a:r>
            <a:r>
              <a:rPr dirty="0" sz="2000" lang="en-US" err="1" smtClean="0"/>
              <a:t>অন্তর্ভুক্ত</a:t>
            </a:r>
            <a:r>
              <a:rPr dirty="0" sz="2000" lang="en-US" smtClean="0"/>
              <a:t>  </a:t>
            </a:r>
            <a:r>
              <a:rPr dirty="0" sz="2000" lang="en-US" err="1" smtClean="0"/>
              <a:t>তা</a:t>
            </a:r>
            <a:r>
              <a:rPr dirty="0" sz="2000" lang="en-US" smtClean="0"/>
              <a:t> </a:t>
            </a:r>
            <a:r>
              <a:rPr dirty="0" sz="2000" lang="en-US" err="1" smtClean="0"/>
              <a:t>ব্যাখ্যা</a:t>
            </a:r>
            <a:r>
              <a:rPr dirty="0" sz="2000" lang="en-US" smtClean="0"/>
              <a:t> </a:t>
            </a:r>
            <a:r>
              <a:rPr dirty="0" sz="2000" lang="en-US" err="1" smtClean="0"/>
              <a:t>কর</a:t>
            </a:r>
            <a:r>
              <a:rPr dirty="0" sz="2000" lang="en-US" smtClean="0"/>
              <a:t>।</a:t>
            </a:r>
            <a:endParaRPr dirty="0" sz="2000" lang="en-US"/>
          </a:p>
        </p:txBody>
      </p:sp>
      <p:sp>
        <p:nvSpPr>
          <p:cNvPr id="1048735" name="TextBox 11"/>
          <p:cNvSpPr txBox="1"/>
          <p:nvPr/>
        </p:nvSpPr>
        <p:spPr>
          <a:xfrm>
            <a:off x="792479" y="6150114"/>
            <a:ext cx="7391400" cy="707886"/>
          </a:xfrm>
          <a:prstGeom prst="rect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2000" lang="en-US"/>
              <a:t>ঘ</a:t>
            </a:r>
            <a:r>
              <a:rPr dirty="0" sz="2000" lang="en-US" smtClean="0"/>
              <a:t>) </a:t>
            </a:r>
            <a:r>
              <a:rPr dirty="0" sz="2000" lang="as-IN"/>
              <a:t>“বর্তমানে দেশের ব্যবসা-বাণিজ্যের প্রসার ঘটাতে উদ্দীপকে </a:t>
            </a:r>
            <a:r>
              <a:rPr dirty="0" sz="2000" lang="as-IN" smtClean="0"/>
              <a:t>উল্লেখিত</a:t>
            </a:r>
            <a:r>
              <a:rPr dirty="0" sz="2000" lang="en-US" smtClean="0"/>
              <a:t>   </a:t>
            </a:r>
          </a:p>
          <a:p>
            <a:r>
              <a:rPr dirty="0" sz="2000" lang="en-US"/>
              <a:t> </a:t>
            </a:r>
            <a:r>
              <a:rPr dirty="0" sz="2000" lang="en-US" smtClean="0"/>
              <a:t>   </a:t>
            </a:r>
            <a:r>
              <a:rPr dirty="0" sz="2000" lang="as-IN" smtClean="0"/>
              <a:t>পরিবেশের </a:t>
            </a:r>
            <a:r>
              <a:rPr dirty="0" sz="2000" lang="as-IN"/>
              <a:t>উন্নয়ন খুবই প্রয়োজন”- মূল্যায়ন কর।</a:t>
            </a:r>
            <a:endParaRPr dirty="0" sz="2000" lang="en-US"/>
          </a:p>
        </p:txBody>
      </p:sp>
      <p:sp>
        <p:nvSpPr>
          <p:cNvPr id="1048736" name=""/>
          <p:cNvSpPr txBox="1"/>
          <p:nvPr/>
        </p:nvSpPr>
        <p:spPr>
          <a:xfrm>
            <a:off x="-453315" y="757919"/>
            <a:ext cx="8332691" cy="510540"/>
          </a:xfrm>
          <a:prstGeom prst="rect"/>
        </p:spPr>
        <p:txBody>
          <a:bodyPr rtlCol="0" wrap="square">
            <a:spAutoFit/>
          </a:bodyPr>
          <a:p>
            <a:r>
              <a:rPr sz="2800" lang="en-CA">
                <a:solidFill>
                  <a:srgbClr val="000000"/>
                </a:solidFill>
              </a:rPr>
              <a:t/>
            </a:r>
            <a:endParaRPr sz="2800" lang="en-CA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6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7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8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7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7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1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7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22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7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3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7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24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7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5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7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6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7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3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5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6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7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7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8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7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9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7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4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7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1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7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42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7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3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7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44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7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5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52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3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5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55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7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56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7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7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7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58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7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9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7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6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7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61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7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62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7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">
                      <p:stCondLst>
                        <p:cond delay="indefinite"/>
                      </p:stCondLst>
                      <p:childTnLst>
                        <p:par>
                          <p:cTn fill="hold" id="6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6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6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7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7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7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7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7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7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7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7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7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7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7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7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7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7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7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7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7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8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7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1">
                      <p:stCondLst>
                        <p:cond delay="indefinite"/>
                      </p:stCondLst>
                      <p:childTnLst>
                        <p:par>
                          <p:cTn fill="hold" id="8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3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8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88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89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90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91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7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92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7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93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7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94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7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95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7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96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7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97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7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98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7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30" grpId="0" animBg="1"/>
      <p:bldP spid="1048731" grpId="0" animBg="1"/>
      <p:bldP spid="1048732" grpId="0" animBg="1"/>
      <p:bldP spid="1048733" grpId="0" animBg="1"/>
      <p:bldP spid="1048734" grpId="0" animBg="1"/>
      <p:bldP spid="104873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5" name="Content Placeholder 3"/>
          <p:cNvSpPr>
            <a:spLocks noGrp="1"/>
          </p:cNvSpPr>
          <p:nvPr>
            <p:ph sz="half" idx="4294967295"/>
          </p:nvPr>
        </p:nvSpPr>
        <p:spPr>
          <a:xfrm>
            <a:off x="203558" y="2667000"/>
            <a:ext cx="8928137" cy="2286000"/>
          </a:xfrm>
          <a:prstGeom prst="rect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p>
            <a:pPr algn="ctr">
              <a:buNone/>
            </a:pPr>
            <a:r>
              <a:rPr dirty="0" sz="44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bn-BD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dirty="0" sz="3600" lang="en-US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dirty="0" sz="3600" lang="en-US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বাণিজ্যের</a:t>
            </a:r>
            <a:r>
              <a:rPr dirty="0" sz="3600" lang="en-US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বিকাশে</a:t>
            </a:r>
            <a:r>
              <a:rPr dirty="0" sz="3600" lang="en-US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আইনগত</a:t>
            </a:r>
            <a:r>
              <a:rPr dirty="0" sz="3600" lang="en-US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dirty="0" sz="3600" lang="en-US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dirty="0" sz="3600" lang="en-US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অপরিসীম</a:t>
            </a:r>
            <a:r>
              <a:rPr dirty="0" sz="3600" lang="en-US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”- </a:t>
            </a:r>
            <a:r>
              <a:rPr dirty="0" sz="3600" lang="en-US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dirty="0" sz="3600" lang="en-US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dirty="0" sz="3600" lang="en-US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dirty="0" sz="2000" lang="en-US"/>
          </a:p>
        </p:txBody>
      </p:sp>
      <p:sp>
        <p:nvSpPr>
          <p:cNvPr id="1048746" name="Rectangle 1"/>
          <p:cNvSpPr/>
          <p:nvPr/>
        </p:nvSpPr>
        <p:spPr>
          <a:xfrm>
            <a:off x="1676400" y="1286470"/>
            <a:ext cx="5715000" cy="891540"/>
          </a:xfrm>
          <a:prstGeom prst="rect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bIns="45720" lIns="91440" rIns="91440" tIns="45720" wrap="square">
            <a:spAutoFit/>
          </a:bodyPr>
          <a:p>
            <a:pPr algn="ctr"/>
            <a:r>
              <a:rPr b="1" cap="none" dirty="0" sz="5400" lang="en-US" spc="0" err="1" smtClean="0">
                <a:ln w="31550" cmpd="sng">
                  <a:gradFill>
                    <a:gsLst>
                      <a:gs pos="0">
                        <a:schemeClr val="accent6">
                          <a:tint val="77000"/>
                          <a:satMod val="180000"/>
                        </a:schemeClr>
                      </a:gs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algn="tl" blurRad="50800" dir="5400000" dist="40000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বাড়ির</a:t>
            </a:r>
            <a:r>
              <a:rPr b="1" cap="none" dirty="0" sz="5400" lang="en-US" spc="0" smtClean="0">
                <a:ln w="31550" cmpd="sng">
                  <a:gradFill>
                    <a:gsLst>
                      <a:gs pos="0">
                        <a:schemeClr val="accent6">
                          <a:tint val="77000"/>
                          <a:satMod val="180000"/>
                        </a:schemeClr>
                      </a:gs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algn="tl" blurRad="50800" dir="5400000" dist="40000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b="1" cap="none" dirty="0" sz="5400" lang="en-US" spc="0" err="1" smtClean="0">
                <a:ln w="31550" cmpd="sng">
                  <a:gradFill>
                    <a:gsLst>
                      <a:gs pos="0">
                        <a:schemeClr val="accent6">
                          <a:tint val="77000"/>
                          <a:satMod val="180000"/>
                        </a:schemeClr>
                      </a:gs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algn="tl" blurRad="50800" dir="5400000" dist="40000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কাজ</a:t>
            </a:r>
            <a:r>
              <a:rPr b="1" cap="none" dirty="0" sz="5400" lang="en-US" spc="0" smtClean="0">
                <a:ln w="31550" cmpd="sng">
                  <a:gradFill>
                    <a:gsLst>
                      <a:gs pos="0">
                        <a:schemeClr val="accent6">
                          <a:tint val="77000"/>
                          <a:satMod val="180000"/>
                        </a:schemeClr>
                      </a:gs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algn="tl" blurRad="50800" dir="5400000" dist="40000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b="1" cap="none" dirty="0" sz="5400" lang="en-US" spc="0">
              <a:ln w="31550" cmpd="sng">
                <a:gradFill>
                  <a:gsLst>
                    <a:gs pos="0">
                      <a:schemeClr val="accent6">
                        <a:tint val="77000"/>
                        <a:satMod val="180000"/>
                      </a:schemeClr>
                    </a:gs>
                    <a:gs pos="70000">
                      <a:schemeClr val="accent6">
                        <a:shade val="50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algn="tl" blurRad="50800" dir="5400000" dist="40000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00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7"/>
                                        <p:tgtEl>
                                          <p:spTgt spid="1048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5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6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7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8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9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0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21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2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23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4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5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45" grpId="0" build="p"/>
      <p:bldP spid="10487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Rectangle 15"/>
          <p:cNvSpPr/>
          <p:nvPr/>
        </p:nvSpPr>
        <p:spPr>
          <a:xfrm rot="6643">
            <a:off x="817852" y="1824930"/>
            <a:ext cx="7823255" cy="3545840"/>
          </a:xfrm>
          <a:prstGeom prst="rect"/>
          <a:solidFill>
            <a:srgbClr val="FFFFFF"/>
          </a:solidFill>
        </p:spPr>
        <p:txBody>
          <a:bodyPr bIns="45720" lIns="91440" rIns="91440" tIns="45720" wrap="square">
            <a:spAutoFit/>
          </a:bodyPr>
          <a:p>
            <a:pPr algn="ctr"/>
            <a:r>
              <a:rPr b="1" cap="none" dirty="0" sz="4400" lang="en-US" spc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</a:t>
            </a:r>
            <a:r>
              <a:rPr b="1" cap="none" dirty="0" sz="4400" lang="en-US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cap="none" dirty="0" sz="4400" lang="en-US" spc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উদ্যোগ</a:t>
            </a:r>
            <a:endParaRPr b="1" cap="none" dirty="0" sz="4400" lang="en-US" spc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dirty="0" sz="44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শ্রেণি- </a:t>
            </a:r>
            <a:r>
              <a:rPr dirty="0" sz="4400" lang="en-US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dirty="0" sz="44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dirty="0" sz="44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altLang="en-US" dirty="0" sz="4400" lang="en-CA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altLang="en-US" dirty="0" sz="4400" lang="en-CA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altLang="en-US" dirty="0" sz="4400" lang="en-CA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b="1" cap="none" dirty="0" sz="4400" lang="bn-BD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b="1" cap="none" dirty="0" sz="4400" lang="en-US" spc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b="1" dirty="0" sz="4400" lang="en-US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b="1" dirty="0" sz="44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১ম (</a:t>
            </a:r>
            <a:r>
              <a:rPr b="1" dirty="0" sz="4400" lang="en-US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</a:t>
            </a:r>
            <a:r>
              <a:rPr b="1" dirty="0" sz="4400" lang="en-US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400" lang="en-US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altLang="en-US" b="1" dirty="0" sz="4400" lang="en-CA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altLang="en-US" b="1" dirty="0" sz="4400" lang="en-CA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altLang="en-US" b="1" dirty="0" sz="4400" lang="en-CA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altLang="en-US" b="1" dirty="0" sz="4400" lang="en-CA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altLang="en-US" b="1" dirty="0" sz="4400" lang="en-CA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altLang="en-US" b="1" dirty="0" sz="4400" lang="en-CA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altLang="en-US" b="1" dirty="0" sz="4400" lang="en-US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b="1" cap="none" dirty="0" sz="4400" lang="en-US" spc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altLang="en-US" b="1" dirty="0" sz="4500" lang="en-CA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altLang="en-US" b="1" dirty="0" sz="4500" lang="en-CA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altLang="en-US" b="1" dirty="0" sz="4500" lang="en-CA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altLang="en-US" b="1" dirty="0" sz="4500" lang="en-CA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িখ</a:t>
            </a:r>
            <a:r>
              <a:rPr altLang="en-US" b="1" dirty="0" sz="4500" lang="en-CA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altLang="en-US" b="1" dirty="0" sz="4500" lang="en-US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4500" lang="en-CA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altLang="en-US" b="1" dirty="0" sz="4500" lang="en-CA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altLang="en-US" b="1" dirty="0" sz="4500" lang="en-US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altLang="en-US" b="1" dirty="0" sz="4500" lang="en-CA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altLang="en-US" b="1" dirty="0" sz="4500" lang="en-CA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altLang="en-US" b="1" dirty="0" sz="4500" lang="en-US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altLang="en-US" b="1" dirty="0" sz="4500" lang="en-CA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altLang="en-US" b="1" dirty="0" sz="4500" lang="en-CA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altLang="en-US" b="1" dirty="0" sz="4500" lang="en-CA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altLang="en-US" b="1" dirty="0" sz="4500" lang="en-CA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altLang="en-US" b="1" dirty="0" sz="4500" lang="en-US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4500" lang="en-CA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</a:t>
            </a:r>
            <a:r>
              <a:rPr b="1" dirty="0" sz="4400" lang="bn-BD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b="1" dirty="0" sz="4400" lang="en-US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b="1" cap="none" dirty="0" sz="5400" lang="en-US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70" name="Group 4"/>
          <p:cNvGrpSpPr/>
          <p:nvPr/>
        </p:nvGrpSpPr>
        <p:grpSpPr>
          <a:xfrm>
            <a:off x="2743199" y="-76200"/>
            <a:ext cx="3886201" cy="1096807"/>
            <a:chOff x="2527299" y="-2408744"/>
            <a:chExt cx="5715000" cy="2667000"/>
          </a:xfrm>
        </p:grpSpPr>
        <p:sp>
          <p:nvSpPr>
            <p:cNvPr id="1048626" name="Horizontal Scroll 5"/>
            <p:cNvSpPr/>
            <p:nvPr/>
          </p:nvSpPr>
          <p:spPr>
            <a:xfrm>
              <a:off x="2527299" y="-2408744"/>
              <a:ext cx="5715000" cy="2667000"/>
            </a:xfrm>
            <a:prstGeom prst="horizontalScrol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27" name="TextBox 6"/>
            <p:cNvSpPr txBox="1"/>
            <p:nvPr/>
          </p:nvSpPr>
          <p:spPr>
            <a:xfrm>
              <a:off x="2971800" y="-2223456"/>
              <a:ext cx="4953000" cy="1828178"/>
            </a:xfrm>
            <a:prstGeom prst="rect"/>
            <a:noFill/>
          </p:spPr>
          <p:txBody>
            <a:bodyPr rtlCol="0" wrap="square">
              <a:spAutoFit/>
            </a:bodyPr>
            <a:p>
              <a:pPr algn="ctr"/>
              <a:r>
                <a:rPr dirty="0" sz="4400" lang="en-US" err="1" smtClean="0">
                  <a:solidFill>
                    <a:schemeClr val="bg1"/>
                  </a:solidFill>
                </a:rPr>
                <a:t>পাঠ</a:t>
              </a:r>
              <a:r>
                <a:rPr dirty="0" sz="4400" lang="en-US" smtClean="0">
                  <a:solidFill>
                    <a:schemeClr val="bg1"/>
                  </a:solidFill>
                </a:rPr>
                <a:t> </a:t>
              </a:r>
              <a:r>
                <a:rPr dirty="0" sz="4400" lang="bn-BD" smtClean="0">
                  <a:solidFill>
                    <a:schemeClr val="bg1"/>
                  </a:solidFill>
                </a:rPr>
                <a:t>পরিচিতি</a:t>
              </a:r>
              <a:r>
                <a:rPr dirty="0" sz="5400" lang="bn-BD" smtClean="0">
                  <a:solidFill>
                    <a:schemeClr val="bg1"/>
                  </a:solidFill>
                </a:rPr>
                <a:t> </a:t>
              </a:r>
              <a:endParaRPr dirty="0" sz="5400" 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548743" y="514655"/>
            <a:ext cx="7946606" cy="6370944"/>
          </a:xfrm>
          <a:prstGeom prst="rect"/>
        </p:spPr>
      </p:pic>
      <p:sp>
        <p:nvSpPr>
          <p:cNvPr id="1048747" name=""/>
          <p:cNvSpPr txBox="1"/>
          <p:nvPr/>
        </p:nvSpPr>
        <p:spPr>
          <a:xfrm>
            <a:off x="2421489" y="797055"/>
            <a:ext cx="4759278" cy="1678941"/>
          </a:xfrm>
          <a:prstGeom prst="rect"/>
        </p:spPr>
        <p:txBody>
          <a:bodyPr rtlCol="0" wrap="square">
            <a:spAutoFit/>
          </a:bodyPr>
          <a:p>
            <a:r>
              <a:rPr altLang="en-US" sz="10700" lang="en-CA">
                <a:solidFill>
                  <a:srgbClr val="00B0F0"/>
                </a:solidFill>
              </a:rPr>
              <a:t>ধ</a:t>
            </a:r>
            <a:r>
              <a:rPr altLang="en-US" sz="10700" lang="en-CA">
                <a:solidFill>
                  <a:srgbClr val="00B0F0"/>
                </a:solidFill>
              </a:rPr>
              <a:t>ন</a:t>
            </a:r>
            <a:r>
              <a:rPr altLang="en-US" sz="10700" lang="en-CA">
                <a:solidFill>
                  <a:srgbClr val="00B0F0"/>
                </a:solidFill>
              </a:rPr>
              <a:t>্য</a:t>
            </a:r>
            <a:r>
              <a:rPr altLang="en-US" sz="10700" lang="en-CA">
                <a:solidFill>
                  <a:srgbClr val="00B0F0"/>
                </a:solidFill>
              </a:rPr>
              <a:t>ব</a:t>
            </a:r>
            <a:r>
              <a:rPr altLang="en-US" sz="10700" lang="en-CA">
                <a:solidFill>
                  <a:srgbClr val="00B0F0"/>
                </a:solidFill>
              </a:rPr>
              <a:t>া</a:t>
            </a:r>
            <a:r>
              <a:rPr altLang="en-US" sz="10700" lang="en-CA">
                <a:solidFill>
                  <a:srgbClr val="00B0F0"/>
                </a:solidFill>
              </a:rPr>
              <a:t>দ</a:t>
            </a:r>
            <a:endParaRPr sz="10700" lang="en-CA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extBox 3"/>
          <p:cNvSpPr txBox="1"/>
          <p:nvPr/>
        </p:nvSpPr>
        <p:spPr>
          <a:xfrm>
            <a:off x="1702475" y="3886199"/>
            <a:ext cx="5334002" cy="584775"/>
          </a:xfrm>
          <a:prstGeom prst="rect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altLang="en-US" dirty="0" sz="3200" lang="en-CA" err="1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altLang="en-US" dirty="0" sz="3200" lang="en-CA" err="1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altLang="en-US"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dirty="0" sz="3200" lang="en-CA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altLang="en-US" dirty="0" sz="3200" lang="en-CA" err="1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altLang="en-US"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dirty="0" sz="32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9" name="TextBox 5"/>
          <p:cNvSpPr txBox="1"/>
          <p:nvPr/>
        </p:nvSpPr>
        <p:spPr>
          <a:xfrm>
            <a:off x="1892975" y="3136612"/>
            <a:ext cx="4953001" cy="584775"/>
          </a:xfrm>
          <a:prstGeom prst="rect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pPr algn="ctr"/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?    </a:t>
            </a:r>
            <a:endParaRPr dirty="0" sz="32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053925" y="206213"/>
            <a:ext cx="4236335" cy="2786954"/>
          </a:xfrm>
          <a:prstGeom prst="rect"/>
        </p:spPr>
      </p:pic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250905" y="184845"/>
            <a:ext cx="3733415" cy="2829693"/>
          </a:xfrm>
          <a:prstGeom prst="rect"/>
        </p:spPr>
      </p:pic>
      <p:sp>
        <p:nvSpPr>
          <p:cNvPr id="1048630" name=""/>
          <p:cNvSpPr txBox="1"/>
          <p:nvPr/>
        </p:nvSpPr>
        <p:spPr>
          <a:xfrm>
            <a:off x="1702474" y="4875290"/>
            <a:ext cx="5276977" cy="510541"/>
          </a:xfrm>
          <a:prstGeom prst="rect"/>
          <a:solidFill>
            <a:srgbClr val="92D04F"/>
          </a:solidFill>
        </p:spPr>
        <p:txBody>
          <a:bodyPr rtlCol="0" wrap="square">
            <a:spAutoFit/>
          </a:bodyPr>
          <a:p>
            <a:r>
              <a:rPr altLang="en-US" b="1" sz="2800" lang="en-CA">
                <a:solidFill>
                  <a:srgbClr val="000000"/>
                </a:solidFill>
              </a:rPr>
              <a:t>এ</a:t>
            </a:r>
            <a:r>
              <a:rPr altLang="en-US" b="1" sz="2800" lang="en-CA">
                <a:solidFill>
                  <a:srgbClr val="000000"/>
                </a:solidFill>
              </a:rPr>
              <a:t>ই</a:t>
            </a:r>
            <a:r>
              <a:rPr altLang="en-US" b="1" sz="2800" lang="en-US">
                <a:solidFill>
                  <a:srgbClr val="000000"/>
                </a:solidFill>
              </a:rPr>
              <a:t> </a:t>
            </a:r>
            <a:r>
              <a:rPr altLang="en-US" b="1" sz="2800" lang="en-CA">
                <a:solidFill>
                  <a:srgbClr val="000000"/>
                </a:solidFill>
              </a:rPr>
              <a:t>প</a:t>
            </a:r>
            <a:r>
              <a:rPr altLang="en-US" b="1" sz="2800" lang="en-CA">
                <a:solidFill>
                  <a:srgbClr val="000000"/>
                </a:solidFill>
              </a:rPr>
              <a:t>র</a:t>
            </a:r>
            <a:r>
              <a:rPr altLang="en-US" b="1" sz="2800" lang="en-CA">
                <a:solidFill>
                  <a:srgbClr val="000000"/>
                </a:solidFill>
              </a:rPr>
              <a:t>ি</a:t>
            </a:r>
            <a:r>
              <a:rPr altLang="en-US" b="1" sz="2800" lang="en-CA">
                <a:solidFill>
                  <a:srgbClr val="000000"/>
                </a:solidFill>
              </a:rPr>
              <a:t>ব</a:t>
            </a:r>
            <a:r>
              <a:rPr altLang="en-US" b="1" sz="2800" lang="en-CA">
                <a:solidFill>
                  <a:srgbClr val="000000"/>
                </a:solidFill>
              </a:rPr>
              <a:t>ে</a:t>
            </a:r>
            <a:r>
              <a:rPr altLang="en-US" b="1" sz="2800" lang="en-CA">
                <a:solidFill>
                  <a:srgbClr val="000000"/>
                </a:solidFill>
              </a:rPr>
              <a:t>শ</a:t>
            </a:r>
            <a:r>
              <a:rPr altLang="en-US" b="1" sz="2800" lang="en-US">
                <a:solidFill>
                  <a:srgbClr val="000000"/>
                </a:solidFill>
              </a:rPr>
              <a:t> </a:t>
            </a:r>
            <a:r>
              <a:rPr altLang="en-US" b="1" sz="2800" lang="en-CA">
                <a:solidFill>
                  <a:srgbClr val="000000"/>
                </a:solidFill>
              </a:rPr>
              <a:t>থ</a:t>
            </a:r>
            <a:r>
              <a:rPr altLang="en-US" b="1" sz="2800" lang="en-CA">
                <a:solidFill>
                  <a:srgbClr val="000000"/>
                </a:solidFill>
              </a:rPr>
              <a:t>ে</a:t>
            </a:r>
            <a:r>
              <a:rPr altLang="en-US" b="1" sz="2800" lang="en-CA">
                <a:solidFill>
                  <a:srgbClr val="000000"/>
                </a:solidFill>
              </a:rPr>
              <a:t>ক</a:t>
            </a:r>
            <a:r>
              <a:rPr altLang="en-US" b="1" sz="2800" lang="en-CA">
                <a:solidFill>
                  <a:srgbClr val="000000"/>
                </a:solidFill>
              </a:rPr>
              <a:t>ে</a:t>
            </a:r>
            <a:r>
              <a:rPr altLang="en-US" b="1" sz="2800" lang="en-US">
                <a:solidFill>
                  <a:srgbClr val="000000"/>
                </a:solidFill>
              </a:rPr>
              <a:t> </a:t>
            </a:r>
            <a:r>
              <a:rPr altLang="en-US" b="1" sz="2800" lang="en-CA">
                <a:solidFill>
                  <a:srgbClr val="000000"/>
                </a:solidFill>
              </a:rPr>
              <a:t>আমরা</a:t>
            </a:r>
            <a:r>
              <a:rPr altLang="en-US" b="1" sz="2800" lang="en-US">
                <a:solidFill>
                  <a:srgbClr val="000000"/>
                </a:solidFill>
              </a:rPr>
              <a:t> </a:t>
            </a:r>
            <a:r>
              <a:rPr altLang="en-US" b="1" sz="2800" lang="en-CA">
                <a:solidFill>
                  <a:srgbClr val="000000"/>
                </a:solidFill>
              </a:rPr>
              <a:t>ক</a:t>
            </a:r>
            <a:r>
              <a:rPr altLang="en-US" b="1" sz="2800" lang="en-CA">
                <a:solidFill>
                  <a:srgbClr val="000000"/>
                </a:solidFill>
              </a:rPr>
              <a:t>ী</a:t>
            </a:r>
            <a:r>
              <a:rPr altLang="en-US" b="1" sz="2800" lang="en-US">
                <a:solidFill>
                  <a:srgbClr val="000000"/>
                </a:solidFill>
              </a:rPr>
              <a:t> </a:t>
            </a:r>
            <a:r>
              <a:rPr altLang="en-US" b="1" sz="2800" lang="en-CA">
                <a:solidFill>
                  <a:srgbClr val="000000"/>
                </a:solidFill>
              </a:rPr>
              <a:t>প</a:t>
            </a:r>
            <a:r>
              <a:rPr altLang="en-US" b="1" sz="2800" lang="en-CA">
                <a:solidFill>
                  <a:srgbClr val="000000"/>
                </a:solidFill>
              </a:rPr>
              <a:t>া</a:t>
            </a:r>
            <a:r>
              <a:rPr altLang="en-US" b="1" sz="2800" lang="en-CA">
                <a:solidFill>
                  <a:srgbClr val="000000"/>
                </a:solidFill>
              </a:rPr>
              <a:t>ই</a:t>
            </a:r>
            <a:r>
              <a:rPr altLang="en-US" b="1" sz="2800" lang="en-US">
                <a:solidFill>
                  <a:srgbClr val="000000"/>
                </a:solidFill>
              </a:rPr>
              <a:t>?</a:t>
            </a:r>
            <a:endParaRPr b="1" sz="2800" lang="en-CA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00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2" nodeType="click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3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4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15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7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40" nodeType="click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41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42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43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8" grpId="0" animBg="1"/>
      <p:bldP spid="1048628" grpId="1" animBg="1"/>
      <p:bldP spid="1048629" grpId="0" animBg="1"/>
      <p:bldP spid="104862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extBox 3"/>
          <p:cNvSpPr txBox="1"/>
          <p:nvPr/>
        </p:nvSpPr>
        <p:spPr>
          <a:xfrm>
            <a:off x="1380338" y="4775200"/>
            <a:ext cx="6383325" cy="584775"/>
          </a:xfrm>
          <a:prstGeom prst="rect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dirty="0" sz="32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2" name="TextBox 4"/>
          <p:cNvSpPr txBox="1"/>
          <p:nvPr/>
        </p:nvSpPr>
        <p:spPr>
          <a:xfrm>
            <a:off x="878591" y="3891280"/>
            <a:ext cx="8149880" cy="574040"/>
          </a:xfrm>
          <a:prstGeom prst="rect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এটির</a:t>
            </a:r>
            <a:r>
              <a:rPr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সঞ্চয়</a:t>
            </a:r>
            <a:r>
              <a:rPr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জড়িত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dirty="0" sz="32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3" name="TextBox 5"/>
          <p:cNvSpPr txBox="1"/>
          <p:nvPr/>
        </p:nvSpPr>
        <p:spPr>
          <a:xfrm>
            <a:off x="1007073" y="5669855"/>
            <a:ext cx="7374926" cy="574040"/>
          </a:xfrm>
          <a:prstGeom prst="rect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pPr algn="ctr"/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তহবিলের</a:t>
            </a:r>
            <a:r>
              <a:rPr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যোগান</a:t>
            </a:r>
            <a:r>
              <a:rPr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দাতা</a:t>
            </a:r>
            <a:r>
              <a:rPr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dirty="0" sz="32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0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838200" y="228600"/>
            <a:ext cx="7543800" cy="335280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00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6"/>
                                        <p:tgtEl>
                                          <p:spTgt spid="104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5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26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27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28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9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1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2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3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4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1" grpId="0" animBg="1"/>
      <p:bldP spid="1048632" grpId="0" animBg="1"/>
      <p:bldP spid="10486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990600" y="228600"/>
            <a:ext cx="7238999" cy="3494157"/>
          </a:xfrm>
          <a:prstGeom prst="rect"/>
        </p:spPr>
      </p:pic>
      <p:sp>
        <p:nvSpPr>
          <p:cNvPr id="1048634" name="TextBox 3"/>
          <p:cNvSpPr txBox="1"/>
          <p:nvPr/>
        </p:nvSpPr>
        <p:spPr>
          <a:xfrm>
            <a:off x="1050024" y="4497772"/>
            <a:ext cx="7120149" cy="701039"/>
          </a:xfrm>
          <a:prstGeom prst="rect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pPr algn="ctr"/>
            <a:r>
              <a:rPr dirty="0" sz="2000" lang="as-IN">
                <a:latin typeface="NikoshBAN" panose="02000000000000000000" pitchFamily="2" charset="0"/>
                <a:cs typeface="NikoshBAN" panose="02000000000000000000" pitchFamily="2" charset="0"/>
              </a:rPr>
              <a:t>ধর্মীয় বিশ্বাস, ভোক্তাদের মনোভাব, মানব সম্পদ, শিক্ষা ও সংস্কৃতি এর সাথে জড়িত।</a:t>
            </a:r>
            <a:endParaRPr dirty="0" sz="20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5" name="TextBox 4"/>
          <p:cNvSpPr txBox="1"/>
          <p:nvPr/>
        </p:nvSpPr>
        <p:spPr>
          <a:xfrm>
            <a:off x="990600" y="5429085"/>
            <a:ext cx="7548379" cy="802640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r>
              <a:rPr dirty="0" sz="2400" lang="as-IN">
                <a:latin typeface="NikoshBAN" panose="02000000000000000000" pitchFamily="2" charset="0"/>
                <a:cs typeface="NikoshBAN" panose="02000000000000000000" pitchFamily="2" charset="0"/>
              </a:rPr>
              <a:t>এই পরিবেশের </a:t>
            </a:r>
            <a:r>
              <a:rPr dirty="0" sz="2400" lang="as-IN" smtClean="0">
                <a:latin typeface="NikoshBAN" panose="02000000000000000000" pitchFamily="2" charset="0"/>
                <a:cs typeface="NikoshBAN" panose="02000000000000000000" pitchFamily="2" charset="0"/>
              </a:rPr>
              <a:t>উপ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dirty="0" sz="2400" lang="as-IN" smtClean="0">
                <a:latin typeface="NikoshBAN" panose="02000000000000000000" pitchFamily="2" charset="0"/>
                <a:cs typeface="NikoshBAN" panose="02000000000000000000" pitchFamily="2" charset="0"/>
              </a:rPr>
              <a:t>দানগুলোর </a:t>
            </a:r>
            <a:r>
              <a:rPr dirty="0" sz="2400" lang="as-IN">
                <a:latin typeface="NikoshBAN" panose="02000000000000000000" pitchFamily="2" charset="0"/>
                <a:cs typeface="NikoshBAN" panose="02000000000000000000" pitchFamily="2" charset="0"/>
              </a:rPr>
              <a:t>অধিকাংশ বাংলাদেশে ব্যবসায়ের জন্য অনকূল।</a:t>
            </a:r>
            <a:endParaRPr dirty="0" sz="24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00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2" nodeType="click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3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4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15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3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26" nodeType="click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27"/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28"/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29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4" grpId="0" animBg="1"/>
      <p:bldP spid="1048634" grpId="1" animBg="1"/>
      <p:bldP spid="1048635" grpId="0" animBg="1"/>
      <p:bldP spid="104863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extBox 3"/>
          <p:cNvSpPr txBox="1"/>
          <p:nvPr/>
        </p:nvSpPr>
        <p:spPr>
          <a:xfrm>
            <a:off x="823330" y="3987225"/>
            <a:ext cx="7577349" cy="1056639"/>
          </a:xfrm>
          <a:prstGeom prst="rect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dirty="0" sz="3200" lang="as-IN" smtClean="0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dirty="0" sz="3200" lang="as-IN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as-IN">
                <a:latin typeface="NikoshBAN" panose="02000000000000000000" pitchFamily="2" charset="0"/>
                <a:cs typeface="NikoshBAN" panose="02000000000000000000" pitchFamily="2" charset="0"/>
              </a:rPr>
              <a:t>ও বিদেশি বিনিয়োগ অনেকটাই এর উপর নির্ভর করে।</a:t>
            </a:r>
            <a:endParaRPr dirty="0" sz="32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40" name="TextBox 4"/>
          <p:cNvSpPr txBox="1"/>
          <p:nvPr/>
        </p:nvSpPr>
        <p:spPr>
          <a:xfrm>
            <a:off x="1149571" y="6135486"/>
            <a:ext cx="7378685" cy="574040"/>
          </a:xfrm>
          <a:prstGeom prst="rect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3200" lang="as-IN">
                <a:latin typeface="NikoshBAN" panose="02000000000000000000" pitchFamily="2" charset="0"/>
                <a:cs typeface="NikoshBAN" panose="02000000000000000000" pitchFamily="2" charset="0"/>
              </a:rPr>
              <a:t>এই পরিবেশ দেশ পরিচালনার সাথে জড়িত।</a:t>
            </a:r>
            <a:endParaRPr dirty="0" sz="32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41" name="TextBox 5"/>
          <p:cNvSpPr txBox="1"/>
          <p:nvPr/>
        </p:nvSpPr>
        <p:spPr>
          <a:xfrm>
            <a:off x="1420701" y="5297288"/>
            <a:ext cx="6272161" cy="584775"/>
          </a:xfrm>
          <a:prstGeom prst="rec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pPr algn="ctr"/>
            <a:r>
              <a:rPr dirty="0" sz="3200" lang="as-IN">
                <a:latin typeface="NikoshBAN" panose="02000000000000000000" pitchFamily="2" charset="0"/>
                <a:cs typeface="NikoshBAN" panose="02000000000000000000" pitchFamily="2" charset="0"/>
              </a:rPr>
              <a:t>এই পরিবেশের নাম কী ?</a:t>
            </a:r>
            <a:endParaRPr dirty="0" sz="32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878246" y="536797"/>
            <a:ext cx="5673246" cy="3307739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00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2" nodeType="click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3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4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15"/>
                                        <p:tgtEl>
                                          <p:spTgt spid="1048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3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26" nodeType="click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27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28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29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7"/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40" nodeType="click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41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42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43"/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9" grpId="0" animBg="1"/>
      <p:bldP spid="1048639" grpId="1" animBg="1"/>
      <p:bldP spid="1048640" grpId="0" animBg="1"/>
      <p:bldP spid="1048640" grpId="1" animBg="1"/>
      <p:bldP spid="1048641" grpId="0" animBg="1"/>
      <p:bldP spid="104864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extBox 3"/>
          <p:cNvSpPr txBox="1"/>
          <p:nvPr/>
        </p:nvSpPr>
        <p:spPr>
          <a:xfrm>
            <a:off x="-464164" y="4272083"/>
            <a:ext cx="8401950" cy="929640"/>
          </a:xfrm>
          <a:prstGeom prst="rect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pPr algn="ctr"/>
            <a:r>
              <a:rPr dirty="0" sz="2800" lang="as-IN">
                <a:latin typeface="NikoshBAN" panose="02000000000000000000" pitchFamily="2" charset="0"/>
                <a:cs typeface="NikoshBAN" panose="02000000000000000000" pitchFamily="2" charset="0"/>
              </a:rPr>
              <a:t>এই পরিবেশ শিল্প ও </a:t>
            </a:r>
            <a:r>
              <a:rPr dirty="0" sz="2800" lang="as-IN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বিনিয়োগ </a:t>
            </a:r>
            <a:r>
              <a:rPr dirty="0" sz="2800" lang="as-IN">
                <a:latin typeface="NikoshBAN" panose="02000000000000000000" pitchFamily="2" charset="0"/>
                <a:cs typeface="NikoshBAN" panose="02000000000000000000" pitchFamily="2" charset="0"/>
              </a:rPr>
              <a:t>বান্ধব আইন তৈরির সাথে সম্পৃক্ত।</a:t>
            </a:r>
            <a:endParaRPr dirty="0" sz="28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8" name="TextBox 4"/>
          <p:cNvSpPr txBox="1"/>
          <p:nvPr/>
        </p:nvSpPr>
        <p:spPr>
          <a:xfrm>
            <a:off x="82633" y="6055360"/>
            <a:ext cx="8540161" cy="802639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r>
              <a:rPr dirty="0" sz="2400" lang="as-IN">
                <a:latin typeface="NikoshBAN" panose="02000000000000000000" pitchFamily="2" charset="0"/>
                <a:cs typeface="NikoshBAN" panose="02000000000000000000" pitchFamily="2" charset="0"/>
              </a:rPr>
              <a:t>আইনের কঠোর প্রয়োগের মাধ্যমে দেশের ব্যবসায় বাণিজ্যের উন্নতি নিশ্চিত করে।</a:t>
            </a:r>
            <a:endParaRPr dirty="0" sz="24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5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493520" y="234950"/>
            <a:ext cx="6248400" cy="365125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00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2" nodeType="click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3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4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15"/>
                                        <p:tgtEl>
                                          <p:spTgt spid="1048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3"/>
                                        <p:tgtEl>
                                          <p:spTgt spid="104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26" nodeType="click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27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28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29"/>
                                        <p:tgtEl>
                                          <p:spTgt spid="1048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7" grpId="0" animBg="1"/>
      <p:bldP spid="1048617" grpId="1" animBg="1"/>
      <p:bldP spid="1048618" grpId="0" animBg="1"/>
      <p:bldP spid="10486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3"/>
          <p:cNvSpPr txBox="1"/>
          <p:nvPr/>
        </p:nvSpPr>
        <p:spPr>
          <a:xfrm>
            <a:off x="549652" y="4758217"/>
            <a:ext cx="7670125" cy="993140"/>
          </a:xfrm>
          <a:prstGeom prst="rect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dirty="0" sz="2800" lang="as-IN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 সকল শাখায় </a:t>
            </a:r>
            <a:r>
              <a:rPr dirty="0" sz="2800" lang="as-IN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dirty="0" sz="28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dirty="0" sz="28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dirty="0" sz="28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dirty="0" sz="28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dirty="0" sz="2800" lang="as-IN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as-IN"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r>
              <a:rPr dirty="0" sz="3200" lang="as-IN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dirty="0" sz="32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3" name="TextBox 5"/>
          <p:cNvSpPr txBox="1"/>
          <p:nvPr/>
        </p:nvSpPr>
        <p:spPr>
          <a:xfrm>
            <a:off x="1908215" y="3962400"/>
            <a:ext cx="4953001" cy="584775"/>
          </a:xfrm>
          <a:prstGeom prst="rect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pPr algn="ctr"/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dirty="0" sz="3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?    </a:t>
            </a:r>
            <a:endParaRPr dirty="0" sz="32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4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219200" y="323850"/>
            <a:ext cx="6858000" cy="348615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00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2" nodeType="click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13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14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15"/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7"/>
                                        <p:tgtEl>
                                          <p:spTgt spid="104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40" nodeType="clickEffect" presetClass="exit" presetID="5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41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42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43"/>
                                        <p:tgtEl>
                                          <p:spTgt spid="1048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2" grpId="0" animBg="1"/>
      <p:bldP spid="1048602" grpId="1" animBg="1"/>
      <p:bldP spid="1048603" grpId="0" animBg="1"/>
      <p:bldP spid="1048603" grpId="1" animBg="1"/>
    </p:bldLst>
  </p:timing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Executive">
  <a:themeElements>
    <a:clrScheme name="Concourse">
      <a:dk1>
        <a:sysClr lastClr="000000" val="windowText"/>
      </a:dk1>
      <a:lt1>
        <a:sysClr lastClr="FFFFFF" val="window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r="5400000" dist="381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r="5400000" dist="381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r="5400000" dist="381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dir="t" rig="glow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algn="tl" flip="none" sx="100000" sy="100000" tx="0" ty="0"/>
        </a:blip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Doel-1612i3</dc:creator>
  <cp:lastModifiedBy>MKalam99</cp:lastModifiedBy>
  <dcterms:created xsi:type="dcterms:W3CDTF">2013-03-17T09:01:00Z</dcterms:created>
  <dcterms:modified xsi:type="dcterms:W3CDTF">2021-06-15T13:19:41Z</dcterms:modified>
</cp:coreProperties>
</file>