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430" r:id="rId2"/>
    <p:sldId id="269" r:id="rId3"/>
    <p:sldId id="429" r:id="rId4"/>
    <p:sldId id="259" r:id="rId5"/>
    <p:sldId id="428" r:id="rId6"/>
    <p:sldId id="355" r:id="rId7"/>
    <p:sldId id="409" r:id="rId8"/>
    <p:sldId id="413" r:id="rId9"/>
    <p:sldId id="418" r:id="rId10"/>
    <p:sldId id="419" r:id="rId11"/>
    <p:sldId id="266" r:id="rId12"/>
    <p:sldId id="274" r:id="rId13"/>
    <p:sldId id="277" r:id="rId14"/>
    <p:sldId id="278" r:id="rId15"/>
    <p:sldId id="275" r:id="rId16"/>
    <p:sldId id="260" r:id="rId17"/>
    <p:sldId id="262" r:id="rId18"/>
    <p:sldId id="407" r:id="rId19"/>
    <p:sldId id="410" r:id="rId20"/>
    <p:sldId id="411" r:id="rId21"/>
    <p:sldId id="392" r:id="rId22"/>
    <p:sldId id="416" r:id="rId23"/>
    <p:sldId id="343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0969" autoAdjust="0"/>
  </p:normalViewPr>
  <p:slideViewPr>
    <p:cSldViewPr snapToGrid="0">
      <p:cViewPr varScale="1">
        <p:scale>
          <a:sx n="56" d="100"/>
          <a:sy n="56" d="100"/>
        </p:scale>
        <p:origin x="84" y="84"/>
      </p:cViewPr>
      <p:guideLst>
        <p:guide orient="horz" pos="223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F813-99D2-4F11-AA79-6216447B825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2F49-D659-4FE2-A1B2-F6140984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90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2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1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1D8149-28EF-4B3B-8F52-2D21D671294F}" type="datetimeFigureOut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425768"/>
            <a:ext cx="2790825" cy="1905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529022">
            <a:off x="2857431" y="978227"/>
            <a:ext cx="914400" cy="1002009"/>
          </a:xfrm>
          <a:prstGeom prst="wedgeEllipseCallout">
            <a:avLst>
              <a:gd name="adj1" fmla="val -25448"/>
              <a:gd name="adj2" fmla="val 9414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3211" y="1987424"/>
            <a:ext cx="5317589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82424" y="6411759"/>
            <a:ext cx="67636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E4519-C239-440B-8C63-242AE5342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3" y="2585326"/>
            <a:ext cx="9351034" cy="42726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264C4-B3E8-483F-93C0-8D5747CF2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8" y="203176"/>
            <a:ext cx="1459302" cy="1161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06AA2-6A35-418D-91C7-06237F43C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44" y="203176"/>
            <a:ext cx="1285800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25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29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493" y="5443781"/>
            <a:ext cx="985701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নি-ঘাটা নায়ের মাঝি আমায় নিয়ে যাও।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1"/>
            <a:ext cx="11900080" cy="5061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B4EE3B-E9EB-46C5-B867-4DC6669C7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63D1E-A33A-43A4-96EA-F6AEC4823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5943600" cy="371475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5326559"/>
            <a:ext cx="7598229" cy="769441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নিয়ে যাব নিয়ে যাব কত কড়ি দেবে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672AD-A878-4D9F-A08C-BFF054210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27207-40B5-4E9B-B557-1C5ECBAE2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78DA-FDFE-4B92-8564-150726C45DEE}"/>
              </a:ext>
            </a:extLst>
          </p:cNvPr>
          <p:cNvSpPr txBox="1"/>
          <p:nvPr/>
        </p:nvSpPr>
        <p:spPr>
          <a:xfrm>
            <a:off x="2182585" y="5562286"/>
            <a:ext cx="7434943" cy="830997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AE740-CAD3-4921-A163-1E12553E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73" y="310243"/>
            <a:ext cx="543948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F83162-7EFA-48E4-9C8F-41200B9B61B4}"/>
              </a:ext>
            </a:extLst>
          </p:cNvPr>
          <p:cNvCxnSpPr>
            <a:endCxn id="3" idx="3"/>
          </p:cNvCxnSpPr>
          <p:nvPr/>
        </p:nvCxnSpPr>
        <p:spPr>
          <a:xfrm>
            <a:off x="2870073" y="310243"/>
            <a:ext cx="5439480" cy="3429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9D7CB8-CC54-4BCD-9D59-D880B4100628}"/>
              </a:ext>
            </a:extLst>
          </p:cNvPr>
          <p:cNvCxnSpPr>
            <a:endCxn id="3" idx="1"/>
          </p:cNvCxnSpPr>
          <p:nvPr/>
        </p:nvCxnSpPr>
        <p:spPr>
          <a:xfrm flipH="1">
            <a:off x="2870073" y="310243"/>
            <a:ext cx="5439480" cy="342900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86DF14-0E5A-41DC-A8A8-43716646B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7F4A1-F7CF-4508-9538-B684A1FC1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7D2FE-5BDF-4ED2-B8A4-EE570E5BC53C}"/>
              </a:ext>
            </a:extLst>
          </p:cNvPr>
          <p:cNvSpPr txBox="1"/>
          <p:nvPr/>
        </p:nvSpPr>
        <p:spPr>
          <a:xfrm>
            <a:off x="1905000" y="57912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সোনা</a:t>
            </a:r>
            <a:r>
              <a:rPr lang="en-US" sz="4400" dirty="0"/>
              <a:t> </a:t>
            </a:r>
            <a:r>
              <a:rPr lang="en-US" sz="4400" dirty="0" err="1"/>
              <a:t>মুখে</a:t>
            </a:r>
            <a:r>
              <a:rPr lang="en-US" sz="4400" dirty="0"/>
              <a:t> </a:t>
            </a:r>
            <a:r>
              <a:rPr lang="en-US" sz="4400" dirty="0" err="1"/>
              <a:t>সোনা</a:t>
            </a:r>
            <a:r>
              <a:rPr lang="en-US" sz="4400" dirty="0"/>
              <a:t> </a:t>
            </a:r>
            <a:r>
              <a:rPr lang="en-US" sz="4400" dirty="0" err="1"/>
              <a:t>হাসি</a:t>
            </a:r>
            <a:r>
              <a:rPr lang="en-US" sz="4400" dirty="0"/>
              <a:t> </a:t>
            </a:r>
            <a:r>
              <a:rPr lang="en-US" sz="4400" dirty="0" err="1"/>
              <a:t>তার</a:t>
            </a:r>
            <a:r>
              <a:rPr lang="en-US" sz="4400" dirty="0"/>
              <a:t> </a:t>
            </a:r>
            <a:r>
              <a:rPr lang="en-US" sz="4400" dirty="0" err="1"/>
              <a:t>কিছু</a:t>
            </a:r>
            <a:r>
              <a:rPr lang="en-US" sz="4400" dirty="0"/>
              <a:t> </a:t>
            </a:r>
            <a:r>
              <a:rPr lang="en-US" sz="4400" dirty="0" err="1"/>
              <a:t>দিও</a:t>
            </a:r>
            <a:r>
              <a:rPr lang="en-US" sz="4400" dirty="0"/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03676-987F-4AFA-ADB0-6EC9E04D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91" y="297358"/>
            <a:ext cx="7716733" cy="535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36000-C5E5-46B5-A414-F8EB63D9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70068-D900-4CF4-B0F7-189906E42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42B9-29DB-43F4-8F07-F6195F609725}"/>
              </a:ext>
            </a:extLst>
          </p:cNvPr>
          <p:cNvSpPr txBox="1"/>
          <p:nvPr/>
        </p:nvSpPr>
        <p:spPr>
          <a:xfrm>
            <a:off x="3695700" y="5867400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হাসিটুকু</a:t>
            </a:r>
            <a:r>
              <a:rPr lang="en-US" sz="3000" dirty="0"/>
              <a:t> </a:t>
            </a:r>
            <a:r>
              <a:rPr lang="en-US" sz="3000" dirty="0" err="1"/>
              <a:t>নিও</a:t>
            </a:r>
            <a:r>
              <a:rPr lang="en-US" sz="3000" dirty="0"/>
              <a:t> </a:t>
            </a:r>
            <a:r>
              <a:rPr lang="en-US" sz="3000" dirty="0" err="1"/>
              <a:t>আর</a:t>
            </a:r>
            <a:r>
              <a:rPr lang="en-US" sz="3000" dirty="0"/>
              <a:t> </a:t>
            </a:r>
            <a:r>
              <a:rPr lang="en-US" sz="3000" dirty="0" err="1"/>
              <a:t>খুশিটুকু</a:t>
            </a:r>
            <a:r>
              <a:rPr lang="en-US" sz="3000" dirty="0"/>
              <a:t> </a:t>
            </a:r>
            <a:r>
              <a:rPr lang="en-US" sz="3000" dirty="0" err="1"/>
              <a:t>নিও</a:t>
            </a:r>
            <a:r>
              <a:rPr lang="en-US" sz="3000" dirty="0"/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E1EE8-B66A-4EDC-9A6D-80C02FFE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47" y="0"/>
            <a:ext cx="7716733" cy="553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69CCB-924E-4381-95BF-804084B58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1D27E-0642-4CF2-B9D7-9CE717A3B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F08BD-5883-43A2-B27D-49A51D93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56" y="0"/>
            <a:ext cx="53622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B7CC2-8D97-47E8-9DC1-9B9E83893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C36A0-D2FE-4C10-A7B6-F8F307BBC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2542" y="225083"/>
            <a:ext cx="11859064" cy="63903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নতুন শব্দ বাছাই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9259" y="758505"/>
            <a:ext cx="4740597" cy="188314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30686" y="4453098"/>
            <a:ext cx="7622775" cy="220384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rgbClr val="002060"/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171916" y="758505"/>
            <a:ext cx="3637970" cy="18831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ঘাটা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C77D8-41AD-4CAD-99DC-BA99297A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83939C-F75F-4D1A-A2A6-1ADAF9B32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250" y="336916"/>
            <a:ext cx="5076734" cy="918081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067603" y="1269223"/>
            <a:ext cx="1449688" cy="1169182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5316176" y="5113743"/>
            <a:ext cx="1449688" cy="116918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3047297" y="3478735"/>
            <a:ext cx="1449688" cy="116918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17290" y="1436167"/>
            <a:ext cx="6365357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ঘাট,নৌকা ভি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ড়ানো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জায়গা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27053" y="5022553"/>
            <a:ext cx="3918979" cy="110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00B050"/>
          </a:solidFill>
        </p:grpSpPr>
        <p:sp>
          <p:nvSpPr>
            <p:cNvPr id="25" name="Rectangle 24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192418" y="895378"/>
            <a:ext cx="2700749" cy="19572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5127" y="3111393"/>
            <a:ext cx="2526000" cy="17553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7385" y="4895166"/>
            <a:ext cx="4751092" cy="1606337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কড়ি-কড়া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6985" y="2921409"/>
            <a:ext cx="7126731" cy="156966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1"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যেখানে জিনিস পত্র  ক্রয় বিক্রয় করা হয়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1918E-8118-4877-9E92-800D5E43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371B9-6B03-4DF4-84FF-C5C0E605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9" grpId="0" animBg="1"/>
      <p:bldP spid="44" grpId="0" animBg="1"/>
      <p:bldP spid="49" grpId="0" animBg="1"/>
      <p:bldP spid="29" grpId="0" animBg="1"/>
      <p:bldP spid="31" grpId="0" animBg="1"/>
      <p:bldP spid="3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728585" y="103507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solidFill>
            <a:schemeClr val="accent4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i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6000" b="1" i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i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i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2077" y="1501609"/>
            <a:ext cx="2590395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কড়ি-কড়া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656" y="5224554"/>
            <a:ext cx="9603444" cy="92333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এখন তার কাছে কোন কড়ি নেই কড়া নেই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338" y="2747264"/>
            <a:ext cx="3733800" cy="181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5CEFF-417A-4703-A037-2601AA48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D769C-1840-4105-AFF0-EAB160276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404467" y="90399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567" y="2518618"/>
            <a:ext cx="4456997" cy="2969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4825" y="5659605"/>
            <a:ext cx="7182349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রাইফ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হাটে যাচ্ছে 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455" y="1146349"/>
            <a:ext cx="1571223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হাট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44A6C-ECBB-4165-8DD4-7508553C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9799A-4C81-4AFD-8814-F80B10313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b="18113"/>
          <a:stretch/>
        </p:blipFill>
        <p:spPr>
          <a:xfrm rot="5400000">
            <a:off x="-76932" y="1624378"/>
            <a:ext cx="5795008" cy="39811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811150" y="3117273"/>
            <a:ext cx="1828800" cy="76770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9950" y="1819112"/>
            <a:ext cx="516412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2424" y="6411759"/>
            <a:ext cx="67636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9055D-E835-4442-9C85-559010B13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64BEE-EA52-4F53-A479-A38EE8EB3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18" dur="1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728585" y="103507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6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9199" y="1189466"/>
            <a:ext cx="223797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নি-ঘাটা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12" y="2300489"/>
            <a:ext cx="3868144" cy="29186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61622" y="5550795"/>
            <a:ext cx="6693124" cy="1107996"/>
          </a:xfrm>
          <a:prstGeom prst="rect">
            <a:avLst/>
          </a:prstGeom>
          <a:solidFill>
            <a:schemeClr val="accent5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এই নদিটি নি-ঘাটা ।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396A7-BB1F-4BC4-8797-2BC048211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01B90E-6391-442E-A4F2-0AF2B146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4317" y="1721943"/>
            <a:ext cx="10918960" cy="3477875"/>
            <a:chOff x="-306254" y="1775997"/>
            <a:chExt cx="10918960" cy="3477875"/>
          </a:xfrm>
        </p:grpSpPr>
        <p:sp>
          <p:nvSpPr>
            <p:cNvPr id="7" name="Rectangle 6"/>
            <p:cNvSpPr/>
            <p:nvPr/>
          </p:nvSpPr>
          <p:spPr>
            <a:xfrm>
              <a:off x="-306254" y="1775997"/>
              <a:ext cx="10341294" cy="34778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bn-IN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নি-ঘাটা নায়ের মাঝি আমায় নিয়ে যাও।</a:t>
              </a:r>
              <a:endPara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endParaRPr lang="bn-IN" sz="6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0464" y="3545439"/>
              <a:ext cx="964224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2. সোনামুখে সোনা হাসি তার কিছু দিও</a:t>
              </a: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7893" y="446396"/>
            <a:ext cx="5811207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পরের চরণগুলো লিখঃ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030" y="2360319"/>
            <a:ext cx="98924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 যাবো নিয়ে যাবো কতো কড়ি দেবে?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6392" y="4268585"/>
            <a:ext cx="7577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হাসিটুকু নিও আর খুশিটুকু নিও।</a:t>
            </a:r>
            <a:endParaRPr lang="en-US" sz="6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002060"/>
          </a:solidFill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A8E8501-D83D-4D72-A826-1546A9A2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B2906-483D-4846-8BF2-0B5210DB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 advAuto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530" y="1333221"/>
            <a:ext cx="5225940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ঘাটে কী নেই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166" y="2445861"/>
            <a:ext cx="15491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  গরু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560" y="2489775"/>
            <a:ext cx="15392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  নাও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7350" y="2455386"/>
            <a:ext cx="19202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  মানুষ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0420" y="2455386"/>
            <a:ext cx="19202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ঘ  পাখি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251015"/>
            <a:ext cx="6126051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   কে নিয়ে যাবে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381040"/>
            <a:ext cx="201168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  বাবা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672" y="4389336"/>
            <a:ext cx="1858768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   মাঝি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2738" y="4395494"/>
            <a:ext cx="2011680" cy="76944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   কৃষক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440" y="4381040"/>
            <a:ext cx="201168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ঘ   বন্ধু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4162" y="124472"/>
            <a:ext cx="7606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উত্তরটি বাছাই করে লেখ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62B65F-BE83-42A5-AAC5-24DC0C16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C6CCE-B61C-47FB-993F-65E10A91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67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53512" y="302358"/>
            <a:ext cx="31591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9369" y="4851662"/>
            <a:ext cx="7633262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হাট সম্পর্কে পা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চটি বাক্য লিখ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A21C8-9A0B-42CA-8FD4-A3B7A69B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D45ED-47CF-43B5-B065-24231722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5486401"/>
            <a:ext cx="2743200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reflection stA="28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AE783-DF48-4C3F-B4E9-799B3F2D3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28601"/>
            <a:ext cx="11495315" cy="5257800"/>
          </a:xfrm>
          <a:prstGeom prst="rect">
            <a:avLst/>
          </a:prstGeom>
          <a:effectLst>
            <a:reflection stA="45000" endPos="92000" dist="508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4D5D7-080D-4220-BFFA-9A74C264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3B823-C2D9-4C7A-949C-0592255E9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3">
            <a:extLst>
              <a:ext uri="{FF2B5EF4-FFF2-40B4-BE49-F238E27FC236}">
                <a16:creationId xmlns:a16="http://schemas.microsoft.com/office/drawing/2014/main" id="{AC08DB90-9151-4715-8467-B690630A30AE}"/>
              </a:ext>
            </a:extLst>
          </p:cNvPr>
          <p:cNvSpPr/>
          <p:nvPr/>
        </p:nvSpPr>
        <p:spPr>
          <a:xfrm>
            <a:off x="6096000" y="1669211"/>
            <a:ext cx="4876800" cy="3519577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DE118-A06F-4D13-B9AA-DDE1A5D4D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504396"/>
            <a:ext cx="5141344" cy="6353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F8F2B-A18B-41B5-83CA-08671126D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1E7B5-0A75-47B5-A48A-4E431578B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74510"/>
            <a:ext cx="80772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২.১.১ ছড়া শুনে বুঝতে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২.১.১ পাঠ্য বইয়ের ছড়া শ্রবনযোগ্য স্বরে আবৃত্তি করতে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২.২.১ পাঠ্য ছড়ার মূল বিষয় নিজের ভাষায়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২.৩.১ ছড়া সংশ্লিষ্ট প্রশ্নের উত্তর লিখতে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E9B74-B95E-45F0-9019-881CA7F7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E8E04-5C54-4B3E-84AB-DB703429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86052" y="500743"/>
            <a:ext cx="4969566" cy="9688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6443" y="2487385"/>
            <a:ext cx="3325822" cy="29820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886" y="2487384"/>
            <a:ext cx="3592286" cy="29820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26829" y="2487384"/>
            <a:ext cx="3848100" cy="27813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1525965" y="5866632"/>
            <a:ext cx="1324128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263043" y="5654814"/>
            <a:ext cx="1665914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491577" y="5512845"/>
            <a:ext cx="1291932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494AE-4626-42F5-BF3F-83B090D35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01E4DD-F07E-49B9-87BB-939B70508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347" y="638965"/>
            <a:ext cx="5004017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আজকের পাঠ </a:t>
            </a:r>
            <a:endParaRPr lang="en-US" sz="6000" b="1" i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Horizontal Scroll 3">
            <a:extLst>
              <a:ext uri="{FF2B5EF4-FFF2-40B4-BE49-F238E27FC236}">
                <a16:creationId xmlns:a16="http://schemas.microsoft.com/office/drawing/2014/main" id="{7F346C74-D7CA-431A-A3F5-E6C7ED08268B}"/>
              </a:ext>
            </a:extLst>
          </p:cNvPr>
          <p:cNvSpPr/>
          <p:nvPr/>
        </p:nvSpPr>
        <p:spPr>
          <a:xfrm>
            <a:off x="3593991" y="2551775"/>
            <a:ext cx="5004018" cy="2641327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হাটে যাব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9203E-2946-4346-B0E7-2E36601A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BAEE7-DE38-4667-9A2E-A159B4C0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430281" y="1118653"/>
            <a:ext cx="4180115" cy="2862134"/>
          </a:xfrm>
          <a:prstGeom prst="ellipse">
            <a:avLst/>
          </a:prstGeom>
          <a:ln w="381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11235" y="5845960"/>
            <a:ext cx="7955280" cy="60939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60" dirty="0">
                <a:latin typeface="NikoshBAN" pitchFamily="2" charset="0"/>
                <a:cs typeface="NikoshBAN" pitchFamily="2" charset="0"/>
              </a:rPr>
              <a:t>মৃত্যু-  তিনি ১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০ই জুলাই ১৯৮৫ সালে মৃত্যুবরণ করেন । 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9527" y="3936314"/>
            <a:ext cx="7415348" cy="16435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জন্য প্রচুর ছড়া ও কবিতা লিখেছেন । ‘বৃষ্টি পড়ে টাপুর টুপুর’ ও ‘ছুটির দিন দুপুরে’ তাঁর শিশুতোষ কাব্যগ্রন্থ ।</a:t>
            </a:r>
            <a:endParaRPr lang="en-US" sz="33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99" y="2010180"/>
            <a:ext cx="6217920" cy="164352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 জন্ম  -  ১৯১৭ সালের ২ রা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dirty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পিরোজপুর জেলার শংকর  গ্রামে জন্ম গ্রহন করেন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25" y="4115952"/>
            <a:ext cx="3304110" cy="707886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আহসান হাবীব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868" y="214047"/>
            <a:ext cx="3446416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FAE32-A561-46B7-B5C7-58EB16167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634E-E99D-4245-BB95-7F9A8BCA8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71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798392" y="236413"/>
            <a:ext cx="5967429" cy="1569155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কথাগুলো বুঝে নাও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921956" y="2280355"/>
            <a:ext cx="1862666" cy="338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74265" y="3786389"/>
            <a:ext cx="3410357" cy="1782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2467" y="1962296"/>
            <a:ext cx="4394835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কড়ি নেই কড়া নেই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9276" y="1852557"/>
            <a:ext cx="4334814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টাকা পয়সা নেই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700" y="3388226"/>
            <a:ext cx="2379077" cy="110799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নি-ঘাটা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6600" y="3437651"/>
            <a:ext cx="4419600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যেখানে ঘাট নেই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B0E34-DF3E-40D5-8AEC-294F783A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7C886-0E52-48C7-88E8-67C55041C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026" y="5696270"/>
            <a:ext cx="9013947" cy="92333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হাটে যাবো হাটে যাবো ঘাটে নেই নাও,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468909"/>
            <a:ext cx="6400800" cy="4854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700065"/>
            <a:ext cx="5585138" cy="38351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23B64-35E5-4D26-9469-0371BD32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38507"/>
            <a:ext cx="630156" cy="116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30F53-ACE7-4795-AB2C-DC6B61367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6" y="0"/>
            <a:ext cx="555234" cy="9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3613</TotalTime>
  <Words>377</Words>
  <Application>Microsoft Office PowerPoint</Application>
  <PresentationFormat>Widescreen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483</cp:revision>
  <dcterms:created xsi:type="dcterms:W3CDTF">2018-09-17T18:22:20Z</dcterms:created>
  <dcterms:modified xsi:type="dcterms:W3CDTF">2021-06-17T02:05:37Z</dcterms:modified>
</cp:coreProperties>
</file>