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3" r:id="rId4"/>
    <p:sldId id="264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82" r:id="rId14"/>
    <p:sldId id="273" r:id="rId15"/>
    <p:sldId id="274" r:id="rId16"/>
    <p:sldId id="276" r:id="rId17"/>
    <p:sldId id="275" r:id="rId18"/>
    <p:sldId id="277" r:id="rId19"/>
    <p:sldId id="278" r:id="rId20"/>
    <p:sldId id="280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11031770_computer-table-table-transparent-pn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667000"/>
              <a:ext cx="8686800" cy="3962400"/>
            </a:xfrm>
            <a:prstGeom prst="rect">
              <a:avLst/>
            </a:prstGeom>
          </p:spPr>
        </p:pic>
        <p:pic>
          <p:nvPicPr>
            <p:cNvPr id="6" name="Picture 5" descr="images (1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0"/>
              <a:ext cx="4572000" cy="2828925"/>
            </a:xfrm>
            <a:prstGeom prst="rect">
              <a:avLst/>
            </a:prstGeom>
          </p:spPr>
        </p:pic>
        <p:pic>
          <p:nvPicPr>
            <p:cNvPr id="7" name="Picture 6" descr="7-77510_book-png-clipart-books-clipart-p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6600" y="2286000"/>
              <a:ext cx="1295400" cy="797087"/>
            </a:xfrm>
            <a:prstGeom prst="rect">
              <a:avLst/>
            </a:prstGeom>
          </p:spPr>
        </p:pic>
        <p:pic>
          <p:nvPicPr>
            <p:cNvPr id="8" name="Picture 7" descr="313-3134900_pen-clipart-bunch-png-downloa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1905000"/>
              <a:ext cx="1140831" cy="919162"/>
            </a:xfrm>
            <a:prstGeom prst="rect">
              <a:avLst/>
            </a:prstGeom>
          </p:spPr>
        </p:pic>
        <p:pic>
          <p:nvPicPr>
            <p:cNvPr id="11" name="Picture 10" descr="83759591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4600" y="381000"/>
              <a:ext cx="4114800" cy="16764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514601" y="1524000"/>
            <a:ext cx="4114800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1.85185E-6 L 0.00416 -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28600"/>
            <a:ext cx="39624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shot_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6248996" cy="5410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77000" y="2057400"/>
            <a:ext cx="2667000" cy="4038600"/>
            <a:chOff x="6477000" y="1981200"/>
            <a:chExt cx="2667000" cy="3200400"/>
          </a:xfrm>
        </p:grpSpPr>
        <p:pic>
          <p:nvPicPr>
            <p:cNvPr id="6" name="Picture 5" descr="desktop-pc-image-keyboard-mouse-tech-png-illustation-features-modern-monitor-device-symbols-black-white-light-green-15664816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1981200"/>
              <a:ext cx="2667000" cy="3200400"/>
            </a:xfrm>
            <a:prstGeom prst="rect">
              <a:avLst/>
            </a:prstGeom>
          </p:spPr>
        </p:pic>
        <p:pic>
          <p:nvPicPr>
            <p:cNvPr id="7" name="Picture 6" descr="22016110214192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9400" y="2133600"/>
              <a:ext cx="1905000" cy="1447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0"/>
            <a:ext cx="3429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shot_13.png"/>
          <p:cNvPicPr>
            <a:picLocks noChangeAspect="1"/>
          </p:cNvPicPr>
          <p:nvPr/>
        </p:nvPicPr>
        <p:blipFill>
          <a:blip r:embed="rId2"/>
          <a:srcRect l="4477"/>
          <a:stretch>
            <a:fillRect/>
          </a:stretch>
        </p:blipFill>
        <p:spPr>
          <a:xfrm>
            <a:off x="2743200" y="1143000"/>
            <a:ext cx="6248400" cy="5562600"/>
          </a:xfrm>
          <a:prstGeom prst="rect">
            <a:avLst/>
          </a:prstGeom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38400"/>
            <a:ext cx="2828925" cy="281940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5800" y="838200"/>
            <a:ext cx="8001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52400"/>
            <a:ext cx="3048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8bDd4nO5oz7PIp56sEisanE1dz5EpseJZc4VbJK.jpeg"/>
          <p:cNvPicPr>
            <a:picLocks noChangeAspect="1"/>
          </p:cNvPicPr>
          <p:nvPr/>
        </p:nvPicPr>
        <p:blipFill>
          <a:blip r:embed="rId2"/>
          <a:srcRect r="30000"/>
          <a:stretch>
            <a:fillRect/>
          </a:stretch>
        </p:blipFill>
        <p:spPr>
          <a:xfrm>
            <a:off x="304800" y="2133600"/>
            <a:ext cx="30480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1066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shot_13.png"/>
          <p:cNvPicPr>
            <a:picLocks noChangeAspect="1"/>
          </p:cNvPicPr>
          <p:nvPr/>
        </p:nvPicPr>
        <p:blipFill>
          <a:blip r:embed="rId3"/>
          <a:srcRect l="8934" b="328"/>
          <a:stretch>
            <a:fillRect/>
          </a:stretch>
        </p:blipFill>
        <p:spPr>
          <a:xfrm>
            <a:off x="3657600" y="1752600"/>
            <a:ext cx="51054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68759"/>
            <a:ext cx="3048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8bDd4nO5oz7PIp56sEisanE1dz5EpseJZc4VbJK.jpeg"/>
          <p:cNvPicPr>
            <a:picLocks noChangeAspect="1"/>
          </p:cNvPicPr>
          <p:nvPr/>
        </p:nvPicPr>
        <p:blipFill>
          <a:blip r:embed="rId2"/>
          <a:srcRect r="30000"/>
          <a:stretch>
            <a:fillRect/>
          </a:stretch>
        </p:blipFill>
        <p:spPr>
          <a:xfrm>
            <a:off x="5638800" y="2438400"/>
            <a:ext cx="30480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shot_13.png"/>
          <p:cNvPicPr>
            <a:picLocks noChangeAspect="1"/>
          </p:cNvPicPr>
          <p:nvPr/>
        </p:nvPicPr>
        <p:blipFill>
          <a:blip r:embed="rId3"/>
          <a:srcRect l="8934" b="328"/>
          <a:stretch>
            <a:fillRect/>
          </a:stretch>
        </p:blipFill>
        <p:spPr>
          <a:xfrm>
            <a:off x="304800" y="1828800"/>
            <a:ext cx="5105400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914400"/>
            <a:ext cx="8915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0"/>
            <a:ext cx="3581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8153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838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shot_13.png"/>
          <p:cNvPicPr>
            <a:picLocks noChangeAspect="1"/>
          </p:cNvPicPr>
          <p:nvPr/>
        </p:nvPicPr>
        <p:blipFill>
          <a:blip r:embed="rId2"/>
          <a:srcRect l="7149" b="2041"/>
          <a:stretch>
            <a:fillRect/>
          </a:stretch>
        </p:blipFill>
        <p:spPr>
          <a:xfrm>
            <a:off x="3276600" y="2286000"/>
            <a:ext cx="5334000" cy="4343400"/>
          </a:xfrm>
          <a:prstGeom prst="rect">
            <a:avLst/>
          </a:prstGeom>
        </p:spPr>
      </p:pic>
      <p:pic>
        <p:nvPicPr>
          <p:cNvPr id="8" name="Picture 7" descr="image-1017-15146112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3200"/>
            <a:ext cx="2819400" cy="3048000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686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12192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ল্প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00200" y="1447800"/>
            <a:ext cx="990600" cy="4084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676400" y="2971800"/>
            <a:ext cx="914400" cy="4084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2743200"/>
            <a:ext cx="1295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ষ্ক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76400" y="4495800"/>
            <a:ext cx="990600" cy="4084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4343400"/>
            <a:ext cx="1295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জ্ঞ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295401"/>
            <a:ext cx="1219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ল+প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2743200"/>
            <a:ext cx="12954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ষ+ক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4343401"/>
            <a:ext cx="1295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জ+ঞ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1295400"/>
            <a:ext cx="4724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2667000"/>
            <a:ext cx="48006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পরিষ্কার,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এঁটেল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4267200"/>
            <a:ext cx="45720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,মামাকে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জিজ্ঞেস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করলাম-এটা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হাঁড়ি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8600"/>
            <a:ext cx="6629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8077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1.আমাদের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685800" y="2286000"/>
            <a:ext cx="190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চারুশিল্প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286000"/>
            <a:ext cx="190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খ)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মৃৎশিল্প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505200"/>
            <a:ext cx="190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গ)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কারুশিল্প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3505200"/>
            <a:ext cx="190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ঘ)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দারুশিল্প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419600"/>
            <a:ext cx="8153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2.মৃৎশিল্পের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533400" y="5181600"/>
            <a:ext cx="190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3962400" y="5105400"/>
            <a:ext cx="190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019800"/>
            <a:ext cx="190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3962400" y="6019800"/>
            <a:ext cx="190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7543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5029200"/>
            <a:ext cx="3505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620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257800"/>
            <a:ext cx="3352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28600"/>
            <a:ext cx="3962400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371600"/>
          <a:ext cx="8686800" cy="4800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400"/>
                <a:gridCol w="3657600"/>
                <a:gridCol w="2590800"/>
              </a:tblGrid>
              <a:tr h="120015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FF00"/>
                          </a:solidFill>
                        </a:rPr>
                        <a:t>দল</a:t>
                      </a:r>
                      <a:endParaRPr lang="en-US" sz="4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FF00"/>
                          </a:solidFill>
                        </a:rPr>
                        <a:t>প্রশ্ন</a:t>
                      </a:r>
                      <a:endParaRPr lang="en-US" sz="4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FF00"/>
                          </a:solidFill>
                        </a:rPr>
                        <a:t>উত্তর</a:t>
                      </a:r>
                      <a:endParaRPr lang="en-US" sz="4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200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00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001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2667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শাপলা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10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029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জবা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590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মৃৎশিল্প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886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টেপা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পুতুল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5029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52400"/>
            <a:ext cx="31242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2438400" cy="25146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44958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29200" y="1676400"/>
            <a:ext cx="838200" cy="4800600"/>
            <a:chOff x="5016500" y="1676400"/>
            <a:chExt cx="698500" cy="4800600"/>
          </a:xfrm>
        </p:grpSpPr>
        <p:sp>
          <p:nvSpPr>
            <p:cNvPr id="12" name="Minus 11"/>
            <p:cNvSpPr/>
            <p:nvPr/>
          </p:nvSpPr>
          <p:spPr>
            <a:xfrm rot="5400000">
              <a:off x="3041650" y="3651250"/>
              <a:ext cx="4419600" cy="4699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Minus 12"/>
            <p:cNvSpPr/>
            <p:nvPr/>
          </p:nvSpPr>
          <p:spPr>
            <a:xfrm rot="5400000">
              <a:off x="3238500" y="4000500"/>
              <a:ext cx="4419600" cy="533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15" descr="Screenshot_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143000"/>
            <a:ext cx="2590800" cy="25908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172200" y="48006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52400"/>
            <a:ext cx="32766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610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981200"/>
          <a:ext cx="8382000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7800"/>
                <a:gridCol w="1524000"/>
                <a:gridCol w="1676400"/>
                <a:gridCol w="37338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যুক্তবর্ণ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ভেঙ্গে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</a:rPr>
                        <a:t>দেখাও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শব্দ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বাক্য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</a:rPr>
                        <a:t>তৈরি</a:t>
                      </a:r>
                      <a:endParaRPr lang="en-US" sz="2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200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343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জ্ঞ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48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28600"/>
            <a:ext cx="3429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84395_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76600"/>
            <a:ext cx="5715000" cy="3433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9144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286000"/>
            <a:ext cx="7467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জ্ঞ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ঞ্জ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ল্প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ahlia-red-blossom-bloom-6059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8001000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52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819400" y="2743200"/>
          <a:ext cx="2819400" cy="2438400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019800" y="533400"/>
            <a:ext cx="2743200" cy="2133600"/>
            <a:chOff x="6248400" y="533400"/>
            <a:chExt cx="2514600" cy="1831848"/>
          </a:xfrm>
        </p:grpSpPr>
        <p:sp>
          <p:nvSpPr>
            <p:cNvPr id="5" name="Oval Callout 4"/>
            <p:cNvSpPr/>
            <p:nvPr/>
          </p:nvSpPr>
          <p:spPr>
            <a:xfrm>
              <a:off x="6248400" y="533400"/>
              <a:ext cx="2514600" cy="1831848"/>
            </a:xfrm>
            <a:prstGeom prst="wedgeEllipseCallout">
              <a:avLst>
                <a:gd name="adj1" fmla="val -62476"/>
                <a:gd name="adj2" fmla="val 99294"/>
              </a:avLst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29400" y="1056785"/>
              <a:ext cx="1752600" cy="7134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ভিডিও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দেখতে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লিংকে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43000" y="381000"/>
            <a:ext cx="7010400" cy="990600"/>
            <a:chOff x="1143000" y="381000"/>
            <a:chExt cx="7010400" cy="990600"/>
          </a:xfrm>
        </p:grpSpPr>
        <p:sp>
          <p:nvSpPr>
            <p:cNvPr id="5" name="Frame 4"/>
            <p:cNvSpPr/>
            <p:nvPr/>
          </p:nvSpPr>
          <p:spPr>
            <a:xfrm>
              <a:off x="1143000" y="381000"/>
              <a:ext cx="7010400" cy="990600"/>
            </a:xfrm>
            <a:prstGeom prst="fram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533400"/>
              <a:ext cx="563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" y="1905000"/>
            <a:ext cx="7772400" cy="4424363"/>
            <a:chOff x="685800" y="1981200"/>
            <a:chExt cx="7772400" cy="4424363"/>
          </a:xfrm>
        </p:grpSpPr>
        <p:pic>
          <p:nvPicPr>
            <p:cNvPr id="3" name="Picture 2" descr="imag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1981200"/>
              <a:ext cx="7772400" cy="44243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676400" y="2514600"/>
              <a:ext cx="5867400" cy="20767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শখের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মৃৎশিল্প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দুটি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----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কারিগরি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জ্ঞান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। </a:t>
              </a:r>
            </a:p>
            <a:p>
              <a:pPr algn="ctr"/>
              <a:r>
                <a:rPr lang="en-US" sz="2800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- ৩</a:t>
              </a: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: ৩৫ -- ৩৯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 descr="mono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572001"/>
            <a:ext cx="3429000" cy="1828800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0"/>
            <a:ext cx="28956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8382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--------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72001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১.৪.১যুক্তব্যঞ্জন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95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1600" u="sng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১.২.১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971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১.৩.১পাঠে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971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057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১.৩.৩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860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3622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362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00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886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267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8862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১.৫.২বিরামচিহ্ন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অর্থযতি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শ্বাসযতি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191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28600"/>
            <a:ext cx="4724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টেপা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14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505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মৃৎশিল্প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95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মৃৎশিল্পের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3" name="Picture 2" descr="heem_putul_he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3429000"/>
              <a:ext cx="4114800" cy="3200400"/>
            </a:xfrm>
            <a:prstGeom prst="rect">
              <a:avLst/>
            </a:prstGeom>
          </p:spPr>
        </p:pic>
        <p:pic>
          <p:nvPicPr>
            <p:cNvPr id="5" name="Picture 4" descr="unnamed (6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52400"/>
              <a:ext cx="4495800" cy="3200400"/>
            </a:xfrm>
            <a:prstGeom prst="rect">
              <a:avLst/>
            </a:prstGeom>
          </p:spPr>
        </p:pic>
        <p:pic>
          <p:nvPicPr>
            <p:cNvPr id="6" name="Picture 5" descr="downloa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6800" y="228600"/>
              <a:ext cx="4038600" cy="3124200"/>
            </a:xfrm>
            <a:prstGeom prst="rect">
              <a:avLst/>
            </a:prstGeom>
          </p:spPr>
        </p:pic>
        <p:pic>
          <p:nvPicPr>
            <p:cNvPr id="7" name="Picture 6" descr="mat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3429000"/>
              <a:ext cx="4495800" cy="32004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28600" y="0"/>
            <a:ext cx="8534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04800"/>
            <a:ext cx="5257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3200400"/>
            <a:ext cx="4800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টেপা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পুতুল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‍,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219200"/>
          <a:ext cx="8305800" cy="535305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13144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70C0"/>
                          </a:solidFill>
                        </a:rPr>
                        <a:t>শব্দ</a:t>
                      </a:r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70C0"/>
                          </a:solidFill>
                        </a:rPr>
                        <a:t>ছবি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70C0"/>
                          </a:solidFill>
                        </a:rPr>
                        <a:t>শব্দের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70C0"/>
                          </a:solidFill>
                        </a:rPr>
                        <a:t>অর্থ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70C0"/>
                          </a:solidFill>
                        </a:rPr>
                        <a:t>বাক্য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09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819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মৃৎশিল্প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rit-shilp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14600"/>
            <a:ext cx="2133600" cy="129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191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নকশা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e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810000"/>
            <a:ext cx="2133600" cy="134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562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181600"/>
            <a:ext cx="21336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4400" y="2743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514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শিল্পকর্মকে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মৃৎশিল্প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39624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38862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5486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53340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8839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8991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90800"/>
            <a:ext cx="2057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ল্প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86200"/>
            <a:ext cx="1981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জ্ঞ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181600"/>
            <a:ext cx="2057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ন্দ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514600"/>
            <a:ext cx="2590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ল+প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3733800"/>
            <a:ext cx="2590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জ+ঞ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5029200"/>
            <a:ext cx="2667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ন+দ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971800" y="4038600"/>
            <a:ext cx="129540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971800" y="2895600"/>
            <a:ext cx="12954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971800" y="5334000"/>
            <a:ext cx="129540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422</Words>
  <Application>Microsoft Office PowerPoint</Application>
  <PresentationFormat>On-screen Show (4:3)</PresentationFormat>
  <Paragraphs>115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74</cp:revision>
  <dcterms:created xsi:type="dcterms:W3CDTF">2006-08-16T00:00:00Z</dcterms:created>
  <dcterms:modified xsi:type="dcterms:W3CDTF">2021-06-17T03:26:02Z</dcterms:modified>
</cp:coreProperties>
</file>