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7" r:id="rId2"/>
    <p:sldId id="281" r:id="rId3"/>
    <p:sldId id="272" r:id="rId4"/>
    <p:sldId id="282" r:id="rId5"/>
    <p:sldId id="259" r:id="rId6"/>
    <p:sldId id="260" r:id="rId7"/>
    <p:sldId id="276" r:id="rId8"/>
    <p:sldId id="262" r:id="rId9"/>
    <p:sldId id="263" r:id="rId10"/>
    <p:sldId id="264" r:id="rId11"/>
    <p:sldId id="275" r:id="rId12"/>
    <p:sldId id="266" r:id="rId13"/>
    <p:sldId id="258" r:id="rId14"/>
    <p:sldId id="279" r:id="rId15"/>
    <p:sldId id="267" r:id="rId16"/>
    <p:sldId id="268" r:id="rId17"/>
    <p:sldId id="270" r:id="rId18"/>
    <p:sldId id="271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2E6FF2"/>
    <a:srgbClr val="CF6D59"/>
    <a:srgbClr val="DEEBF7"/>
    <a:srgbClr val="33CC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C4CEB-6E1B-4F21-B9DC-74CF1901726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E3A21-0D57-44E3-ADA5-447696A2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6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3A21-0D57-44E3-ADA5-447696A2D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3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B656-5EAF-4BC5-92EF-BB4C44653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4CDDE-D3C0-46D8-8076-62DEEE2FE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09D6B-CBA6-423A-9D1A-FF593E26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B13E7-B676-4670-970D-2FA393B0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290AD-6E35-4E87-948F-DD3E2997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6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AA12-AE1C-4279-8B1A-D4C22A09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F2320-155A-4142-8164-6BEE669AE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E050E-59E3-429E-B053-4885C8FA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FEB27-2CF6-4278-998C-16F319C4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44351-E91A-40D6-BA56-DD225E22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3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B4225-AE34-4FBF-8427-68EF5D56E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23F98-2C57-45A5-A532-51B9A7366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C0C89-39ED-46B7-A43E-87C12E84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31242-695D-42D3-A573-B4C4D6F3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A0EE2-76B3-4D5C-815B-1E7A4BF9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1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D4B0-C631-4BCE-BFAA-703CFA0A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95E0-4B2A-4D52-AA66-A80CDAC96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E2C87-0C1B-476A-8F2D-1515EF738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7682A-3FC9-452D-BCD8-0CCEA7D1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8445B-5528-4B54-945E-8DA04DED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9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64B8-B7F4-4A06-B54B-E3204317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B079C-D57D-4654-92D4-511C23F93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85248-BB42-4D73-A664-15C43054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F8127-CC52-4A2D-9BD0-70ECC9B9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F20C8-3552-4D61-84DF-B01479B0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0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4396-ACD2-4B8C-9E95-0D5A32AA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199C8-3260-4B78-A547-0642061F7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FD5FB-993E-4E01-9002-86DD402B7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7AD9E-297F-4054-BEFA-465CB4E9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9810A-587F-471C-98C9-E79C6ADB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0FA2C-5D6D-41D0-8050-5150D05C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8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541C-78E5-425D-B25A-948EF47C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DC21-5EB5-430C-9E59-0B00B294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646F3-984A-4AAC-9AAC-AFA998FDD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9C0C7-362A-44E8-AFD4-9E2E7A8D6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03BA0-3772-4BB7-87EF-CC507AD4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8DA20-5C1B-45F8-A47C-CC848E63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5DEE6D-D0E4-414F-9926-003325A0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AE718-FC25-40D5-BFD4-81DE7705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87E4-A46A-4277-8B25-C50D1B59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764FF-A1CA-49AB-916F-416207B4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386D8-BA92-4656-9494-3454C1E5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ABC2F-427B-45FC-9F92-99054D59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84F45-026D-41D2-A969-12FA6AA5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D1221-16D3-495E-B63D-F79C8255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A3513-8E4E-4D14-9045-DB9D1887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FA55-3508-4A16-B8E8-E92906E5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564A0-1871-4A3E-98C8-7DCD77260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B6F65-684A-4495-BBD8-AB0BA4A10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DA092-DA54-4D6A-A631-E6D90F6C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65C55-C409-4BC9-89A4-94124DEC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D075D-DD0D-4AE4-B20E-50341A38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10CB-D930-4F2C-A789-64EEDDEB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33589-CA4D-4D51-8D7F-597A9BA6E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B3F74-E64F-49DE-B064-E8C0F3913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FC2DA-BC8F-45A5-873C-A2B6157B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19A-3E1B-484B-8DA9-1AEC85590A7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94776-1009-455D-8762-0A7190E3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E66AF-0AC3-4604-8B90-29048E95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3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3018FE71-459B-4ADE-94D9-D5EC258C143C}"/>
              </a:ext>
            </a:extLst>
          </p:cNvPr>
          <p:cNvSpPr/>
          <p:nvPr/>
        </p:nvSpPr>
        <p:spPr>
          <a:xfrm>
            <a:off x="0" y="0"/>
            <a:ext cx="12192000" cy="6839042"/>
          </a:xfrm>
          <a:prstGeom prst="frame">
            <a:avLst>
              <a:gd name="adj1" fmla="val 2950"/>
            </a:avLst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2172C-4706-4EE2-8DA0-85600CE37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5035" y="654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2060"/>
                </a:solidFill>
              </a:defRPr>
            </a:lvl1pPr>
          </a:lstStyle>
          <a:p>
            <a:fld id="{D7EEC19A-3E1B-484B-8DA9-1AEC85590A7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0D82-20BC-40E7-9462-019A01220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86995" y="657824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2060"/>
                </a:solidFill>
              </a:defRPr>
            </a:lvl1pPr>
          </a:lstStyle>
          <a:p>
            <a:fld id="{70D6F818-DC38-DC46-8431-E36F646C02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1E0DB-B4EF-4C90-B8CF-713FFD488C3E}"/>
              </a:ext>
            </a:extLst>
          </p:cNvPr>
          <p:cNvSpPr/>
          <p:nvPr/>
        </p:nvSpPr>
        <p:spPr>
          <a:xfrm>
            <a:off x="222069" y="235131"/>
            <a:ext cx="11743508" cy="6343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0599"/>
            <a:ext cx="142826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endParaRPr lang="en-US" sz="6000" b="1" dirty="0" smtClean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6000" b="1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তম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62" y="2474353"/>
            <a:ext cx="6442456" cy="36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5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57" y="2244500"/>
            <a:ext cx="5044440" cy="3395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80" y="2250826"/>
            <a:ext cx="4761559" cy="3388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8366" y="5754234"/>
            <a:ext cx="455557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ঝড়ে মানুষ,গৃহপালিত পশুর মৃত্যু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531280" y="5754234"/>
            <a:ext cx="457930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বন্যায় সব কিছু ডুবে যাওয়া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785504" y="877983"/>
            <a:ext cx="5235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7343" y="779636"/>
            <a:ext cx="9491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 হচ্ছে পরিবেশের পরিবর্তনের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16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2339590"/>
            <a:ext cx="4770120" cy="3432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33134" y="308919"/>
            <a:ext cx="6783859" cy="1152729"/>
            <a:chOff x="2533134" y="308919"/>
            <a:chExt cx="6783859" cy="1152729"/>
          </a:xfrm>
        </p:grpSpPr>
        <p:sp>
          <p:nvSpPr>
            <p:cNvPr id="9" name="TextBox 8"/>
            <p:cNvSpPr txBox="1"/>
            <p:nvPr/>
          </p:nvSpPr>
          <p:spPr>
            <a:xfrm>
              <a:off x="3015048" y="308919"/>
              <a:ext cx="58200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33134" y="753762"/>
              <a:ext cx="67838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640" y="2339589"/>
            <a:ext cx="4480560" cy="343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2012" y="5924144"/>
            <a:ext cx="540505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821680" y="5936003"/>
            <a:ext cx="587906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আসবাবপত্রের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849286" y="677222"/>
            <a:ext cx="835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 হচ্ছে পরিবেশের পরিবর্তনের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444473" y="662862"/>
            <a:ext cx="588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3144" y="4611093"/>
            <a:ext cx="10565153" cy="108824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কর্মকাণ্ড দ্বারা পরিবেশ পরিবর্তনের ২টি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16104" y="1367037"/>
            <a:ext cx="4843850" cy="11079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6600" b="1" dirty="0">
                <a:solidFill>
                  <a:srgbClr val="DEEBF7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560" y="3620023"/>
            <a:ext cx="884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পরিবর্তনের 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0" y="320040"/>
            <a:ext cx="2113194" cy="13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01501-58AD-3543-9CE1-6B03B7044020}"/>
              </a:ext>
            </a:extLst>
          </p:cNvPr>
          <p:cNvSpPr txBox="1"/>
          <p:nvPr/>
        </p:nvSpPr>
        <p:spPr>
          <a:xfrm>
            <a:off x="5184576" y="2514600"/>
            <a:ext cx="1809348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103E8-6D27-7D4D-A051-EA2B5C010943}"/>
              </a:ext>
            </a:extLst>
          </p:cNvPr>
          <p:cNvSpPr txBox="1"/>
          <p:nvPr/>
        </p:nvSpPr>
        <p:spPr>
          <a:xfrm>
            <a:off x="4755951" y="607219"/>
            <a:ext cx="342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2624" y="537340"/>
            <a:ext cx="5871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0" y="1950719"/>
            <a:ext cx="5499900" cy="3768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950720"/>
            <a:ext cx="5013960" cy="3768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6661" y="66329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4000" b="1" dirty="0">
                <a:ln w="0"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পরিবর্তনের প্রভাবে ঘটছে </a:t>
            </a:r>
            <a:endParaRPr lang="en-US" sz="4000" b="1" dirty="0">
              <a:ln w="0"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043" y="5834033"/>
            <a:ext cx="13064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খরা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178518" y="5915230"/>
            <a:ext cx="187965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ভূমিধস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5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37" r="14751" b="19287"/>
          <a:stretch/>
        </p:blipFill>
        <p:spPr>
          <a:xfrm>
            <a:off x="640081" y="1849756"/>
            <a:ext cx="5471160" cy="3822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60" y="1849756"/>
            <a:ext cx="5105400" cy="3822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1858" y="665010"/>
            <a:ext cx="8447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ln w="0"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পরিবর্তনের প্রভাবে ঘটছে </a:t>
            </a:r>
            <a:endParaRPr lang="en-US" sz="3600" b="1" dirty="0">
              <a:ln w="0"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26" y="5791089"/>
            <a:ext cx="431286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ঝড়ে ঘর ভেঙ্গে গেছে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423436" y="5773033"/>
            <a:ext cx="3700607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নদী শুকিয়ে গেছে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269008" y="541095"/>
            <a:ext cx="785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0450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205" y="352742"/>
            <a:ext cx="2572735" cy="1926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424" y="1485254"/>
            <a:ext cx="4843850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236720"/>
            <a:ext cx="9494520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581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EB48FF-8113-4D1D-8C1B-5DCB3B2EDB72}"/>
              </a:ext>
            </a:extLst>
          </p:cNvPr>
          <p:cNvSpPr txBox="1"/>
          <p:nvPr/>
        </p:nvSpPr>
        <p:spPr>
          <a:xfrm>
            <a:off x="481074" y="2435617"/>
            <a:ext cx="2687597" cy="3539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৯ নং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সহকারে পড়।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8728" y="763711"/>
            <a:ext cx="3955001" cy="1278032"/>
            <a:chOff x="648728" y="763710"/>
            <a:chExt cx="4238367" cy="1087395"/>
          </a:xfrm>
        </p:grpSpPr>
        <p:sp>
          <p:nvSpPr>
            <p:cNvPr id="2" name="TextBox 1"/>
            <p:cNvSpPr txBox="1"/>
            <p:nvPr/>
          </p:nvSpPr>
          <p:spPr>
            <a:xfrm>
              <a:off x="710513" y="763710"/>
              <a:ext cx="3996917" cy="102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n w="0">
                    <a:solidFill>
                      <a:srgbClr val="00B0F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 </a:t>
              </a:r>
              <a:r>
                <a:rPr lang="bn-IN" sz="3600" dirty="0" smtClean="0">
                  <a:ln w="0">
                    <a:solidFill>
                      <a:srgbClr val="00B0F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 err="1" smtClean="0">
                  <a:ln w="0">
                    <a:solidFill>
                      <a:srgbClr val="00B0F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ইয়ের</a:t>
              </a:r>
              <a:r>
                <a:rPr lang="bn-IN" sz="3600" dirty="0" smtClean="0">
                  <a:ln w="0">
                    <a:solidFill>
                      <a:srgbClr val="00B0F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>
                    <a:solidFill>
                      <a:srgbClr val="00B0F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সঙ্গে</a:t>
              </a:r>
              <a:r>
                <a:rPr lang="en-US" sz="3600" dirty="0" smtClean="0">
                  <a:ln w="0">
                    <a:solidFill>
                      <a:srgbClr val="00B0F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n w="0">
                    <a:solidFill>
                      <a:srgbClr val="00B0F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endParaRPr lang="en-US" sz="3600" dirty="0">
                <a:ln w="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8728" y="763710"/>
              <a:ext cx="4238367" cy="1087395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29" y="2335409"/>
            <a:ext cx="2093633" cy="341632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336324" y="3781168"/>
            <a:ext cx="1099752" cy="667264"/>
          </a:xfrm>
          <a:prstGeom prst="rightArrow">
            <a:avLst/>
          </a:prstGeom>
          <a:solidFill>
            <a:srgbClr val="7030A0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87" y="228600"/>
            <a:ext cx="4695825" cy="63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264" y="2454866"/>
            <a:ext cx="68750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পরিবর্তনে কার ভূমিকা সবচেয়ে বেশি?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1715" y="784982"/>
            <a:ext cx="4976879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DEEBF7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95164" y="2454866"/>
            <a:ext cx="518986" cy="504972"/>
            <a:chOff x="1433383" y="3002692"/>
            <a:chExt cx="518986" cy="504972"/>
          </a:xfrm>
        </p:grpSpPr>
        <p:sp>
          <p:nvSpPr>
            <p:cNvPr id="6" name="Cube 5"/>
            <p:cNvSpPr/>
            <p:nvPr/>
          </p:nvSpPr>
          <p:spPr>
            <a:xfrm flipV="1">
              <a:off x="1433383" y="3002692"/>
              <a:ext cx="444844" cy="378178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sp>
          <p:nvSpPr>
            <p:cNvPr id="7" name="Cube 6"/>
            <p:cNvSpPr/>
            <p:nvPr/>
          </p:nvSpPr>
          <p:spPr>
            <a:xfrm flipV="1">
              <a:off x="1528489" y="3101545"/>
              <a:ext cx="423880" cy="406119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95164" y="3376543"/>
            <a:ext cx="518986" cy="504972"/>
            <a:chOff x="1433383" y="3002692"/>
            <a:chExt cx="518986" cy="504972"/>
          </a:xfrm>
        </p:grpSpPr>
        <p:sp>
          <p:nvSpPr>
            <p:cNvPr id="11" name="Cube 10"/>
            <p:cNvSpPr/>
            <p:nvPr/>
          </p:nvSpPr>
          <p:spPr>
            <a:xfrm flipV="1">
              <a:off x="1433383" y="3002692"/>
              <a:ext cx="444844" cy="378178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sp>
          <p:nvSpPr>
            <p:cNvPr id="12" name="Cube 11"/>
            <p:cNvSpPr/>
            <p:nvPr/>
          </p:nvSpPr>
          <p:spPr>
            <a:xfrm flipV="1">
              <a:off x="1528489" y="3101545"/>
              <a:ext cx="423880" cy="406119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5164" y="4336610"/>
            <a:ext cx="518986" cy="504972"/>
            <a:chOff x="1433383" y="3002692"/>
            <a:chExt cx="518986" cy="504972"/>
          </a:xfrm>
        </p:grpSpPr>
        <p:sp>
          <p:nvSpPr>
            <p:cNvPr id="14" name="Cube 13"/>
            <p:cNvSpPr/>
            <p:nvPr/>
          </p:nvSpPr>
          <p:spPr>
            <a:xfrm flipV="1">
              <a:off x="1433383" y="3002692"/>
              <a:ext cx="444844" cy="378178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sp>
          <p:nvSpPr>
            <p:cNvPr id="15" name="Cube 14"/>
            <p:cNvSpPr/>
            <p:nvPr/>
          </p:nvSpPr>
          <p:spPr>
            <a:xfrm flipV="1">
              <a:off x="1528489" y="3101545"/>
              <a:ext cx="423880" cy="406119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95164" y="5382314"/>
            <a:ext cx="518986" cy="504972"/>
            <a:chOff x="1433383" y="3002692"/>
            <a:chExt cx="518986" cy="504972"/>
          </a:xfrm>
        </p:grpSpPr>
        <p:sp>
          <p:nvSpPr>
            <p:cNvPr id="17" name="Cube 16"/>
            <p:cNvSpPr/>
            <p:nvPr/>
          </p:nvSpPr>
          <p:spPr>
            <a:xfrm flipV="1">
              <a:off x="1433383" y="3002692"/>
              <a:ext cx="444844" cy="378178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sp>
          <p:nvSpPr>
            <p:cNvPr id="18" name="Cube 17"/>
            <p:cNvSpPr/>
            <p:nvPr/>
          </p:nvSpPr>
          <p:spPr>
            <a:xfrm flipV="1">
              <a:off x="1528489" y="3101545"/>
              <a:ext cx="423880" cy="406119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47668" y="3424895"/>
            <a:ext cx="8054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মানুষ কেন পরিবেশের পরিবর্তন করছে? ১টি বাক্যে লেখ।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509" y="4421372"/>
            <a:ext cx="86564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তারা কিভাবে পরিবেশের পরিবর্তন করছে ? ১টি বাক্যে লেখ।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4030" y="5441412"/>
            <a:ext cx="7256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পরিবর্তনের ফলে কী ঘটে ১টি বাক্যে লেখ।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7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/>
      <p:bldP spid="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1658" y="1397255"/>
            <a:ext cx="6737706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6600" b="1" dirty="0">
                <a:solidFill>
                  <a:srgbClr val="DEEBF7"/>
                </a:solidFill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IN" sz="6600" b="1" dirty="0" smtClean="0">
                <a:solidFill>
                  <a:srgbClr val="DEEBF7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DEEBF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920" y="4029539"/>
            <a:ext cx="10332720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পরিবেশ পরিবর্তনের ৫টি ক্ষতিকর প্রভাব লিখে আনবে?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69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18701" y="2967335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35" y="458581"/>
            <a:ext cx="105205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এখানেই </a:t>
            </a:r>
            <a:r>
              <a:rPr lang="bn-IN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 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020" y="1793855"/>
            <a:ext cx="93289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99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99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4632007"/>
            <a:ext cx="1171956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9395" y="225765"/>
            <a:ext cx="3812147" cy="47326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মোঃমামুনুর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সপ্রাবি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24" y="665894"/>
            <a:ext cx="854277" cy="98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5883353" y="313956"/>
            <a:ext cx="4049787" cy="46092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বিজ্ঞান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শ্রেণিঃ৪র্থ</a:t>
            </a: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অধ্যায়ঃ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পাঠ্যাংশঃ৩(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পরিবেশের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পরিবর্তন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467" y="489924"/>
            <a:ext cx="996438" cy="13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2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9126" y="5887197"/>
            <a:ext cx="118411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ঝড়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4820" y="5886678"/>
            <a:ext cx="14605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70C0"/>
                </a:solidFill>
              </a:rPr>
              <a:t>ভূমিকম্প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7017" y="620643"/>
            <a:ext cx="783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ঝড়,ভূমিকম্পের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পরিবেশের পরিবর্তন হচ্ছে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0690" y="574476"/>
            <a:ext cx="610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2120590"/>
            <a:ext cx="5227320" cy="3564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2137399"/>
            <a:ext cx="4944110" cy="34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3774"/>
      </p:ext>
    </p:extLst>
  </p:cSld>
  <p:clrMapOvr>
    <a:masterClrMapping/>
  </p:clrMapOvr>
  <p:transition spd="slow" advTm="1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1538388" y="122119"/>
            <a:ext cx="689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16"/>
          <p:cNvSpPr txBox="1"/>
          <p:nvPr/>
        </p:nvSpPr>
        <p:spPr>
          <a:xfrm>
            <a:off x="860090" y="1063522"/>
            <a:ext cx="972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বনভূমি ধ্বংস,পাহাড় কাটার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পরিবেশের পরিবর্তন হচ্ছে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4820" y="5886678"/>
            <a:ext cx="14605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70C0"/>
                </a:solidFill>
              </a:rPr>
              <a:t>ভূমিকম্প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2120590"/>
            <a:ext cx="4770120" cy="3564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0" y="2120591"/>
            <a:ext cx="4861560" cy="3611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6227" y="5886678"/>
            <a:ext cx="292928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পাহাড় কাটা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24865" y="851770"/>
            <a:ext cx="7172153" cy="1290182"/>
            <a:chOff x="3608172" y="820001"/>
            <a:chExt cx="5059176" cy="12065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C97B881-3081-1440-94E4-81436FCB673D}"/>
                </a:ext>
              </a:extLst>
            </p:cNvPr>
            <p:cNvSpPr txBox="1"/>
            <p:nvPr/>
          </p:nvSpPr>
          <p:spPr>
            <a:xfrm>
              <a:off x="3611880" y="820001"/>
              <a:ext cx="50554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n w="9525">
                    <a:solidFill>
                      <a:srgbClr val="33CCFF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6600" b="1" dirty="0" err="1">
                  <a:ln w="9525">
                    <a:solidFill>
                      <a:srgbClr val="33CCFF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b="1" dirty="0">
                  <a:ln w="9525">
                    <a:solidFill>
                      <a:srgbClr val="33CCFF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ln w="9525">
                    <a:solidFill>
                      <a:srgbClr val="33CCFF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600" b="1" dirty="0">
                <a:ln w="9525">
                  <a:solidFill>
                    <a:srgbClr val="33CC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608172" y="820002"/>
              <a:ext cx="4856206" cy="120650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34889" y="3568292"/>
            <a:ext cx="8423718" cy="2425243"/>
            <a:chOff x="2100648" y="3811144"/>
            <a:chExt cx="8044249" cy="1532238"/>
          </a:xfrm>
        </p:grpSpPr>
        <p:sp>
          <p:nvSpPr>
            <p:cNvPr id="4" name="TextBox 3"/>
            <p:cNvSpPr txBox="1"/>
            <p:nvPr/>
          </p:nvSpPr>
          <p:spPr>
            <a:xfrm>
              <a:off x="2776453" y="3811144"/>
              <a:ext cx="7368444" cy="1458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b="1" dirty="0"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7200" b="1" dirty="0"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পরিবেশের পরিবর্তন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00648" y="3811144"/>
              <a:ext cx="8044249" cy="1532238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kkk.png">
            <a:extLst>
              <a:ext uri="{FF2B5EF4-FFF2-40B4-BE49-F238E27FC236}">
                <a16:creationId xmlns:a16="http://schemas.microsoft.com/office/drawing/2014/main" id="{456F56DE-EFD4-4EF8-B480-8BA7859A0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176377" y="3219190"/>
            <a:ext cx="11562536" cy="390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9139" y="1950106"/>
            <a:ext cx="11402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.২.১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(ঝড়,ঝঞ্ঝা,ভূমিকম্প ইত্যাদি) পরিবেশের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000" y="4083039"/>
            <a:ext cx="9174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তার নিজের প্রয়োজনে বিভিন্ন প্রাকৃতিক সম্পদ ব্যবহারের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348629" y="260163"/>
            <a:ext cx="8373649" cy="1689942"/>
            <a:chOff x="1859690" y="454107"/>
            <a:chExt cx="8569412" cy="1290621"/>
          </a:xfrm>
        </p:grpSpPr>
        <p:sp>
          <p:nvSpPr>
            <p:cNvPr id="2" name="TextBox 1"/>
            <p:cNvSpPr txBox="1"/>
            <p:nvPr/>
          </p:nvSpPr>
          <p:spPr>
            <a:xfrm>
              <a:off x="4204467" y="544400"/>
              <a:ext cx="3663696" cy="113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6600" dirty="0">
                  <a:ln w="0"/>
                  <a:solidFill>
                    <a:schemeClr val="accent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6600" dirty="0">
                  <a:ln w="0"/>
                  <a:solidFill>
                    <a:schemeClr val="accent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6600" dirty="0">
                  <a:ln w="0"/>
                  <a:solidFill>
                    <a:schemeClr val="accent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6600" dirty="0">
                  <a:ln w="0"/>
                  <a:solidFill>
                    <a:schemeClr val="accent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6600" dirty="0">
                  <a:ln w="0"/>
                  <a:solidFill>
                    <a:schemeClr val="accent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6600" dirty="0">
                  <a:ln w="0"/>
                  <a:solidFill>
                    <a:schemeClr val="accent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59690" y="454107"/>
              <a:ext cx="8569412" cy="129062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7" name="Picture 6" descr="kkk.png">
            <a:extLst>
              <a:ext uri="{FF2B5EF4-FFF2-40B4-BE49-F238E27FC236}">
                <a16:creationId xmlns:a16="http://schemas.microsoft.com/office/drawing/2014/main" id="{456F56DE-EFD4-4EF8-B480-8BA7859A0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175369" y="5194691"/>
            <a:ext cx="12176429" cy="1356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3444" y="2565660"/>
            <a:ext cx="7870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ঘটে তা উল্লেখ করতে পারবে।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288452" y="4653720"/>
            <a:ext cx="5862779" cy="110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পরিবেশের পরিবর্তন ঘটাচ্ছে তা ব্যাখ্যা করতে পারবে।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86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0544" y="265941"/>
            <a:ext cx="641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1546" y="5699858"/>
            <a:ext cx="426021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পড়া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060408" y="5680811"/>
            <a:ext cx="15199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ভাঙ্গন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743200" y="337355"/>
            <a:ext cx="8031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 হচ্ছে পরিবেশের পরিবর্তনের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27004" r="51125" b="21218"/>
          <a:stretch/>
        </p:blipFill>
        <p:spPr>
          <a:xfrm>
            <a:off x="944880" y="2011680"/>
            <a:ext cx="5074920" cy="35568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1" y="2011680"/>
            <a:ext cx="4663440" cy="35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3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2194560"/>
            <a:ext cx="4922520" cy="3126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194560"/>
            <a:ext cx="4861560" cy="31261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8232" y="5602406"/>
            <a:ext cx="4434839" cy="40011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bn-IN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ঘর-বাড়ি তৈরির জন্য পাহাড় কাটা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117555" y="5587166"/>
            <a:ext cx="3517043" cy="41535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bn-IN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জ্বালানির জন্য গাছ কাটা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716373" y="569606"/>
            <a:ext cx="6458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5446" y="672758"/>
            <a:ext cx="7299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 হচ্ছে পরিবেশের পরিবর্তনের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4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6714" y="754447"/>
            <a:ext cx="113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76429" y="4023359"/>
            <a:ext cx="8758168" cy="1703040"/>
            <a:chOff x="1777576" y="2667000"/>
            <a:chExt cx="7911920" cy="921629"/>
          </a:xfrm>
        </p:grpSpPr>
        <p:sp>
          <p:nvSpPr>
            <p:cNvPr id="4" name="TextBox 3"/>
            <p:cNvSpPr txBox="1"/>
            <p:nvPr/>
          </p:nvSpPr>
          <p:spPr>
            <a:xfrm>
              <a:off x="2028774" y="2739181"/>
              <a:ext cx="7409523" cy="849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b="1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 পরিবর্তনের ২টি </a:t>
              </a:r>
              <a:r>
                <a:rPr lang="bn-IN" sz="4800" b="1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</a:t>
              </a:r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bn-IN" sz="4800" b="1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b="1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লিখ?</a:t>
              </a:r>
              <a:endParaRPr lang="en-US" sz="4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777576" y="2667000"/>
              <a:ext cx="7911920" cy="906986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11611" y="1429423"/>
            <a:ext cx="4843850" cy="11079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6600" b="1" dirty="0">
                <a:solidFill>
                  <a:srgbClr val="DEEBF7"/>
                </a:solidFill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/>
        </p:blipFill>
        <p:spPr>
          <a:xfrm>
            <a:off x="10287000" y="228991"/>
            <a:ext cx="1666780" cy="16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new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Theme" id="{337B46D7-9589-4234-A1DE-31D8E853E363}" vid="{FD12290A-2CC1-45DB-9DFD-F8D255FDCB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Theme</Template>
  <TotalTime>3927</TotalTime>
  <Words>360</Words>
  <Application>Microsoft Office PowerPoint</Application>
  <PresentationFormat>Widescreen</PresentationFormat>
  <Paragraphs>71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Wingdings</vt:lpstr>
      <vt:lpstr>new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8801763830436</dc:creator>
  <cp:lastModifiedBy>IT-PARK</cp:lastModifiedBy>
  <cp:revision>152</cp:revision>
  <dcterms:created xsi:type="dcterms:W3CDTF">2019-08-27T10:30:09Z</dcterms:created>
  <dcterms:modified xsi:type="dcterms:W3CDTF">2021-06-17T12:28:08Z</dcterms:modified>
</cp:coreProperties>
</file>