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84" r:id="rId5"/>
    <p:sldId id="275" r:id="rId6"/>
    <p:sldId id="277" r:id="rId7"/>
    <p:sldId id="279" r:id="rId8"/>
    <p:sldId id="280" r:id="rId9"/>
    <p:sldId id="281" r:id="rId10"/>
    <p:sldId id="282" r:id="rId11"/>
    <p:sldId id="259" r:id="rId12"/>
    <p:sldId id="260" r:id="rId13"/>
    <p:sldId id="263" r:id="rId14"/>
    <p:sldId id="264" r:id="rId15"/>
    <p:sldId id="265" r:id="rId16"/>
    <p:sldId id="273" r:id="rId17"/>
    <p:sldId id="274" r:id="rId18"/>
    <p:sldId id="269" r:id="rId19"/>
    <p:sldId id="28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7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DD35-05FD-47DB-AEF3-9FDC9B9C2488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54A8-BD83-4D33-9363-AAA1C11FBB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7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A0F7C-4156-4EE0-AED5-75C042AEB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CAA240-D554-465F-8C45-F4FBFD7B2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8E19F8-FB90-428D-AE5C-1DAB8E18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C01A91-A2BF-45BE-A382-DB63CC9F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D2CE53-4779-4806-A7C1-627E40C3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7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FB290-D406-41E9-B018-8C91D18A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D3ACCE-D369-4BB7-AFF5-8A6B0D3FC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E83386-577C-47C8-BC91-C3BEDAB7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EB5440-CA20-42F1-99F7-3B87F721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6FCF47-8209-4EE1-8510-F1BD90F0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1CBA67-147F-4AE7-AEF1-AF88D2D23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1DB42E-3CD6-406F-854E-C19576064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3F1F49-2358-40DB-816C-386F06A8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4F17A7-DE29-4E53-8120-3A6888E2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4E4607-BEDA-4C3B-A9BF-B4F0717F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1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650CB-D18C-4769-B016-D43BE4C1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C3C943-1416-4FDB-9835-0A362A91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40A849-30E2-4373-85BB-E25B29F3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93490-BC39-4163-A5D9-B35A079B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BA9F45-D2EB-45F0-8EA7-55E88A43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4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F8BAC-ECE7-430D-B503-BCF081B5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2A8D62-EBA0-4E08-8F9C-A51C1A06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AB770-14B0-4A37-A3AB-2EA46EA7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725EDE-62B8-4BDE-82A5-53710B47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2E418C-60F3-432C-AE70-096B2724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2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D2AFC-7530-449B-8257-1BB350C9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6777C2-300C-4A7D-9A3D-D76E6A1C2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19858A-0A8E-4EC3-87ED-1F539C1D9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45D0C3-8A50-4E69-8E6D-D73367BF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AC5A5-9218-43EF-A8FB-CE2D60BE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B0C7FC-C35E-4CC4-922A-926ED288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2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5DC4A-0613-4077-A12B-B763CE16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53EFB0-CC22-418D-AB65-DA744D077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F243B8-99BD-435C-81AD-F9574D413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911B73-3D09-44B9-875A-C3E623331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DD2092-BB55-444B-BC3B-C15C82B47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E38D51-C0E7-4754-AF9A-3290F903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AB6904B-6117-4566-AE81-49DD29CE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1B7EBC-30A4-4A87-9642-DECB4262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1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AB49A-ECD2-40B5-B1CD-5D69F0CA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9CB506-7C5F-43DE-9110-A7DC6969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8E1304-3E29-4712-80CA-8FECCF87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F20AA1-9196-4A97-814C-C9A8EC50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4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C69B9D-73C4-49E2-B94D-8EEA193E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3060EA-81BB-4802-A07B-8678B6C3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74F1C3-70FE-491B-AA78-08D73ACC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1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226259-2CBE-49EA-8647-E85C1829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AA7112-CB11-4555-A626-60BA16A42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8AB3AD-1717-4CD2-BCC2-3025CB28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93B59-3686-4FF8-862E-2307987C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E7140F-62F3-4174-9A6A-665947F8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25F93B-2135-4DCE-88D6-7FC3909E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9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0271B-DAD6-4C07-BE2F-7365DF82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60E5E6F-E3EC-4581-B68F-1B8B367E2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9927AB-037F-4AD7-9CEE-C6BBB555B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B34225-FA02-45E8-94CB-2F7D4774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6D56FE-05C6-4E64-9B04-EB21BB85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221CB1-8E92-4735-82F2-01BF904C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7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563B7C-F7E0-4786-9CD9-52190C54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7C25A9-0386-4F0C-AAD8-258396CC1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5D21B5-7D2B-4EA6-B441-20E46BBD2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7F67-C0D4-47DC-A595-7FEE1ADCA77B}" type="datetimeFigureOut">
              <a:rPr lang="en-US" smtClean="0"/>
              <a:t>17-Jun-21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4977D-C7FE-4407-B955-186971D8E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3DDA8C-9C5F-4460-9733-F94125300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E7C0-38F7-48EF-B660-590D76FAA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3033" y="324515"/>
            <a:ext cx="4565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Calibari body "/>
                <a:cs typeface="+mj-cs"/>
              </a:rPr>
              <a:t>আজকের ক্লাসে </a:t>
            </a:r>
            <a:endParaRPr lang="en-US" sz="6000" dirty="0">
              <a:latin typeface="Calibari body 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9814" y="4995952"/>
            <a:ext cx="4978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20" y="1251543"/>
            <a:ext cx="6134669" cy="37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1821" y="5131558"/>
            <a:ext cx="10863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টুলবারের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বাটনগুলো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62" y="1519338"/>
            <a:ext cx="9370702" cy="259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681182" y="545910"/>
            <a:ext cx="3302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কুইক</a:t>
            </a:r>
            <a:r>
              <a:rPr lang="en-US" sz="3000" b="1" dirty="0"/>
              <a:t> </a:t>
            </a:r>
            <a:r>
              <a:rPr lang="en-US" sz="3000" b="1" dirty="0" err="1"/>
              <a:t>অ্যাকসেস</a:t>
            </a:r>
            <a:r>
              <a:rPr lang="en-US" sz="3000" b="1" dirty="0"/>
              <a:t> </a:t>
            </a:r>
            <a:r>
              <a:rPr lang="en-US" sz="3000" b="1" dirty="0" err="1" smtClean="0"/>
              <a:t>টুলবার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8653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83289" y="394173"/>
            <a:ext cx="326864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MS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Word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7815" y="1266420"/>
            <a:ext cx="1029488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Layout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Tab </a:t>
            </a:r>
            <a:r>
              <a:rPr lang="as-IN" sz="2800" b="1" u="sng" dirty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এর কাজ</a:t>
            </a:r>
          </a:p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Setup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Layout Tab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Page Setup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প্যানেল কিংবা গ্রুপ হতে  আমরা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Margins,Orientation,Size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s-IN" sz="2400" dirty="0">
                <a:latin typeface="Times New Roman" pitchFamily="18" charset="0"/>
                <a:cs typeface="SutonnyOMJ" pitchFamily="2" charset="0"/>
              </a:rPr>
              <a:t>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Columns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এর কাজ করতে পারি</a:t>
            </a:r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as-IN" sz="2400" dirty="0">
              <a:latin typeface="SutonnyOMJ" pitchFamily="2" charset="0"/>
              <a:cs typeface="SutonnyOMJ" pitchFamily="2" charset="0"/>
            </a:endParaRPr>
          </a:p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Margins: </a:t>
            </a:r>
            <a:endParaRPr lang="en-US" sz="2400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পেইজের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চার পাশে কতটুকু ফাঁকা জায়গা থাকবে বা মার্জিন ঠিক করার জন্য নির্ধারণ করা হয়।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: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পেইজটি কোন আকারে থাকবে তা নির্ধারণ করা হয়। সাধারণত পেইজ দুইটি আকারে থাকে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Portrail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Landscape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400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: </a:t>
            </a:r>
            <a:endParaRPr lang="en-US" sz="2400" u="sng" dirty="0" smtClean="0">
              <a:solidFill>
                <a:schemeClr val="accent6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পেইজের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বা উচ্চতা ও প্রমস্ততা নির্ধারণ করা হয়। পইজের অনেক সাইজ আছে, এখান থেকে পছন্দের সাইজ বেঁছে নিতে হবে। সাধারণত পেইজ তিনটি কমন সাইজে আমরা কাজ করি।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A4, Legal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Letter।</a:t>
            </a:r>
          </a:p>
        </p:txBody>
      </p:sp>
    </p:spTree>
    <p:extLst>
      <p:ext uri="{BB962C8B-B14F-4D97-AF65-F5344CB8AC3E}">
        <p14:creationId xmlns:p14="http://schemas.microsoft.com/office/powerpoint/2010/main" val="137394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281" y="723046"/>
            <a:ext cx="111724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Columns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: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পেইজটিকে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কলামে ভাগ করতে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Columns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ব্যাবহার করা হয়।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Breaks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: </a:t>
            </a:r>
            <a:endParaRPr lang="en-US" sz="2400" u="sng" dirty="0" smtClean="0">
              <a:solidFill>
                <a:schemeClr val="accent6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পরবর্তি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কলামে যাওয়যা জন্য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Breaks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ব্যবহার করা হয়</a:t>
            </a:r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as-IN" sz="2400" u="sng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ব্যবহার </a:t>
            </a:r>
            <a:r>
              <a:rPr lang="as-IN" sz="2400" u="sng" dirty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পদ্ধতি: </a:t>
            </a:r>
            <a:endParaRPr lang="en-US" sz="2400" u="sng" dirty="0" smtClean="0">
              <a:solidFill>
                <a:schemeClr val="accent6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Layout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ট্যাবের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Page Setup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প্যানেল কিংবা গ্রুপ </a:t>
            </a:r>
            <a:r>
              <a:rPr lang="as-IN" sz="2400" dirty="0">
                <a:latin typeface="Times New Roman" pitchFamily="18" charset="0"/>
                <a:cs typeface="SutonnyOMJ" pitchFamily="2" charset="0"/>
              </a:rPr>
              <a:t>হতে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Margins, Orientation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Size,</a:t>
            </a:r>
            <a:r>
              <a:rPr lang="as-IN" sz="2400" dirty="0">
                <a:latin typeface="Times New Roman" pitchFamily="18" charset="0"/>
                <a:cs typeface="SutonnyOMJ" pitchFamily="2" charset="0"/>
              </a:rPr>
              <a:t>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Columns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এর ড্রপ-ডাউন এ্যারো ক্লিক করুন এবং পছন্দ মতো বেঁছে নিয়ে কাজ করুণ।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9" y="3650187"/>
            <a:ext cx="10689688" cy="2359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71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018" y="970876"/>
            <a:ext cx="103275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Page Background : </a:t>
            </a:r>
            <a:endParaRPr lang="en-US" sz="28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Layout Tab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Page Background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প্যানেল কিংবা গ্রুপ হতে  আমরা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      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Watermark,Page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color,page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Boders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এর কাজ করতে পারি</a:t>
            </a:r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Watermark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2800" dirty="0" smtClean="0">
                <a:latin typeface="SutonnyOMJ" pitchFamily="2" charset="0"/>
                <a:cs typeface="SutonnyOMJ" pitchFamily="2" charset="0"/>
              </a:rPr>
              <a:t>পেইজ </a:t>
            </a:r>
            <a:r>
              <a:rPr lang="as-IN" sz="2800" dirty="0">
                <a:latin typeface="SutonnyOMJ" pitchFamily="2" charset="0"/>
                <a:cs typeface="SutonnyOMJ" pitchFamily="2" charset="0"/>
              </a:rPr>
              <a:t>এর জলছাপ দিতে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Watermark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800" dirty="0">
                <a:latin typeface="SutonnyOMJ" pitchFamily="2" charset="0"/>
                <a:cs typeface="SutonnyOMJ" pitchFamily="2" charset="0"/>
              </a:rPr>
              <a:t>ব্যবহার করা হয়। </a:t>
            </a:r>
          </a:p>
          <a:p>
            <a:r>
              <a:rPr lang="en-US" sz="28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Page color: </a:t>
            </a:r>
            <a:endParaRPr lang="en-US" sz="28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s-IN" sz="2800" dirty="0" smtClean="0">
                <a:latin typeface="SutonnyOMJ" pitchFamily="2" charset="0"/>
                <a:cs typeface="SutonnyOMJ" pitchFamily="2" charset="0"/>
              </a:rPr>
              <a:t>পেইজ </a:t>
            </a:r>
            <a:r>
              <a:rPr lang="as-IN" sz="2800" dirty="0">
                <a:latin typeface="SutonnyOMJ" pitchFamily="2" charset="0"/>
                <a:cs typeface="SutonnyOMJ" pitchFamily="2" charset="0"/>
              </a:rPr>
              <a:t>এর কালার দিতে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Page color </a:t>
            </a:r>
            <a:r>
              <a:rPr lang="as-IN" sz="2800" dirty="0">
                <a:latin typeface="SutonnyOMJ" pitchFamily="2" charset="0"/>
                <a:cs typeface="SutonnyOMJ" pitchFamily="2" charset="0"/>
              </a:rPr>
              <a:t>ব্যবহার করা হয়</a:t>
            </a:r>
            <a:r>
              <a:rPr lang="as-IN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800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Boders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s-IN" sz="2800" dirty="0" smtClean="0">
                <a:latin typeface="SutonnyOMJ" pitchFamily="2" charset="0"/>
                <a:cs typeface="SutonnyOMJ" pitchFamily="2" charset="0"/>
              </a:rPr>
              <a:t>পেইজ </a:t>
            </a:r>
            <a:r>
              <a:rPr lang="as-IN" sz="2800" dirty="0">
                <a:latin typeface="SutonnyOMJ" pitchFamily="2" charset="0"/>
                <a:cs typeface="SutonnyOMJ" pitchFamily="2" charset="0"/>
              </a:rPr>
              <a:t>এর লেখার চার পাশে সীমানা দিতে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Boders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s-IN" sz="2800" dirty="0">
                <a:latin typeface="SutonnyOMJ" pitchFamily="2" charset="0"/>
                <a:cs typeface="SutonnyOMJ" pitchFamily="2" charset="0"/>
              </a:rPr>
              <a:t>ব্যবহার করা হয়। </a:t>
            </a:r>
          </a:p>
          <a:p>
            <a:r>
              <a:rPr lang="en-US" sz="28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sz="2800" u="sng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: </a:t>
            </a:r>
            <a:endParaRPr lang="en-US" sz="2800" u="sng" dirty="0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2800" dirty="0" smtClean="0">
                <a:latin typeface="SutonnyOMJ" pitchFamily="2" charset="0"/>
                <a:cs typeface="SutonnyOMJ" pitchFamily="2" charset="0"/>
              </a:rPr>
              <a:t>অবজেক্টকে </a:t>
            </a:r>
            <a:r>
              <a:rPr lang="as-IN" sz="2800" dirty="0">
                <a:latin typeface="SutonnyOMJ" pitchFamily="2" charset="0"/>
                <a:cs typeface="SutonnyOMJ" pitchFamily="2" charset="0"/>
              </a:rPr>
              <a:t>একত্রিত করার জন্য ব্যবহার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107460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455" y="483164"/>
            <a:ext cx="11393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Watermark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ট্যাবের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Page Background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প্যানেল কিংবা গ্রুপ হতে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Watermark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এর ড্রপ-ডাউন এ্যারো ক্লিক করুন। লক্ষ্য করুন, বিভিন্ন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Watermark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সম্বলিত একটি মেন্যু প্রদর্শিত হয়েছে। এখান থেকে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Custom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Watermark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সিলেক্ট করুন।  প্রয়োজন মতো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লিখে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Apply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ক্লিক করুন।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01" y="2188459"/>
            <a:ext cx="7574508" cy="370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60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172" y="456209"/>
            <a:ext cx="109990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n-US" sz="2800" u="sng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sz="2800" u="sng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ট্যাবের কাজ</a:t>
            </a:r>
          </a:p>
          <a:p>
            <a:pPr algn="just"/>
            <a:r>
              <a:rPr lang="en-US" sz="24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Spelling &amp; </a:t>
            </a:r>
            <a:r>
              <a:rPr lang="en-US" sz="2400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Gramma</a:t>
            </a:r>
            <a:r>
              <a:rPr lang="en-US" sz="24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4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ডকুমেন্ট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সম্পাদন শেষ করে কার্সর ডকুমেন্টের শুরুতে রাখুন। অতপর: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ট্যাবের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Proofing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প্যানেল হতে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Spelling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Gramma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কমান্ড ক্লিক করুন। অথবা, কীবোর্ডের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F7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কী চাপুন। লক্ষ্য করুন ভুল বানানটি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in Dictionary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এর নিচের ঘরে লাল দাগসহ চিহ্নিত হয়েছে এবং ঐ ভুল বানানের সম্ভাব্যতম শুদ্ধ বানানগুলি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Suggestions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এর নিচে অবস্থান করছে। এবারে ঘর হতে শুদ্ধ বানানটি নির্বাচন করে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বাটনে ক্লিক করুন। একইভাবে ব্যাকরণ শুদ্ধ করুন। অবশেষে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Ok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ক্লিক করুন</a:t>
            </a:r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।নিচের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চিত্র লক্ষ্য করুন।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84" y="3466531"/>
            <a:ext cx="8256895" cy="304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52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3323" y="745499"/>
            <a:ext cx="108939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b="1" u="sng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নোট: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কোন নামের বানান কিংবা কোন মেডিকেল টার্ম শুদ্ধ থাকাবস্থায়ও ভুল দেখাবে। সেক্ষেত্রে বানানটি ঐ অবস্থায় থাকার জন্য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Ignore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চাপুন এবং ডকুমেন্টে ঐ একই বানান আরও থাকলে সেক্ষেত্রে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Ignore All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ক্লিক করুন। কোন বানান পরিবর্তন করতে চাইলে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বাটনে ক্লিক করুন</a:t>
            </a:r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 algn="just"/>
            <a:endParaRPr lang="en-US" sz="2400" dirty="0"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ডকুমেন্টে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একই বানান একাধিকবার ভুল থাকলে সেক্ষেত্রে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Change All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ক্লিক করুন। কোন বানান কম্পিউটারের ডিকশেনারীতে যোগ করতে চাইলে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Add to Dictionary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বাটন ক্লিক করুন।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963" y="3620502"/>
            <a:ext cx="10859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Word Count</a:t>
            </a:r>
            <a:r>
              <a:rPr lang="en-US" sz="2400" u="sng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: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ডকুমেন্ট সম্পাদন শেষ করে কার্সর ডকুমেন্টের শুরুতে রাখুন।  অতপর</a:t>
            </a:r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: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ট্যাবের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Proofing </a:t>
            </a: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as-IN" sz="2400" dirty="0" smtClean="0">
                <a:latin typeface="SutonnyOMJ" pitchFamily="2" charset="0"/>
                <a:cs typeface="SutonnyOMJ" pitchFamily="2" charset="0"/>
              </a:rPr>
              <a:t>প্যানেল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হতে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Word Count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কমান্ড ক্লিক করুন। বিভিন্ন তথ্য সম্বলিত একটি মেন্যু প্রদর্শিত হয়েছে।  এখান থেকে প্রয়োজনীয় তথ্য দেখে নিতে পারবেন।</a:t>
            </a:r>
          </a:p>
        </p:txBody>
      </p:sp>
    </p:spTree>
    <p:extLst>
      <p:ext uri="{BB962C8B-B14F-4D97-AF65-F5344CB8AC3E}">
        <p14:creationId xmlns:p14="http://schemas.microsoft.com/office/powerpoint/2010/main" val="364211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28" y="438071"/>
            <a:ext cx="7094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u="sng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sz="2800" u="sng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ট্যাবের কাজ</a:t>
            </a:r>
            <a:endParaRPr lang="en-US" sz="2800" u="sng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35" y="1134712"/>
            <a:ext cx="10293333" cy="249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2633" y="3828845"/>
            <a:ext cx="10293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Print Layout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প্রিন্ট করার অবস্থায় পেইজের অবস্থান দেখার জন্য।</a:t>
            </a:r>
          </a:p>
          <a:p>
            <a:endParaRPr lang="en-US" sz="24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sz="24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Screen Reading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আমরা যদি ডকুমেন্ট পেজকে পর্দায় সম্পূর্ণ রূপে প্রদর্শন করতে চাই সে ক্ষেত্রে এই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Full Screen Reading 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মেনুতে কিক করে তা করা যাবে।  এবং পূর্ব অবস্থায় বা স্বাভাবিক অবস্থায় ফিরে আসতে কোজ এ কিক করে তা করা যাবে।</a:t>
            </a:r>
          </a:p>
        </p:txBody>
      </p:sp>
    </p:spTree>
    <p:extLst>
      <p:ext uri="{BB962C8B-B14F-4D97-AF65-F5344CB8AC3E}">
        <p14:creationId xmlns:p14="http://schemas.microsoft.com/office/powerpoint/2010/main" val="183458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3627" y="720832"/>
            <a:ext cx="11282856" cy="5695734"/>
            <a:chOff x="383627" y="720832"/>
            <a:chExt cx="11282856" cy="5695734"/>
          </a:xfrm>
        </p:grpSpPr>
        <p:sp>
          <p:nvSpPr>
            <p:cNvPr id="2" name="Rectangle 1"/>
            <p:cNvSpPr/>
            <p:nvPr/>
          </p:nvSpPr>
          <p:spPr>
            <a:xfrm>
              <a:off x="383627" y="720832"/>
              <a:ext cx="11282856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u="sng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Outline</a:t>
              </a:r>
              <a:r>
                <a:rPr lang="en-US" sz="2400" dirty="0">
                  <a:latin typeface="SutonnyOMJ" pitchFamily="2" charset="0"/>
                  <a:cs typeface="SutonnyOMJ" pitchFamily="2" charset="0"/>
                </a:rPr>
                <a:t>: </a:t>
              </a:r>
              <a:r>
                <a:rPr lang="as-IN" sz="2400" dirty="0">
                  <a:latin typeface="SutonnyOMJ" pitchFamily="2" charset="0"/>
                  <a:cs typeface="SutonnyOMJ" pitchFamily="2" charset="0"/>
                </a:rPr>
                <a:t>আমরা যদি ডকুমেন্ট পেজের প্রতিটি লাইনে বিশেষ কোন প্রতীক বা চিহ্ন ব্যবহার করতে চাই তাহলে এই মেনুতে মাউসের পয়েন্টার নিয়ে কিক করলে ডকুমেন্টের প্রতিটি লাইনে বিশেষ চিহ্ন চলে আসবে।</a:t>
              </a:r>
            </a:p>
            <a:p>
              <a:endParaRPr lang="en-US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Ruler</a:t>
              </a:r>
              <a:r>
                <a:rPr lang="en-US" sz="2400" u="sng" dirty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: </a:t>
              </a:r>
              <a:r>
                <a:rPr lang="as-IN" sz="2400" dirty="0">
                  <a:latin typeface="SutonnyOMJ" pitchFamily="2" charset="0"/>
                  <a:cs typeface="SutonnyOMJ" pitchFamily="2" charset="0"/>
                </a:rPr>
                <a:t>ডকুমেন্ট পেজের পাশে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Ruler</a:t>
              </a:r>
              <a:r>
                <a:rPr lang="en-US" sz="24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as-IN" sz="2400" dirty="0">
                  <a:latin typeface="SutonnyOMJ" pitchFamily="2" charset="0"/>
                  <a:cs typeface="SutonnyOMJ" pitchFamily="2" charset="0"/>
                </a:rPr>
                <a:t>আনতে চাইলে এই মেনুতে কিক করে তা করা যাবে।  আবার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Ruler</a:t>
              </a:r>
              <a:r>
                <a:rPr lang="en-US" sz="24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as-IN" sz="2400" dirty="0">
                  <a:latin typeface="SutonnyOMJ" pitchFamily="2" charset="0"/>
                  <a:cs typeface="SutonnyOMJ" pitchFamily="2" charset="0"/>
                </a:rPr>
                <a:t>অদৃশ্য করতে হলে পুণরায়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Ruler</a:t>
              </a:r>
              <a:r>
                <a:rPr lang="en-US" sz="24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as-IN" sz="2400" dirty="0">
                  <a:latin typeface="SutonnyOMJ" pitchFamily="2" charset="0"/>
                  <a:cs typeface="SutonnyOMJ" pitchFamily="2" charset="0"/>
                </a:rPr>
                <a:t>মেনুতে কিক করলে তা অদৃশ্য হয়ে যাবে।  </a:t>
              </a:r>
            </a:p>
            <a:p>
              <a:endParaRPr lang="en-US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Zoom</a:t>
              </a:r>
              <a:r>
                <a:rPr lang="en-US" sz="2400" dirty="0">
                  <a:latin typeface="SutonnyOMJ" pitchFamily="2" charset="0"/>
                  <a:cs typeface="SutonnyOMJ" pitchFamily="2" charset="0"/>
                </a:rPr>
                <a:t>: </a:t>
              </a:r>
              <a:r>
                <a:rPr lang="as-IN" sz="2400" dirty="0">
                  <a:latin typeface="SutonnyOMJ" pitchFamily="2" charset="0"/>
                  <a:cs typeface="SutonnyOMJ" pitchFamily="2" charset="0"/>
                </a:rPr>
                <a:t>আমরা যদি ডকুমেন্ট পেজকে পর্দায় ছোট অথবা বড় রূপে প্রদর্শন করতে চাই সে ক্ষেত্রে এই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Zoom</a:t>
              </a:r>
              <a:r>
                <a:rPr lang="en-US" sz="24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as-IN" sz="2400" dirty="0" smtClean="0">
                  <a:latin typeface="SutonnyOMJ" pitchFamily="2" charset="0"/>
                  <a:cs typeface="SutonnyOMJ" pitchFamily="2" charset="0"/>
                </a:rPr>
                <a:t>মেনুতে </a:t>
              </a:r>
              <a:r>
                <a:rPr lang="as-IN" sz="2400" dirty="0">
                  <a:latin typeface="SutonnyOMJ" pitchFamily="2" charset="0"/>
                  <a:cs typeface="SutonnyOMJ" pitchFamily="2" charset="0"/>
                </a:rPr>
                <a:t>কিক করে তা করা যাবে।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047" y="3767820"/>
              <a:ext cx="8579069" cy="264874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333295" y="4314496"/>
              <a:ext cx="627994" cy="961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92059" y="4367048"/>
              <a:ext cx="601719" cy="7251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3255" y="4361788"/>
              <a:ext cx="601719" cy="961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00749" y="4367047"/>
              <a:ext cx="943306" cy="3573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14239" y="4367048"/>
              <a:ext cx="601719" cy="7251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176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569" y="533993"/>
            <a:ext cx="37258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5000" b="1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000" b="1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5000" b="1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b="1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9" y="1663081"/>
            <a:ext cx="8715415" cy="3064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3450" y="5049672"/>
            <a:ext cx="6127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14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85" y="1072526"/>
            <a:ext cx="8245366" cy="5044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1248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1279360"/>
            <a:ext cx="4572000" cy="206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69109">
            <a:off x="5230526" y="1771144"/>
            <a:ext cx="7873907" cy="184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6778" flipV="1">
            <a:off x="-733796" y="1640735"/>
            <a:ext cx="7005188" cy="1968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34" y="2976773"/>
            <a:ext cx="4968922" cy="29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9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2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768" y="574713"/>
            <a:ext cx="9048465" cy="53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6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77682" y="3062306"/>
            <a:ext cx="10222832" cy="14414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১। ওয়ার্ড প্রসেসর কী বলতে পারবে।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২। ওয়ার্ড প্রসেসর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৩। ওয়ার্ড প্রসেস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0376" y="600501"/>
            <a:ext cx="3671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862316" y="1924334"/>
            <a:ext cx="4585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bn-BD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7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524" y="467693"/>
            <a:ext cx="1116221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(Microsoft Word)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057" y="1901896"/>
            <a:ext cx="4116976" cy="4090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2752" y="1651379"/>
            <a:ext cx="631891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Microsoft Word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প্রে্াগ্রাম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কম্পোজ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Microsoft Word, Word Star, Word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perfact</a:t>
            </a:r>
            <a:r>
              <a:rPr lang="en-US" sz="2500" dirty="0">
                <a:solidFill>
                  <a:srgbClr val="7030A0"/>
                </a:solidFill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2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25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টাইপিং</a:t>
            </a:r>
            <a:r>
              <a:rPr lang="en-US" sz="2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Microsoft Word Software/</a:t>
            </a:r>
            <a:r>
              <a:rPr lang="en-US" sz="2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2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2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7426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696" y="369127"/>
            <a:ext cx="1060422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Microsoft Word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প্রোগাম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41" y="1717860"/>
            <a:ext cx="9904162" cy="455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3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7" y="517358"/>
            <a:ext cx="10696077" cy="514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87355" y="5827594"/>
            <a:ext cx="99901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: Microsoft Word/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0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66" y="1037230"/>
            <a:ext cx="11309060" cy="5645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15403" y="341194"/>
            <a:ext cx="7983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MS. Word/ </a:t>
            </a:r>
            <a:r>
              <a:rPr lang="en-US" sz="3000" dirty="0" err="1"/>
              <a:t>ওয়ার্ড</a:t>
            </a:r>
            <a:r>
              <a:rPr lang="en-US" sz="3000" dirty="0"/>
              <a:t> </a:t>
            </a:r>
            <a:r>
              <a:rPr lang="en-US" sz="3000" dirty="0" err="1"/>
              <a:t>প্রসেসিং</a:t>
            </a:r>
            <a:r>
              <a:rPr lang="en-US" sz="3000" dirty="0"/>
              <a:t> </a:t>
            </a:r>
            <a:r>
              <a:rPr lang="en-US" sz="3000" dirty="0" err="1"/>
              <a:t>প্রোগামের</a:t>
            </a:r>
            <a:r>
              <a:rPr lang="en-US" sz="3000" dirty="0"/>
              <a:t> </a:t>
            </a:r>
            <a:r>
              <a:rPr lang="en-US" sz="3000" dirty="0" err="1"/>
              <a:t>পর্দার</a:t>
            </a:r>
            <a:r>
              <a:rPr lang="en-US" sz="3000" dirty="0"/>
              <a:t> </a:t>
            </a:r>
            <a:r>
              <a:rPr lang="en-US" sz="3000" dirty="0" err="1"/>
              <a:t>বিভিন্ন</a:t>
            </a:r>
            <a:r>
              <a:rPr lang="en-US" sz="3000" dirty="0"/>
              <a:t> </a:t>
            </a:r>
            <a:r>
              <a:rPr lang="en-US" sz="3000" dirty="0" err="1"/>
              <a:t>অংশের</a:t>
            </a:r>
            <a:r>
              <a:rPr lang="en-US" sz="3000" dirty="0"/>
              <a:t> </a:t>
            </a:r>
            <a:r>
              <a:rPr lang="en-US" sz="3000" dirty="0" err="1"/>
              <a:t>পরিচিতি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09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805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Calibari body </vt:lpstr>
      <vt:lpstr>Calibri</vt:lpstr>
      <vt:lpstr>Calibri Light</vt:lpstr>
      <vt:lpstr>NikoshBAN</vt:lpstr>
      <vt:lpstr>SutonnyOMJ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Irfan Ali</dc:creator>
  <cp:lastModifiedBy>HP</cp:lastModifiedBy>
  <cp:revision>143</cp:revision>
  <dcterms:created xsi:type="dcterms:W3CDTF">2020-06-12T14:08:59Z</dcterms:created>
  <dcterms:modified xsi:type="dcterms:W3CDTF">2021-06-17T04:59:01Z</dcterms:modified>
</cp:coreProperties>
</file>