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67" r:id="rId3"/>
    <p:sldId id="268" r:id="rId4"/>
    <p:sldId id="265" r:id="rId5"/>
    <p:sldId id="261" r:id="rId6"/>
    <p:sldId id="256" r:id="rId7"/>
    <p:sldId id="257" r:id="rId8"/>
    <p:sldId id="258" r:id="rId9"/>
    <p:sldId id="259" r:id="rId10"/>
    <p:sldId id="260" r:id="rId11"/>
    <p:sldId id="270" r:id="rId12"/>
    <p:sldId id="262" r:id="rId13"/>
    <p:sldId id="263" r:id="rId14"/>
    <p:sldId id="264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3gjrYZObfHUKovvKPmSoQ==" hashData="5khO1BKtvOesPt8h5oCesQN4jh6ZnCISebrN9g/jx2ZARk4VPtJKRBrptaonfsluvtS5NQ1F50hj7YU0m1W+h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FFFF1"/>
    <a:srgbClr val="97FFA3"/>
    <a:srgbClr val="CC66FF"/>
    <a:srgbClr val="FF5050"/>
    <a:srgbClr val="FF00FF"/>
    <a:srgbClr val="21FF3B"/>
    <a:srgbClr val="DEB2D6"/>
    <a:srgbClr val="FFC5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45645-2C1B-47E7-96FE-81A9C6379348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9345F-0FB7-4A56-86BD-E4E6AF3E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9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9345F-0FB7-4A56-86BD-E4E6AF3EE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2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11DF-54ED-4B87-A07B-C49F8D398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67BD9-AB5E-4DF4-9FC5-6F97120C5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0A8E5-F505-4374-85EF-F7BFB6C4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BBB42-BC0B-4160-8D69-D5E48371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268F2-6763-410C-B696-F8CD5FD57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1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6CC6-8400-45ED-8D17-E7F91EBE8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C197-87E3-4A94-ACC7-D087FB713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003CB-840C-404A-A81F-F81536C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84F02-0130-4FF6-BA35-214A0361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F6F09-F9FA-4AF9-B1F0-D0FF53C6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8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168588-F7ED-4725-BCEB-3853C447E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A53ED-8770-4ADB-8F96-2C1FEAF44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E0050-29E8-47E2-8D08-D2D330D7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DC9B3-D9D4-4DDC-B961-236EBEFF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03D36-DF40-419A-B9EC-B3DCF7EA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9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DDA9C-59B3-4D6F-81A6-6F3DF17EF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5FE7F-1F86-4F4E-93E1-DA0E4246F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5CF35-B63E-405F-B0E5-557639F5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1831E-C95C-4C6A-A5D5-A0B00BAB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308AE-A8CE-436F-8C29-4CA7133D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1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5DCF-395D-42F5-BBFB-578A85E0E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6FC8D-5BDB-41F7-836D-1D471FCB2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2017-6B47-4B8F-97C7-E68B833D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38988-DC27-44D8-B0DE-B54672DA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97B13-806A-4496-9698-432C0855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9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598C5-653A-4153-A76D-DE7691C7A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53D1D-E85F-4C4E-9209-CD0F946D6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92CDA-81B7-42E6-B97F-A316C9339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2A3E1-5145-4BAA-847C-B9717D70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CE39B-BE3B-40A5-9E54-1FB93A130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7640A-F28B-41F6-A778-4A10C5A4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1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C6D9-228B-43BE-91BA-BF9D803AF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AE07-8D46-470F-ABD3-830DD56B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4C34D-9341-45DF-9692-F02CBDB79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6689C-957F-4975-A3C7-118F085A4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32063-741B-448D-9601-D3D8006D4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1F5FF-E512-457D-9BE1-20723FCE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D484D7-D538-4F26-B24B-305D869A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83567-095E-4FF1-8DF7-72FD87B4E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8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AF9D3-8AA5-4810-9F78-81AD51ED4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BFD2D3-BFE2-48EE-B751-62354F1B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5CFBE-5C6A-4DA1-B552-313F1005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182FA-620C-449B-A390-779D6004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7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8E8B77-B66D-4162-ACF4-D86130EE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CABE6-CA8B-4624-9400-4DA5E9FC4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8F481-45EC-4A25-B722-DFD27616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7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33F5-3F16-43CD-9F4A-1A9E7EDE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4FF37-0E75-4B2E-82CF-F943509D9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9B943-1871-45CB-AD59-69967A310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B97B6-DA2B-46F7-8CE5-9EB1F61D3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6C108-7F92-48E0-B319-E1A782DA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A79B8-F666-4583-A617-B350FC36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2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AB4A-DF41-46B6-87EA-27A80D72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D5C8A4-513B-4C70-8618-FC641DFE5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300C4-4D3F-49A6-9444-5E1296DFB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A0D80-8A67-4404-BA7A-39401F60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3F03C-5836-4085-BDDB-E2B2AE26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FCF98-C960-442E-8966-30847786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3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EBC507-5FCE-4F83-87DE-9152FD5B1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8D35A-30FB-46E8-AB43-29BB5CEDF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DFD84-34B2-470B-BFD3-31BD66A6F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37B0-AEFC-4330-8238-D783C1B315DB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7046E-F09B-4CF3-A266-0791FFD3A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94121-FCBD-4564-A5BF-F3AF0C3D7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B613-B8BE-4113-BF3B-6162B6CA2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7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8.png"/><Relationship Id="rId7" Type="http://schemas.openxmlformats.org/officeDocument/2006/relationships/image" Target="../media/image6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0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EFFFF1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Frame 1397">
            <a:extLst>
              <a:ext uri="{FF2B5EF4-FFF2-40B4-BE49-F238E27FC236}">
                <a16:creationId xmlns:a16="http://schemas.microsoft.com/office/drawing/2014/main" id="{8671F76B-8E09-486A-A667-B5D771D045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9" name="Frame 1398">
            <a:extLst>
              <a:ext uri="{FF2B5EF4-FFF2-40B4-BE49-F238E27FC236}">
                <a16:creationId xmlns:a16="http://schemas.microsoft.com/office/drawing/2014/main" id="{7E3C7C79-C45C-42F1-A29F-1EB844C2163D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5E66842F-4074-41D9-85FE-FB7CCA9FD470}"/>
              </a:ext>
            </a:extLst>
          </p:cNvPr>
          <p:cNvGrpSpPr/>
          <p:nvPr/>
        </p:nvGrpSpPr>
        <p:grpSpPr>
          <a:xfrm rot="1533504">
            <a:off x="1863589" y="480996"/>
            <a:ext cx="8548813" cy="8548813"/>
            <a:chOff x="1981200" y="-685800"/>
            <a:chExt cx="8229600" cy="8229600"/>
          </a:xfrm>
        </p:grpSpPr>
        <p:grpSp>
          <p:nvGrpSpPr>
            <p:cNvPr id="717" name="Group 716">
              <a:extLst>
                <a:ext uri="{FF2B5EF4-FFF2-40B4-BE49-F238E27FC236}">
                  <a16:creationId xmlns:a16="http://schemas.microsoft.com/office/drawing/2014/main" id="{20B789C2-9ABB-40DA-B579-9923DEE424C2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719" name="Group 718">
                <a:extLst>
                  <a:ext uri="{FF2B5EF4-FFF2-40B4-BE49-F238E27FC236}">
                    <a16:creationId xmlns:a16="http://schemas.microsoft.com/office/drawing/2014/main" id="{1EE36D68-DBBA-41B8-A540-14CF2A8B9EA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736" name="Group 735">
                  <a:extLst>
                    <a:ext uri="{FF2B5EF4-FFF2-40B4-BE49-F238E27FC236}">
                      <a16:creationId xmlns:a16="http://schemas.microsoft.com/office/drawing/2014/main" id="{96ACE873-B396-4724-92EE-847357052AFE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38" name="Rectangle: Single Corner Rounded 17">
                    <a:extLst>
                      <a:ext uri="{FF2B5EF4-FFF2-40B4-BE49-F238E27FC236}">
                        <a16:creationId xmlns:a16="http://schemas.microsoft.com/office/drawing/2014/main" id="{A03FDD41-242E-4E3C-809F-BDD7103C22F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39" name="Rectangle: Single Corner Rounded 17">
                    <a:extLst>
                      <a:ext uri="{FF2B5EF4-FFF2-40B4-BE49-F238E27FC236}">
                        <a16:creationId xmlns:a16="http://schemas.microsoft.com/office/drawing/2014/main" id="{7FA32F70-8033-4779-875A-2EE250B39B3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37" name="Isosceles Triangle 736">
                  <a:extLst>
                    <a:ext uri="{FF2B5EF4-FFF2-40B4-BE49-F238E27FC236}">
                      <a16:creationId xmlns:a16="http://schemas.microsoft.com/office/drawing/2014/main" id="{B7303E04-1E57-407F-B0E9-DD866345BDD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20" name="Group 719">
                <a:extLst>
                  <a:ext uri="{FF2B5EF4-FFF2-40B4-BE49-F238E27FC236}">
                    <a16:creationId xmlns:a16="http://schemas.microsoft.com/office/drawing/2014/main" id="{C85090F0-3B37-4071-A538-4D5ACB800B75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734" name="Rectangle: Single Corner Rounded 17">
                  <a:extLst>
                    <a:ext uri="{FF2B5EF4-FFF2-40B4-BE49-F238E27FC236}">
                      <a16:creationId xmlns:a16="http://schemas.microsoft.com/office/drawing/2014/main" id="{2B530E23-C620-44B3-9F5B-04146B5FD78D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5" name="Rectangle: Single Corner Rounded 17">
                  <a:extLst>
                    <a:ext uri="{FF2B5EF4-FFF2-40B4-BE49-F238E27FC236}">
                      <a16:creationId xmlns:a16="http://schemas.microsoft.com/office/drawing/2014/main" id="{4027602F-B94D-4C8C-BA16-B85C9142FD2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21" name="Group 720">
                <a:extLst>
                  <a:ext uri="{FF2B5EF4-FFF2-40B4-BE49-F238E27FC236}">
                    <a16:creationId xmlns:a16="http://schemas.microsoft.com/office/drawing/2014/main" id="{2951E788-C8BB-48E5-A200-DCEFB02AB0D4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731" name="Rectangle 730">
                  <a:extLst>
                    <a:ext uri="{FF2B5EF4-FFF2-40B4-BE49-F238E27FC236}">
                      <a16:creationId xmlns:a16="http://schemas.microsoft.com/office/drawing/2014/main" id="{49AE9B55-83F5-4ACF-88CE-69BDDA5BA797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Rectangle: Rounded Corners 731">
                  <a:extLst>
                    <a:ext uri="{FF2B5EF4-FFF2-40B4-BE49-F238E27FC236}">
                      <a16:creationId xmlns:a16="http://schemas.microsoft.com/office/drawing/2014/main" id="{0FDEF6C4-A72E-44C3-9B17-78DB0D0B806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Star: 7 Points 732">
                  <a:extLst>
                    <a:ext uri="{FF2B5EF4-FFF2-40B4-BE49-F238E27FC236}">
                      <a16:creationId xmlns:a16="http://schemas.microsoft.com/office/drawing/2014/main" id="{8E2C80B0-8C31-4CF8-8A9E-8FAE5CC2A4E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6877F148-878A-44F9-9C95-8BA77936B12A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id="{30BFD0FE-BBC6-44D1-B489-AABC83008755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727" name="Rectangle 726">
                    <a:extLst>
                      <a:ext uri="{FF2B5EF4-FFF2-40B4-BE49-F238E27FC236}">
                        <a16:creationId xmlns:a16="http://schemas.microsoft.com/office/drawing/2014/main" id="{1673ECE7-7E21-483F-BA18-87D6E8D7E6F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8" name="Rectangle 727">
                    <a:extLst>
                      <a:ext uri="{FF2B5EF4-FFF2-40B4-BE49-F238E27FC236}">
                        <a16:creationId xmlns:a16="http://schemas.microsoft.com/office/drawing/2014/main" id="{C84DCDAA-299D-40CC-95BD-15340668EB4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9" name="Isosceles Triangle 728">
                    <a:extLst>
                      <a:ext uri="{FF2B5EF4-FFF2-40B4-BE49-F238E27FC236}">
                        <a16:creationId xmlns:a16="http://schemas.microsoft.com/office/drawing/2014/main" id="{AA138DAF-BB3E-46DC-9850-DAFA57F4753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0" name="Isosceles Triangle 729">
                    <a:extLst>
                      <a:ext uri="{FF2B5EF4-FFF2-40B4-BE49-F238E27FC236}">
                        <a16:creationId xmlns:a16="http://schemas.microsoft.com/office/drawing/2014/main" id="{E4863098-790B-47A7-BBE5-5BDACA084C8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24" name="Group 723">
                  <a:extLst>
                    <a:ext uri="{FF2B5EF4-FFF2-40B4-BE49-F238E27FC236}">
                      <a16:creationId xmlns:a16="http://schemas.microsoft.com/office/drawing/2014/main" id="{FA0987D5-70EB-4DEA-8205-68474CEC9DB1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725" name="Freeform: Shape 724">
                    <a:extLst>
                      <a:ext uri="{FF2B5EF4-FFF2-40B4-BE49-F238E27FC236}">
                        <a16:creationId xmlns:a16="http://schemas.microsoft.com/office/drawing/2014/main" id="{4BBC27A3-4D3F-4B93-BCF1-75E4A6EC7068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Cylinder 725">
                    <a:extLst>
                      <a:ext uri="{FF2B5EF4-FFF2-40B4-BE49-F238E27FC236}">
                        <a16:creationId xmlns:a16="http://schemas.microsoft.com/office/drawing/2014/main" id="{4A6961FA-8F64-4187-899B-ABDF75F77A9F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88E0A67E-C2EF-4868-94CD-05D18AE2E79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EB627FEC-055F-4E42-BAB5-248DE57D66DF}"/>
              </a:ext>
            </a:extLst>
          </p:cNvPr>
          <p:cNvCxnSpPr>
            <a:cxnSpLocks/>
          </p:cNvCxnSpPr>
          <p:nvPr/>
        </p:nvCxnSpPr>
        <p:spPr>
          <a:xfrm>
            <a:off x="6117771" y="4739951"/>
            <a:ext cx="36140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3037403" y="1643209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97626C87-C007-40D6-B922-FEF41411DE33}"/>
              </a:ext>
            </a:extLst>
          </p:cNvPr>
          <p:cNvGrpSpPr/>
          <p:nvPr/>
        </p:nvGrpSpPr>
        <p:grpSpPr>
          <a:xfrm rot="495276">
            <a:off x="5814669" y="1467492"/>
            <a:ext cx="675804" cy="3265176"/>
            <a:chOff x="10764539" y="1475264"/>
            <a:chExt cx="668226" cy="3228565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453BB42F-E003-4BA8-B46D-606DEBB55E65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837F4973-47E7-4E7E-B327-5170B13D655B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6" name="Isosceles Triangle 605">
              <a:extLst>
                <a:ext uri="{FF2B5EF4-FFF2-40B4-BE49-F238E27FC236}">
                  <a16:creationId xmlns:a16="http://schemas.microsoft.com/office/drawing/2014/main" id="{8E28CEBE-A3C7-4835-A551-B84DE6AB6935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7" name="Isosceles Triangle 606">
              <a:extLst>
                <a:ext uri="{FF2B5EF4-FFF2-40B4-BE49-F238E27FC236}">
                  <a16:creationId xmlns:a16="http://schemas.microsoft.com/office/drawing/2014/main" id="{982F2647-DEC7-4948-BC2E-1F4B32F72572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48D308C-0C36-4E05-9AD6-FAEE105CFA61}"/>
              </a:ext>
            </a:extLst>
          </p:cNvPr>
          <p:cNvGrpSpPr/>
          <p:nvPr/>
        </p:nvGrpSpPr>
        <p:grpSpPr>
          <a:xfrm rot="12307624">
            <a:off x="-210968" y="3628245"/>
            <a:ext cx="7543698" cy="978866"/>
            <a:chOff x="2101327" y="4968806"/>
            <a:chExt cx="8859520" cy="1149606"/>
          </a:xfrm>
        </p:grpSpPr>
        <p:sp>
          <p:nvSpPr>
            <p:cNvPr id="610" name="Rectangle: Single Corner Rounded 609">
              <a:extLst>
                <a:ext uri="{FF2B5EF4-FFF2-40B4-BE49-F238E27FC236}">
                  <a16:creationId xmlns:a16="http://schemas.microsoft.com/office/drawing/2014/main" id="{8ACFF193-06E5-47D4-8629-94016B2B7665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A4BA3E64-1084-4FAA-B5E2-55E8BF3D2D4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687" name="Straight Connector 686">
                <a:extLst>
                  <a:ext uri="{FF2B5EF4-FFF2-40B4-BE49-F238E27FC236}">
                    <a16:creationId xmlns:a16="http://schemas.microsoft.com/office/drawing/2014/main" id="{86D23E67-7503-458E-B261-697973458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88E8EB5E-1D3D-45E0-ABCE-FFE7D1A8C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D19C619A-0057-4147-A404-DD907D938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6B4C6F38-F119-44DC-BDFB-AEC28264A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>
                <a:extLst>
                  <a:ext uri="{FF2B5EF4-FFF2-40B4-BE49-F238E27FC236}">
                    <a16:creationId xmlns:a16="http://schemas.microsoft.com/office/drawing/2014/main" id="{E71A0BAE-42B1-4884-AA1F-B9A40D837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>
                <a:extLst>
                  <a:ext uri="{FF2B5EF4-FFF2-40B4-BE49-F238E27FC236}">
                    <a16:creationId xmlns:a16="http://schemas.microsoft.com/office/drawing/2014/main" id="{1A12FF4A-8324-410D-8DA5-0A8018EC1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>
                <a:extLst>
                  <a:ext uri="{FF2B5EF4-FFF2-40B4-BE49-F238E27FC236}">
                    <a16:creationId xmlns:a16="http://schemas.microsoft.com/office/drawing/2014/main" id="{5C3FD645-4A71-4C21-AAFD-B7532E3AF8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>
                <a:extLst>
                  <a:ext uri="{FF2B5EF4-FFF2-40B4-BE49-F238E27FC236}">
                    <a16:creationId xmlns:a16="http://schemas.microsoft.com/office/drawing/2014/main" id="{2B80148B-8C15-4E3E-91B8-5C74B9F81F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>
                <a:extLst>
                  <a:ext uri="{FF2B5EF4-FFF2-40B4-BE49-F238E27FC236}">
                    <a16:creationId xmlns:a16="http://schemas.microsoft.com/office/drawing/2014/main" id="{C4CFC813-60BF-40B0-80CF-0AE993350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>
                <a:extLst>
                  <a:ext uri="{FF2B5EF4-FFF2-40B4-BE49-F238E27FC236}">
                    <a16:creationId xmlns:a16="http://schemas.microsoft.com/office/drawing/2014/main" id="{B559DEF0-0798-40F0-B8B8-D4126B6A8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DAC38134-D880-45D9-A48D-FC153131DF8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E289DD0F-FEB6-475B-AF4F-24DF06BE6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530F63F8-7AA1-44C9-AC70-5A2FB5969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8E14D225-E85B-433F-A2AA-507748D08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>
                <a:extLst>
                  <a:ext uri="{FF2B5EF4-FFF2-40B4-BE49-F238E27FC236}">
                    <a16:creationId xmlns:a16="http://schemas.microsoft.com/office/drawing/2014/main" id="{70B05DA2-AE0A-4FEC-A59C-93152EF8DD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>
                <a:extLst>
                  <a:ext uri="{FF2B5EF4-FFF2-40B4-BE49-F238E27FC236}">
                    <a16:creationId xmlns:a16="http://schemas.microsoft.com/office/drawing/2014/main" id="{D3FD3BF8-8026-42C8-BCC4-1695BEC6B9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>
                <a:extLst>
                  <a:ext uri="{FF2B5EF4-FFF2-40B4-BE49-F238E27FC236}">
                    <a16:creationId xmlns:a16="http://schemas.microsoft.com/office/drawing/2014/main" id="{40DC19DE-100C-494B-AB88-3040E90B8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>
                <a:extLst>
                  <a:ext uri="{FF2B5EF4-FFF2-40B4-BE49-F238E27FC236}">
                    <a16:creationId xmlns:a16="http://schemas.microsoft.com/office/drawing/2014/main" id="{C4AA9787-A03A-4531-A3CA-38631DE95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BC018019-9251-42DC-ABB9-FB59A2D13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06397741-8146-4039-B5EE-27A32D6EE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CA43A3CC-6B13-480C-B45C-4DCDF4F9A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1FEE78D1-3B47-400D-9118-FEF336BA0BC9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667" name="Straight Connector 666">
                <a:extLst>
                  <a:ext uri="{FF2B5EF4-FFF2-40B4-BE49-F238E27FC236}">
                    <a16:creationId xmlns:a16="http://schemas.microsoft.com/office/drawing/2014/main" id="{FDE9BBF8-843F-4257-8391-226AA98FD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>
                <a:extLst>
                  <a:ext uri="{FF2B5EF4-FFF2-40B4-BE49-F238E27FC236}">
                    <a16:creationId xmlns:a16="http://schemas.microsoft.com/office/drawing/2014/main" id="{4A28A629-02E1-4DD7-A709-5807B809A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>
                <a:extLst>
                  <a:ext uri="{FF2B5EF4-FFF2-40B4-BE49-F238E27FC236}">
                    <a16:creationId xmlns:a16="http://schemas.microsoft.com/office/drawing/2014/main" id="{26938F54-613E-470E-B5A4-D4F4D573D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>
                <a:extLst>
                  <a:ext uri="{FF2B5EF4-FFF2-40B4-BE49-F238E27FC236}">
                    <a16:creationId xmlns:a16="http://schemas.microsoft.com/office/drawing/2014/main" id="{E2CED2D3-C92D-429E-A32E-8E130E010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>
                <a:extLst>
                  <a:ext uri="{FF2B5EF4-FFF2-40B4-BE49-F238E27FC236}">
                    <a16:creationId xmlns:a16="http://schemas.microsoft.com/office/drawing/2014/main" id="{EA63D3AE-B336-4D93-A535-18B8CAD30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>
                <a:extLst>
                  <a:ext uri="{FF2B5EF4-FFF2-40B4-BE49-F238E27FC236}">
                    <a16:creationId xmlns:a16="http://schemas.microsoft.com/office/drawing/2014/main" id="{CC3281F6-2BC0-426B-AE58-23EA37B45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41E2A364-5956-4028-8ED3-B4F2D1547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E735147-DEF8-400E-92FA-9C75F3B3EB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107A7CB7-48EA-4868-B8E4-ACAF98A71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>
                <a:extLst>
                  <a:ext uri="{FF2B5EF4-FFF2-40B4-BE49-F238E27FC236}">
                    <a16:creationId xmlns:a16="http://schemas.microsoft.com/office/drawing/2014/main" id="{FC0B5A1B-845E-4785-82B7-0D39F75CA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4" name="Group 613">
              <a:extLst>
                <a:ext uri="{FF2B5EF4-FFF2-40B4-BE49-F238E27FC236}">
                  <a16:creationId xmlns:a16="http://schemas.microsoft.com/office/drawing/2014/main" id="{5B03894E-3124-469A-9072-6FA978183AB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B0798D52-3645-4161-8CCE-92FB5A32F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78AC44AB-D49A-41D5-8374-852F54E6F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6AD7547A-6AA3-4244-9851-CA8B954AD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F9E416A0-00CC-41F9-8BAB-B5EDF523B1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>
                <a:extLst>
                  <a:ext uri="{FF2B5EF4-FFF2-40B4-BE49-F238E27FC236}">
                    <a16:creationId xmlns:a16="http://schemas.microsoft.com/office/drawing/2014/main" id="{E59D436A-669D-4BA8-AA7C-53A190E03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>
                <a:extLst>
                  <a:ext uri="{FF2B5EF4-FFF2-40B4-BE49-F238E27FC236}">
                    <a16:creationId xmlns:a16="http://schemas.microsoft.com/office/drawing/2014/main" id="{D8D2546A-818D-4581-9D28-F6EB1B36CB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>
                <a:extLst>
                  <a:ext uri="{FF2B5EF4-FFF2-40B4-BE49-F238E27FC236}">
                    <a16:creationId xmlns:a16="http://schemas.microsoft.com/office/drawing/2014/main" id="{6050A8B3-4629-4D15-87C6-260F40908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>
                <a:extLst>
                  <a:ext uri="{FF2B5EF4-FFF2-40B4-BE49-F238E27FC236}">
                    <a16:creationId xmlns:a16="http://schemas.microsoft.com/office/drawing/2014/main" id="{0E1BBC5C-7794-48FE-BAB2-B48486CC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>
                <a:extLst>
                  <a:ext uri="{FF2B5EF4-FFF2-40B4-BE49-F238E27FC236}">
                    <a16:creationId xmlns:a16="http://schemas.microsoft.com/office/drawing/2014/main" id="{3A8E5781-9D2B-4AE3-975F-F1ADEFBF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>
                <a:extLst>
                  <a:ext uri="{FF2B5EF4-FFF2-40B4-BE49-F238E27FC236}">
                    <a16:creationId xmlns:a16="http://schemas.microsoft.com/office/drawing/2014/main" id="{F3AD2765-35E3-4086-B453-EB8A949B0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55B1AC77-5998-4EF8-9449-FD887976FCC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647" name="Straight Connector 646">
                <a:extLst>
                  <a:ext uri="{FF2B5EF4-FFF2-40B4-BE49-F238E27FC236}">
                    <a16:creationId xmlns:a16="http://schemas.microsoft.com/office/drawing/2014/main" id="{11511186-A7C1-477C-AB98-6E2BEB58B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>
                <a:extLst>
                  <a:ext uri="{FF2B5EF4-FFF2-40B4-BE49-F238E27FC236}">
                    <a16:creationId xmlns:a16="http://schemas.microsoft.com/office/drawing/2014/main" id="{6178CE34-E926-419A-9141-DB0C0862B9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>
                <a:extLst>
                  <a:ext uri="{FF2B5EF4-FFF2-40B4-BE49-F238E27FC236}">
                    <a16:creationId xmlns:a16="http://schemas.microsoft.com/office/drawing/2014/main" id="{AF20DFA1-D6EA-441C-A28E-337FAC8A5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>
                <a:extLst>
                  <a:ext uri="{FF2B5EF4-FFF2-40B4-BE49-F238E27FC236}">
                    <a16:creationId xmlns:a16="http://schemas.microsoft.com/office/drawing/2014/main" id="{A30950FD-D8A9-4DE0-9E82-022ED02A6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336845FD-E280-45D9-A667-8DEF0FE56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ECF8CB83-805B-4196-BB1A-AFD4366903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CFD0B663-DA12-4F55-9ABB-6BD8805A38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5B7EEC75-CA15-41DC-A45F-7C47A2965C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F879B441-0BD3-49AB-B580-B4F6C3B89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A4394FF1-EC52-4C33-9066-F9495A965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2BA0C86F-0FE2-4FC7-90B7-B6403864CA6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637" name="Straight Connector 636">
                <a:extLst>
                  <a:ext uri="{FF2B5EF4-FFF2-40B4-BE49-F238E27FC236}">
                    <a16:creationId xmlns:a16="http://schemas.microsoft.com/office/drawing/2014/main" id="{58D9DA03-405F-42F6-8D9D-617031542C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>
                <a:extLst>
                  <a:ext uri="{FF2B5EF4-FFF2-40B4-BE49-F238E27FC236}">
                    <a16:creationId xmlns:a16="http://schemas.microsoft.com/office/drawing/2014/main" id="{D6BBC638-DDAB-4D30-86B1-EA4E11A22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>
                <a:extLst>
                  <a:ext uri="{FF2B5EF4-FFF2-40B4-BE49-F238E27FC236}">
                    <a16:creationId xmlns:a16="http://schemas.microsoft.com/office/drawing/2014/main" id="{406850C6-EB04-4B6B-86E7-096CF7416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>
                <a:extLst>
                  <a:ext uri="{FF2B5EF4-FFF2-40B4-BE49-F238E27FC236}">
                    <a16:creationId xmlns:a16="http://schemas.microsoft.com/office/drawing/2014/main" id="{4D8292C0-5CA9-45EA-98CB-1728706E3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>
                <a:extLst>
                  <a:ext uri="{FF2B5EF4-FFF2-40B4-BE49-F238E27FC236}">
                    <a16:creationId xmlns:a16="http://schemas.microsoft.com/office/drawing/2014/main" id="{0FDF3D60-D2C7-4BD1-87C6-DA29C997FB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>
                <a:extLst>
                  <a:ext uri="{FF2B5EF4-FFF2-40B4-BE49-F238E27FC236}">
                    <a16:creationId xmlns:a16="http://schemas.microsoft.com/office/drawing/2014/main" id="{0D7187DB-76C8-4B90-B124-6BA655EBF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>
                <a:extLst>
                  <a:ext uri="{FF2B5EF4-FFF2-40B4-BE49-F238E27FC236}">
                    <a16:creationId xmlns:a16="http://schemas.microsoft.com/office/drawing/2014/main" id="{C6D28B00-F0C7-49E3-891E-65FD3586F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>
                <a:extLst>
                  <a:ext uri="{FF2B5EF4-FFF2-40B4-BE49-F238E27FC236}">
                    <a16:creationId xmlns:a16="http://schemas.microsoft.com/office/drawing/2014/main" id="{036F5AF7-842A-45FA-8A59-ED60CA89E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>
                <a:extLst>
                  <a:ext uri="{FF2B5EF4-FFF2-40B4-BE49-F238E27FC236}">
                    <a16:creationId xmlns:a16="http://schemas.microsoft.com/office/drawing/2014/main" id="{A7934917-C653-4028-9143-1DC37149D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>
                <a:extLst>
                  <a:ext uri="{FF2B5EF4-FFF2-40B4-BE49-F238E27FC236}">
                    <a16:creationId xmlns:a16="http://schemas.microsoft.com/office/drawing/2014/main" id="{21E96FB6-8E4C-4F31-A477-FAA0E4B4B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B8010D99-F580-4315-8F46-B367624C2C11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8412F788-C538-491B-BF3D-98E736E159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70FB3327-DD06-4124-84A3-E952A9327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>
                <a:extLst>
                  <a:ext uri="{FF2B5EF4-FFF2-40B4-BE49-F238E27FC236}">
                    <a16:creationId xmlns:a16="http://schemas.microsoft.com/office/drawing/2014/main" id="{6B6BA5F3-9826-4E39-ADFB-050B95250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>
                <a:extLst>
                  <a:ext uri="{FF2B5EF4-FFF2-40B4-BE49-F238E27FC236}">
                    <a16:creationId xmlns:a16="http://schemas.microsoft.com/office/drawing/2014/main" id="{0F170291-CA9C-4B8D-B8F0-19A9E2E5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>
                <a:extLst>
                  <a:ext uri="{FF2B5EF4-FFF2-40B4-BE49-F238E27FC236}">
                    <a16:creationId xmlns:a16="http://schemas.microsoft.com/office/drawing/2014/main" id="{785709F5-DE01-4EF1-BF4D-DDA18D576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>
                <a:extLst>
                  <a:ext uri="{FF2B5EF4-FFF2-40B4-BE49-F238E27FC236}">
                    <a16:creationId xmlns:a16="http://schemas.microsoft.com/office/drawing/2014/main" id="{3E139F43-9254-4584-9ECE-7666BF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>
                <a:extLst>
                  <a:ext uri="{FF2B5EF4-FFF2-40B4-BE49-F238E27FC236}">
                    <a16:creationId xmlns:a16="http://schemas.microsoft.com/office/drawing/2014/main" id="{CFB0E7B7-2023-4AFC-8A42-61A314210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>
                <a:extLst>
                  <a:ext uri="{FF2B5EF4-FFF2-40B4-BE49-F238E27FC236}">
                    <a16:creationId xmlns:a16="http://schemas.microsoft.com/office/drawing/2014/main" id="{2E1FBBC9-EA30-4A1D-9367-446A9ABCF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>
                <a:extLst>
                  <a:ext uri="{FF2B5EF4-FFF2-40B4-BE49-F238E27FC236}">
                    <a16:creationId xmlns:a16="http://schemas.microsoft.com/office/drawing/2014/main" id="{01CB7488-7C40-46B9-ADE7-331C48568E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>
                <a:extLst>
                  <a:ext uri="{FF2B5EF4-FFF2-40B4-BE49-F238E27FC236}">
                    <a16:creationId xmlns:a16="http://schemas.microsoft.com/office/drawing/2014/main" id="{4AADE6B7-ADC9-4485-94DF-91295683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>
                <a:extLst>
                  <a:ext uri="{FF2B5EF4-FFF2-40B4-BE49-F238E27FC236}">
                    <a16:creationId xmlns:a16="http://schemas.microsoft.com/office/drawing/2014/main" id="{E2BC839C-AF01-4A08-8D2D-D17A944DD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03C9A240-F21B-433D-89BC-AB24D5CA3BED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146998B4-21D5-400D-835A-AEEAE7889D0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98EDF000-95A4-4FAF-A124-A78E07F70F96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036729B7-84F2-4AEA-B9D3-2E79FD47766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DA6054F0-CC19-4F11-9439-7766F7B8CEF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3125CAE-199B-4A6E-A999-8002F93F9E7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4F50C219-0085-4E07-AEA1-583F3680A285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4A909AD0-2A8D-405D-B163-840A196509A0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H="1" flipV="1">
            <a:off x="2225635" y="2895600"/>
            <a:ext cx="3913380" cy="18417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TextBox 696">
            <a:extLst>
              <a:ext uri="{FF2B5EF4-FFF2-40B4-BE49-F238E27FC236}">
                <a16:creationId xmlns:a16="http://schemas.microsoft.com/office/drawing/2014/main" id="{A98B5E28-5F1E-40BD-851B-CF8BECE250D0}"/>
              </a:ext>
            </a:extLst>
          </p:cNvPr>
          <p:cNvSpPr txBox="1"/>
          <p:nvPr/>
        </p:nvSpPr>
        <p:spPr>
          <a:xfrm>
            <a:off x="3184614" y="2725051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9CEEE76C-C78E-4469-BD9E-39EFAF75D8A3}"/>
              </a:ext>
            </a:extLst>
          </p:cNvPr>
          <p:cNvGrpSpPr/>
          <p:nvPr/>
        </p:nvGrpSpPr>
        <p:grpSpPr>
          <a:xfrm rot="21354234">
            <a:off x="2707221" y="164982"/>
            <a:ext cx="675804" cy="3265176"/>
            <a:chOff x="10764539" y="1475264"/>
            <a:chExt cx="668226" cy="3228565"/>
          </a:xfrm>
        </p:grpSpPr>
        <p:sp>
          <p:nvSpPr>
            <p:cNvPr id="711" name="Rectangle 710">
              <a:extLst>
                <a:ext uri="{FF2B5EF4-FFF2-40B4-BE49-F238E27FC236}">
                  <a16:creationId xmlns:a16="http://schemas.microsoft.com/office/drawing/2014/main" id="{7E7AB9F4-5574-47DE-BD6D-48EAB71991D1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2" name="Rectangle 711">
              <a:extLst>
                <a:ext uri="{FF2B5EF4-FFF2-40B4-BE49-F238E27FC236}">
                  <a16:creationId xmlns:a16="http://schemas.microsoft.com/office/drawing/2014/main" id="{8DE2FFCC-A73E-4CA0-877B-76CE1744ECC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3" name="Isosceles Triangle 712">
              <a:extLst>
                <a:ext uri="{FF2B5EF4-FFF2-40B4-BE49-F238E27FC236}">
                  <a16:creationId xmlns:a16="http://schemas.microsoft.com/office/drawing/2014/main" id="{31FDFD81-2D37-4B5B-8BD7-495FB9FC6B4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4" name="Isosceles Triangle 713">
              <a:extLst>
                <a:ext uri="{FF2B5EF4-FFF2-40B4-BE49-F238E27FC236}">
                  <a16:creationId xmlns:a16="http://schemas.microsoft.com/office/drawing/2014/main" id="{93922065-DB02-4B36-B98A-64C432D1190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/>
              <p:nvPr/>
            </p:nvSpPr>
            <p:spPr>
              <a:xfrm rot="1310167">
                <a:off x="5190463" y="3775510"/>
                <a:ext cx="214604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55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10167">
                <a:off x="5190463" y="3775510"/>
                <a:ext cx="2146041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4687858" y="3277790"/>
            <a:ext cx="2908573" cy="2908572"/>
          </a:xfrm>
          <a:prstGeom prst="arc">
            <a:avLst>
              <a:gd name="adj1" fmla="val 5333185"/>
              <a:gd name="adj2" fmla="val 15070140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F6CCB7-E5E3-47B8-AD94-43427EF62D81}"/>
              </a:ext>
            </a:extLst>
          </p:cNvPr>
          <p:cNvSpPr txBox="1"/>
          <p:nvPr/>
        </p:nvSpPr>
        <p:spPr>
          <a:xfrm>
            <a:off x="3009583" y="2854693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5939454" y="463399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9380375" y="4710404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C845042B-32B2-47D0-9819-1C39A4B721BD}"/>
                  </a:ext>
                </a:extLst>
              </p:cNvPr>
              <p:cNvSpPr txBox="1"/>
              <p:nvPr/>
            </p:nvSpPr>
            <p:spPr>
              <a:xfrm>
                <a:off x="1519919" y="2886075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55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C845042B-32B2-47D0-9819-1C39A4B72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919" y="2886075"/>
                <a:ext cx="904875" cy="646331"/>
              </a:xfrm>
              <a:prstGeom prst="rect">
                <a:avLst/>
              </a:prstGeom>
              <a:blipFill>
                <a:blip r:embed="rId5"/>
                <a:stretch>
                  <a:fillRect r="-1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5956546" y="4012957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  <p:grpSp>
        <p:nvGrpSpPr>
          <p:cNvPr id="709" name="Group 708">
            <a:extLst>
              <a:ext uri="{FF2B5EF4-FFF2-40B4-BE49-F238E27FC236}">
                <a16:creationId xmlns:a16="http://schemas.microsoft.com/office/drawing/2014/main" id="{186EAD0F-8126-47B3-89FF-576C5BEAAFEE}"/>
              </a:ext>
            </a:extLst>
          </p:cNvPr>
          <p:cNvGrpSpPr/>
          <p:nvPr/>
        </p:nvGrpSpPr>
        <p:grpSpPr>
          <a:xfrm>
            <a:off x="200147" y="2299414"/>
            <a:ext cx="425461" cy="416348"/>
            <a:chOff x="4084318" y="1418208"/>
            <a:chExt cx="4023359" cy="4021584"/>
          </a:xfrm>
        </p:grpSpPr>
        <p:sp>
          <p:nvSpPr>
            <p:cNvPr id="740" name="Sun 739">
              <a:extLst>
                <a:ext uri="{FF2B5EF4-FFF2-40B4-BE49-F238E27FC236}">
                  <a16:creationId xmlns:a16="http://schemas.microsoft.com/office/drawing/2014/main" id="{831CAE33-5320-4ED1-94CA-89D2B884DC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1" name="Oval 740">
              <a:extLst>
                <a:ext uri="{FF2B5EF4-FFF2-40B4-BE49-F238E27FC236}">
                  <a16:creationId xmlns:a16="http://schemas.microsoft.com/office/drawing/2014/main" id="{274E4A08-9173-4A82-9FB4-E73730D5AB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307E0C1E-881A-450B-88AA-485F8AB8245D}"/>
              </a:ext>
            </a:extLst>
          </p:cNvPr>
          <p:cNvGrpSpPr/>
          <p:nvPr/>
        </p:nvGrpSpPr>
        <p:grpSpPr>
          <a:xfrm>
            <a:off x="552572" y="2299414"/>
            <a:ext cx="425461" cy="416348"/>
            <a:chOff x="4084318" y="1418208"/>
            <a:chExt cx="4023359" cy="4021584"/>
          </a:xfrm>
        </p:grpSpPr>
        <p:sp>
          <p:nvSpPr>
            <p:cNvPr id="744" name="Sun 743">
              <a:extLst>
                <a:ext uri="{FF2B5EF4-FFF2-40B4-BE49-F238E27FC236}">
                  <a16:creationId xmlns:a16="http://schemas.microsoft.com/office/drawing/2014/main" id="{46D86667-DCBC-4828-B123-10C5D4F894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5" name="Oval 744">
              <a:extLst>
                <a:ext uri="{FF2B5EF4-FFF2-40B4-BE49-F238E27FC236}">
                  <a16:creationId xmlns:a16="http://schemas.microsoft.com/office/drawing/2014/main" id="{131D1068-73D8-49BD-9460-A5D11F4AC3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6" name="Group 745">
            <a:extLst>
              <a:ext uri="{FF2B5EF4-FFF2-40B4-BE49-F238E27FC236}">
                <a16:creationId xmlns:a16="http://schemas.microsoft.com/office/drawing/2014/main" id="{9422EBCC-D804-4CCB-A26F-10CE54BAC169}"/>
              </a:ext>
            </a:extLst>
          </p:cNvPr>
          <p:cNvGrpSpPr/>
          <p:nvPr/>
        </p:nvGrpSpPr>
        <p:grpSpPr>
          <a:xfrm>
            <a:off x="904997" y="2299414"/>
            <a:ext cx="425461" cy="416348"/>
            <a:chOff x="4084318" y="1418208"/>
            <a:chExt cx="4023359" cy="4021584"/>
          </a:xfrm>
        </p:grpSpPr>
        <p:sp>
          <p:nvSpPr>
            <p:cNvPr id="747" name="Sun 746">
              <a:extLst>
                <a:ext uri="{FF2B5EF4-FFF2-40B4-BE49-F238E27FC236}">
                  <a16:creationId xmlns:a16="http://schemas.microsoft.com/office/drawing/2014/main" id="{63E36AB2-32E0-4B5A-813F-0827027208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0D975367-1B7A-4AC6-96D0-C4A8033B88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9" name="Group 748">
            <a:extLst>
              <a:ext uri="{FF2B5EF4-FFF2-40B4-BE49-F238E27FC236}">
                <a16:creationId xmlns:a16="http://schemas.microsoft.com/office/drawing/2014/main" id="{A49CF59C-D8C4-468F-AC5D-B8948AC8FA09}"/>
              </a:ext>
            </a:extLst>
          </p:cNvPr>
          <p:cNvGrpSpPr/>
          <p:nvPr/>
        </p:nvGrpSpPr>
        <p:grpSpPr>
          <a:xfrm>
            <a:off x="1257422" y="2299414"/>
            <a:ext cx="425461" cy="416348"/>
            <a:chOff x="4084318" y="1418208"/>
            <a:chExt cx="4023359" cy="4021584"/>
          </a:xfrm>
        </p:grpSpPr>
        <p:sp>
          <p:nvSpPr>
            <p:cNvPr id="750" name="Sun 749">
              <a:extLst>
                <a:ext uri="{FF2B5EF4-FFF2-40B4-BE49-F238E27FC236}">
                  <a16:creationId xmlns:a16="http://schemas.microsoft.com/office/drawing/2014/main" id="{6C6630AE-2D4D-4805-946A-ECB0F34942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415D487D-7C14-446B-B521-1A3673E87D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2" name="Group 751">
            <a:extLst>
              <a:ext uri="{FF2B5EF4-FFF2-40B4-BE49-F238E27FC236}">
                <a16:creationId xmlns:a16="http://schemas.microsoft.com/office/drawing/2014/main" id="{39F2D435-57E6-4A66-B735-0E3F854733AF}"/>
              </a:ext>
            </a:extLst>
          </p:cNvPr>
          <p:cNvGrpSpPr/>
          <p:nvPr/>
        </p:nvGrpSpPr>
        <p:grpSpPr>
          <a:xfrm>
            <a:off x="1609847" y="2299414"/>
            <a:ext cx="425461" cy="416348"/>
            <a:chOff x="4084318" y="1418208"/>
            <a:chExt cx="4023359" cy="4021584"/>
          </a:xfrm>
        </p:grpSpPr>
        <p:sp>
          <p:nvSpPr>
            <p:cNvPr id="753" name="Sun 752">
              <a:extLst>
                <a:ext uri="{FF2B5EF4-FFF2-40B4-BE49-F238E27FC236}">
                  <a16:creationId xmlns:a16="http://schemas.microsoft.com/office/drawing/2014/main" id="{C304BCC9-0AF4-40AF-9418-CCDD3112D3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402B4F65-26A7-4C5E-A05B-166151F641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E926D9BC-391D-4165-B0BD-4F5E3ED35647}"/>
              </a:ext>
            </a:extLst>
          </p:cNvPr>
          <p:cNvGrpSpPr/>
          <p:nvPr/>
        </p:nvGrpSpPr>
        <p:grpSpPr>
          <a:xfrm>
            <a:off x="1962272" y="2299414"/>
            <a:ext cx="425461" cy="416348"/>
            <a:chOff x="4084318" y="1418208"/>
            <a:chExt cx="4023359" cy="4021584"/>
          </a:xfrm>
        </p:grpSpPr>
        <p:sp>
          <p:nvSpPr>
            <p:cNvPr id="756" name="Sun 755">
              <a:extLst>
                <a:ext uri="{FF2B5EF4-FFF2-40B4-BE49-F238E27FC236}">
                  <a16:creationId xmlns:a16="http://schemas.microsoft.com/office/drawing/2014/main" id="{CC468490-1B61-4481-B721-4AEA72B6D9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23DB5AA9-D326-44B8-B149-DAB0A7A271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8" name="Group 757">
            <a:extLst>
              <a:ext uri="{FF2B5EF4-FFF2-40B4-BE49-F238E27FC236}">
                <a16:creationId xmlns:a16="http://schemas.microsoft.com/office/drawing/2014/main" id="{52E4B097-BCF4-4173-92C6-97042BDB5B71}"/>
              </a:ext>
            </a:extLst>
          </p:cNvPr>
          <p:cNvGrpSpPr/>
          <p:nvPr/>
        </p:nvGrpSpPr>
        <p:grpSpPr>
          <a:xfrm>
            <a:off x="2314697" y="2299414"/>
            <a:ext cx="425461" cy="416348"/>
            <a:chOff x="4084318" y="1418208"/>
            <a:chExt cx="4023359" cy="4021584"/>
          </a:xfrm>
        </p:grpSpPr>
        <p:sp>
          <p:nvSpPr>
            <p:cNvPr id="759" name="Sun 758">
              <a:extLst>
                <a:ext uri="{FF2B5EF4-FFF2-40B4-BE49-F238E27FC236}">
                  <a16:creationId xmlns:a16="http://schemas.microsoft.com/office/drawing/2014/main" id="{6BD35B11-8E79-4D91-BD8A-287D2E8828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C4E2B561-6E77-4E29-A2FA-D50659A27C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E80B0A60-E366-41E1-A6AB-99BACF3B2B62}"/>
              </a:ext>
            </a:extLst>
          </p:cNvPr>
          <p:cNvGrpSpPr/>
          <p:nvPr/>
        </p:nvGrpSpPr>
        <p:grpSpPr>
          <a:xfrm>
            <a:off x="3286247" y="3032839"/>
            <a:ext cx="425461" cy="416348"/>
            <a:chOff x="4084318" y="1418208"/>
            <a:chExt cx="4023359" cy="4021584"/>
          </a:xfrm>
        </p:grpSpPr>
        <p:sp>
          <p:nvSpPr>
            <p:cNvPr id="762" name="Sun 761">
              <a:extLst>
                <a:ext uri="{FF2B5EF4-FFF2-40B4-BE49-F238E27FC236}">
                  <a16:creationId xmlns:a16="http://schemas.microsoft.com/office/drawing/2014/main" id="{F70C3754-D3B6-4378-BA0A-8FF354A74F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3" name="Oval 762">
              <a:extLst>
                <a:ext uri="{FF2B5EF4-FFF2-40B4-BE49-F238E27FC236}">
                  <a16:creationId xmlns:a16="http://schemas.microsoft.com/office/drawing/2014/main" id="{2940442B-BF00-45FF-91A2-4286D71A30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55E47403-F946-4791-9602-89B2659AA5FA}"/>
              </a:ext>
            </a:extLst>
          </p:cNvPr>
          <p:cNvGrpSpPr/>
          <p:nvPr/>
        </p:nvGrpSpPr>
        <p:grpSpPr>
          <a:xfrm>
            <a:off x="895472" y="3089989"/>
            <a:ext cx="514422" cy="503404"/>
            <a:chOff x="4084318" y="1418208"/>
            <a:chExt cx="4023359" cy="4021584"/>
          </a:xfrm>
        </p:grpSpPr>
        <p:sp>
          <p:nvSpPr>
            <p:cNvPr id="765" name="Sun 764">
              <a:extLst>
                <a:ext uri="{FF2B5EF4-FFF2-40B4-BE49-F238E27FC236}">
                  <a16:creationId xmlns:a16="http://schemas.microsoft.com/office/drawing/2014/main" id="{B1A6AD68-E69E-47F4-9FF7-A41E80406C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7A1005D6-B6F1-49F0-9591-16B37C7617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097EB6CA-FC5A-4855-AA72-DD3651197CC1}"/>
              </a:ext>
            </a:extLst>
          </p:cNvPr>
          <p:cNvGrpSpPr/>
          <p:nvPr/>
        </p:nvGrpSpPr>
        <p:grpSpPr>
          <a:xfrm>
            <a:off x="1095497" y="2870914"/>
            <a:ext cx="425461" cy="416348"/>
            <a:chOff x="4084318" y="1418208"/>
            <a:chExt cx="4023359" cy="4021584"/>
          </a:xfrm>
        </p:grpSpPr>
        <p:sp>
          <p:nvSpPr>
            <p:cNvPr id="768" name="Sun 767">
              <a:extLst>
                <a:ext uri="{FF2B5EF4-FFF2-40B4-BE49-F238E27FC236}">
                  <a16:creationId xmlns:a16="http://schemas.microsoft.com/office/drawing/2014/main" id="{462573A3-B427-489C-80CE-30A9692D34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9" name="Oval 768">
              <a:extLst>
                <a:ext uri="{FF2B5EF4-FFF2-40B4-BE49-F238E27FC236}">
                  <a16:creationId xmlns:a16="http://schemas.microsoft.com/office/drawing/2014/main" id="{05FAA1B5-D73B-412E-A881-AB0AAE339D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0F946A98-A801-4BFC-898B-8D8B8FD5D729}"/>
              </a:ext>
            </a:extLst>
          </p:cNvPr>
          <p:cNvGrpSpPr/>
          <p:nvPr/>
        </p:nvGrpSpPr>
        <p:grpSpPr>
          <a:xfrm>
            <a:off x="1209797" y="2632789"/>
            <a:ext cx="425461" cy="416348"/>
            <a:chOff x="4084318" y="1418208"/>
            <a:chExt cx="4023359" cy="4021584"/>
          </a:xfrm>
        </p:grpSpPr>
        <p:sp>
          <p:nvSpPr>
            <p:cNvPr id="771" name="Sun 770">
              <a:extLst>
                <a:ext uri="{FF2B5EF4-FFF2-40B4-BE49-F238E27FC236}">
                  <a16:creationId xmlns:a16="http://schemas.microsoft.com/office/drawing/2014/main" id="{A650FF31-0377-4449-9170-2068C3DF23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67E5F16A-AC61-4810-BB6E-CB80E3B6DD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EA92F199-EC14-4725-B5D7-BA8C316BCC2E}"/>
              </a:ext>
            </a:extLst>
          </p:cNvPr>
          <p:cNvGrpSpPr/>
          <p:nvPr/>
        </p:nvGrpSpPr>
        <p:grpSpPr>
          <a:xfrm>
            <a:off x="685922" y="3184123"/>
            <a:ext cx="333447" cy="326305"/>
            <a:chOff x="4084318" y="1418208"/>
            <a:chExt cx="4023359" cy="4021584"/>
          </a:xfrm>
        </p:grpSpPr>
        <p:sp>
          <p:nvSpPr>
            <p:cNvPr id="774" name="Sun 773">
              <a:extLst>
                <a:ext uri="{FF2B5EF4-FFF2-40B4-BE49-F238E27FC236}">
                  <a16:creationId xmlns:a16="http://schemas.microsoft.com/office/drawing/2014/main" id="{26796335-6FF5-4022-BF9F-D180A201A3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EB794E02-D824-4459-A678-AE0915E127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6" name="Group 775">
            <a:extLst>
              <a:ext uri="{FF2B5EF4-FFF2-40B4-BE49-F238E27FC236}">
                <a16:creationId xmlns:a16="http://schemas.microsoft.com/office/drawing/2014/main" id="{C9698F27-10B9-4537-B6C1-21DA078C7D25}"/>
              </a:ext>
            </a:extLst>
          </p:cNvPr>
          <p:cNvGrpSpPr/>
          <p:nvPr/>
        </p:nvGrpSpPr>
        <p:grpSpPr>
          <a:xfrm>
            <a:off x="571622" y="3098398"/>
            <a:ext cx="238197" cy="233095"/>
            <a:chOff x="4084318" y="1418208"/>
            <a:chExt cx="4023359" cy="4021584"/>
          </a:xfrm>
        </p:grpSpPr>
        <p:sp>
          <p:nvSpPr>
            <p:cNvPr id="777" name="Sun 776">
              <a:extLst>
                <a:ext uri="{FF2B5EF4-FFF2-40B4-BE49-F238E27FC236}">
                  <a16:creationId xmlns:a16="http://schemas.microsoft.com/office/drawing/2014/main" id="{6C6209C0-8BB7-4760-9346-E96BF647E6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8" name="Oval 777">
              <a:extLst>
                <a:ext uri="{FF2B5EF4-FFF2-40B4-BE49-F238E27FC236}">
                  <a16:creationId xmlns:a16="http://schemas.microsoft.com/office/drawing/2014/main" id="{6BD209F8-15DA-4D0F-990E-79AB739C46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48B6F957-E70C-4574-BAF4-8BC467725277}"/>
              </a:ext>
            </a:extLst>
          </p:cNvPr>
          <p:cNvGrpSpPr/>
          <p:nvPr/>
        </p:nvGrpSpPr>
        <p:grpSpPr>
          <a:xfrm>
            <a:off x="3286247" y="3394789"/>
            <a:ext cx="425461" cy="416348"/>
            <a:chOff x="4084318" y="1418208"/>
            <a:chExt cx="4023359" cy="4021584"/>
          </a:xfrm>
        </p:grpSpPr>
        <p:sp>
          <p:nvSpPr>
            <p:cNvPr id="780" name="Sun 779">
              <a:extLst>
                <a:ext uri="{FF2B5EF4-FFF2-40B4-BE49-F238E27FC236}">
                  <a16:creationId xmlns:a16="http://schemas.microsoft.com/office/drawing/2014/main" id="{734FB452-8B99-400F-9298-2C4E1A9AB7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1" name="Oval 780">
              <a:extLst>
                <a:ext uri="{FF2B5EF4-FFF2-40B4-BE49-F238E27FC236}">
                  <a16:creationId xmlns:a16="http://schemas.microsoft.com/office/drawing/2014/main" id="{BF72E2DF-54DB-48A9-9BBF-89259F6E4B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6A60D7EB-F4FB-4C00-83AD-89287A0E2295}"/>
              </a:ext>
            </a:extLst>
          </p:cNvPr>
          <p:cNvGrpSpPr/>
          <p:nvPr/>
        </p:nvGrpSpPr>
        <p:grpSpPr>
          <a:xfrm>
            <a:off x="3286247" y="3756739"/>
            <a:ext cx="425461" cy="416348"/>
            <a:chOff x="4084318" y="1418208"/>
            <a:chExt cx="4023359" cy="4021584"/>
          </a:xfrm>
        </p:grpSpPr>
        <p:sp>
          <p:nvSpPr>
            <p:cNvPr id="783" name="Sun 782">
              <a:extLst>
                <a:ext uri="{FF2B5EF4-FFF2-40B4-BE49-F238E27FC236}">
                  <a16:creationId xmlns:a16="http://schemas.microsoft.com/office/drawing/2014/main" id="{0AABA1F2-4CB4-4EBB-B8AB-4A19B92508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4" name="Oval 783">
              <a:extLst>
                <a:ext uri="{FF2B5EF4-FFF2-40B4-BE49-F238E27FC236}">
                  <a16:creationId xmlns:a16="http://schemas.microsoft.com/office/drawing/2014/main" id="{9D80AE7E-496E-4202-91F1-070D6FBE26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5" name="Group 784">
            <a:extLst>
              <a:ext uri="{FF2B5EF4-FFF2-40B4-BE49-F238E27FC236}">
                <a16:creationId xmlns:a16="http://schemas.microsoft.com/office/drawing/2014/main" id="{8E6C8CEF-225C-4E3A-BBF4-9870BD6C7F66}"/>
              </a:ext>
            </a:extLst>
          </p:cNvPr>
          <p:cNvGrpSpPr/>
          <p:nvPr/>
        </p:nvGrpSpPr>
        <p:grpSpPr>
          <a:xfrm>
            <a:off x="3286247" y="4118689"/>
            <a:ext cx="425461" cy="416348"/>
            <a:chOff x="4084318" y="1418208"/>
            <a:chExt cx="4023359" cy="4021584"/>
          </a:xfrm>
        </p:grpSpPr>
        <p:sp>
          <p:nvSpPr>
            <p:cNvPr id="786" name="Sun 785">
              <a:extLst>
                <a:ext uri="{FF2B5EF4-FFF2-40B4-BE49-F238E27FC236}">
                  <a16:creationId xmlns:a16="http://schemas.microsoft.com/office/drawing/2014/main" id="{A9C5A4CA-C568-4FBB-AAC4-D0F12DB25F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7" name="Oval 786">
              <a:extLst>
                <a:ext uri="{FF2B5EF4-FFF2-40B4-BE49-F238E27FC236}">
                  <a16:creationId xmlns:a16="http://schemas.microsoft.com/office/drawing/2014/main" id="{72583EED-DFC1-40E9-87C8-8CCA9CDEB1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8" name="Group 787">
            <a:extLst>
              <a:ext uri="{FF2B5EF4-FFF2-40B4-BE49-F238E27FC236}">
                <a16:creationId xmlns:a16="http://schemas.microsoft.com/office/drawing/2014/main" id="{5CAF470B-33BC-419B-9CA1-62B8C3C1D2CE}"/>
              </a:ext>
            </a:extLst>
          </p:cNvPr>
          <p:cNvGrpSpPr/>
          <p:nvPr/>
        </p:nvGrpSpPr>
        <p:grpSpPr>
          <a:xfrm>
            <a:off x="3286247" y="4480639"/>
            <a:ext cx="425461" cy="416348"/>
            <a:chOff x="4084318" y="1418208"/>
            <a:chExt cx="4023359" cy="4021584"/>
          </a:xfrm>
        </p:grpSpPr>
        <p:sp>
          <p:nvSpPr>
            <p:cNvPr id="789" name="Sun 788">
              <a:extLst>
                <a:ext uri="{FF2B5EF4-FFF2-40B4-BE49-F238E27FC236}">
                  <a16:creationId xmlns:a16="http://schemas.microsoft.com/office/drawing/2014/main" id="{B69B72C0-FB3B-42A2-B699-D91EAC8774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6AD3F092-8AA3-494A-B0AC-9D823D88F0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1" name="Group 790">
            <a:extLst>
              <a:ext uri="{FF2B5EF4-FFF2-40B4-BE49-F238E27FC236}">
                <a16:creationId xmlns:a16="http://schemas.microsoft.com/office/drawing/2014/main" id="{D033BA46-EBF1-417D-AC8F-D7EA5C65838A}"/>
              </a:ext>
            </a:extLst>
          </p:cNvPr>
          <p:cNvGrpSpPr/>
          <p:nvPr/>
        </p:nvGrpSpPr>
        <p:grpSpPr>
          <a:xfrm>
            <a:off x="3286247" y="4842589"/>
            <a:ext cx="425461" cy="416348"/>
            <a:chOff x="4084318" y="1418208"/>
            <a:chExt cx="4023359" cy="4021584"/>
          </a:xfrm>
        </p:grpSpPr>
        <p:sp>
          <p:nvSpPr>
            <p:cNvPr id="792" name="Sun 791">
              <a:extLst>
                <a:ext uri="{FF2B5EF4-FFF2-40B4-BE49-F238E27FC236}">
                  <a16:creationId xmlns:a16="http://schemas.microsoft.com/office/drawing/2014/main" id="{7A04ABA4-8D8A-413D-A66E-1743116325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80EB13C2-D190-4604-9AED-A52E9C0C11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4" name="Group 793">
            <a:extLst>
              <a:ext uri="{FF2B5EF4-FFF2-40B4-BE49-F238E27FC236}">
                <a16:creationId xmlns:a16="http://schemas.microsoft.com/office/drawing/2014/main" id="{25828D31-6F03-432B-B3A2-A700E206B04C}"/>
              </a:ext>
            </a:extLst>
          </p:cNvPr>
          <p:cNvGrpSpPr/>
          <p:nvPr/>
        </p:nvGrpSpPr>
        <p:grpSpPr>
          <a:xfrm>
            <a:off x="6707292" y="2955698"/>
            <a:ext cx="310186" cy="303542"/>
            <a:chOff x="4084318" y="1418208"/>
            <a:chExt cx="4023359" cy="4021584"/>
          </a:xfrm>
        </p:grpSpPr>
        <p:sp>
          <p:nvSpPr>
            <p:cNvPr id="795" name="Sun 794">
              <a:extLst>
                <a:ext uri="{FF2B5EF4-FFF2-40B4-BE49-F238E27FC236}">
                  <a16:creationId xmlns:a16="http://schemas.microsoft.com/office/drawing/2014/main" id="{04E3D575-E3F5-4CE4-B744-100DFE188A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D6BDBE6B-4C1D-4341-A80D-CACE2A4CD2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7" name="Group 796">
            <a:extLst>
              <a:ext uri="{FF2B5EF4-FFF2-40B4-BE49-F238E27FC236}">
                <a16:creationId xmlns:a16="http://schemas.microsoft.com/office/drawing/2014/main" id="{6BDAA544-1159-4282-8A73-DE0DE575C044}"/>
              </a:ext>
            </a:extLst>
          </p:cNvPr>
          <p:cNvGrpSpPr/>
          <p:nvPr/>
        </p:nvGrpSpPr>
        <p:grpSpPr>
          <a:xfrm>
            <a:off x="5819897" y="3185239"/>
            <a:ext cx="425461" cy="416348"/>
            <a:chOff x="4084318" y="1418208"/>
            <a:chExt cx="4023359" cy="4021584"/>
          </a:xfrm>
        </p:grpSpPr>
        <p:sp>
          <p:nvSpPr>
            <p:cNvPr id="798" name="Sun 797">
              <a:extLst>
                <a:ext uri="{FF2B5EF4-FFF2-40B4-BE49-F238E27FC236}">
                  <a16:creationId xmlns:a16="http://schemas.microsoft.com/office/drawing/2014/main" id="{507BB6CC-D8F5-47DF-9668-93CD9A4F7E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336D0BE2-303D-4ADB-BED6-DD4D3B9BE0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0" name="Group 799">
            <a:extLst>
              <a:ext uri="{FF2B5EF4-FFF2-40B4-BE49-F238E27FC236}">
                <a16:creationId xmlns:a16="http://schemas.microsoft.com/office/drawing/2014/main" id="{0911CB7F-FA71-4347-AF2D-9A87CE6A3B84}"/>
              </a:ext>
            </a:extLst>
          </p:cNvPr>
          <p:cNvGrpSpPr/>
          <p:nvPr/>
        </p:nvGrpSpPr>
        <p:grpSpPr>
          <a:xfrm>
            <a:off x="5819897" y="3547189"/>
            <a:ext cx="425461" cy="416348"/>
            <a:chOff x="4084318" y="1418208"/>
            <a:chExt cx="4023359" cy="4021584"/>
          </a:xfrm>
        </p:grpSpPr>
        <p:sp>
          <p:nvSpPr>
            <p:cNvPr id="801" name="Sun 800">
              <a:extLst>
                <a:ext uri="{FF2B5EF4-FFF2-40B4-BE49-F238E27FC236}">
                  <a16:creationId xmlns:a16="http://schemas.microsoft.com/office/drawing/2014/main" id="{E1BE304E-1C57-41C0-88D6-7A55B1DC53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23626930-37DE-49FA-8716-53B5D70BF9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22FFFD09-19D8-4442-9968-134640DAAC94}"/>
              </a:ext>
            </a:extLst>
          </p:cNvPr>
          <p:cNvGrpSpPr/>
          <p:nvPr/>
        </p:nvGrpSpPr>
        <p:grpSpPr>
          <a:xfrm>
            <a:off x="5819897" y="3909139"/>
            <a:ext cx="425461" cy="416348"/>
            <a:chOff x="4084318" y="1418208"/>
            <a:chExt cx="4023359" cy="4021584"/>
          </a:xfrm>
        </p:grpSpPr>
        <p:sp>
          <p:nvSpPr>
            <p:cNvPr id="804" name="Sun 803">
              <a:extLst>
                <a:ext uri="{FF2B5EF4-FFF2-40B4-BE49-F238E27FC236}">
                  <a16:creationId xmlns:a16="http://schemas.microsoft.com/office/drawing/2014/main" id="{E6AEB90A-48C2-48D0-BD69-264723FAD3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5" name="Oval 804">
              <a:extLst>
                <a:ext uri="{FF2B5EF4-FFF2-40B4-BE49-F238E27FC236}">
                  <a16:creationId xmlns:a16="http://schemas.microsoft.com/office/drawing/2014/main" id="{4629FBF8-485D-4042-AAD1-C4541273E9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6" name="Group 805">
            <a:extLst>
              <a:ext uri="{FF2B5EF4-FFF2-40B4-BE49-F238E27FC236}">
                <a16:creationId xmlns:a16="http://schemas.microsoft.com/office/drawing/2014/main" id="{9A116DE3-47B5-42B4-9B2D-1E69A08C2B06}"/>
              </a:ext>
            </a:extLst>
          </p:cNvPr>
          <p:cNvGrpSpPr/>
          <p:nvPr/>
        </p:nvGrpSpPr>
        <p:grpSpPr>
          <a:xfrm>
            <a:off x="5819897" y="4271089"/>
            <a:ext cx="425461" cy="416348"/>
            <a:chOff x="4084318" y="1418208"/>
            <a:chExt cx="4023359" cy="4021584"/>
          </a:xfrm>
        </p:grpSpPr>
        <p:sp>
          <p:nvSpPr>
            <p:cNvPr id="807" name="Sun 806">
              <a:extLst>
                <a:ext uri="{FF2B5EF4-FFF2-40B4-BE49-F238E27FC236}">
                  <a16:creationId xmlns:a16="http://schemas.microsoft.com/office/drawing/2014/main" id="{5415C9F6-065F-4ED5-B47C-B16F68FB4D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8" name="Oval 807">
              <a:extLst>
                <a:ext uri="{FF2B5EF4-FFF2-40B4-BE49-F238E27FC236}">
                  <a16:creationId xmlns:a16="http://schemas.microsoft.com/office/drawing/2014/main" id="{EEB94631-115E-4847-8A2C-3C3C58ABD4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9" name="Group 808">
            <a:extLst>
              <a:ext uri="{FF2B5EF4-FFF2-40B4-BE49-F238E27FC236}">
                <a16:creationId xmlns:a16="http://schemas.microsoft.com/office/drawing/2014/main" id="{95CBA210-864F-48B6-AEBA-51576521D804}"/>
              </a:ext>
            </a:extLst>
          </p:cNvPr>
          <p:cNvGrpSpPr/>
          <p:nvPr/>
        </p:nvGrpSpPr>
        <p:grpSpPr>
          <a:xfrm>
            <a:off x="5819897" y="4633039"/>
            <a:ext cx="425461" cy="416348"/>
            <a:chOff x="4084318" y="1418208"/>
            <a:chExt cx="4023359" cy="4021584"/>
          </a:xfrm>
        </p:grpSpPr>
        <p:sp>
          <p:nvSpPr>
            <p:cNvPr id="810" name="Sun 809">
              <a:extLst>
                <a:ext uri="{FF2B5EF4-FFF2-40B4-BE49-F238E27FC236}">
                  <a16:creationId xmlns:a16="http://schemas.microsoft.com/office/drawing/2014/main" id="{F42EBBC4-D11D-40B9-9C07-AAEE7AE3AD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1" name="Oval 810">
              <a:extLst>
                <a:ext uri="{FF2B5EF4-FFF2-40B4-BE49-F238E27FC236}">
                  <a16:creationId xmlns:a16="http://schemas.microsoft.com/office/drawing/2014/main" id="{0E9F5595-832F-4C09-8238-F8CEC1B826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2" name="Group 811">
            <a:extLst>
              <a:ext uri="{FF2B5EF4-FFF2-40B4-BE49-F238E27FC236}">
                <a16:creationId xmlns:a16="http://schemas.microsoft.com/office/drawing/2014/main" id="{DC2A0D4E-96FF-4EA6-8807-6EDF48CC41EB}"/>
              </a:ext>
            </a:extLst>
          </p:cNvPr>
          <p:cNvGrpSpPr/>
          <p:nvPr/>
        </p:nvGrpSpPr>
        <p:grpSpPr>
          <a:xfrm>
            <a:off x="5819897" y="4994989"/>
            <a:ext cx="425461" cy="416348"/>
            <a:chOff x="4084318" y="1418208"/>
            <a:chExt cx="4023359" cy="4021584"/>
          </a:xfrm>
        </p:grpSpPr>
        <p:sp>
          <p:nvSpPr>
            <p:cNvPr id="813" name="Sun 812">
              <a:extLst>
                <a:ext uri="{FF2B5EF4-FFF2-40B4-BE49-F238E27FC236}">
                  <a16:creationId xmlns:a16="http://schemas.microsoft.com/office/drawing/2014/main" id="{C897CE6F-D279-4A08-960A-75652BA497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4" name="Oval 813">
              <a:extLst>
                <a:ext uri="{FF2B5EF4-FFF2-40B4-BE49-F238E27FC236}">
                  <a16:creationId xmlns:a16="http://schemas.microsoft.com/office/drawing/2014/main" id="{C6927598-5FF0-4535-B3B1-32DD126497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E17764CB-3DA8-4FD5-9F24-888B55DC9CBB}"/>
              </a:ext>
            </a:extLst>
          </p:cNvPr>
          <p:cNvGrpSpPr/>
          <p:nvPr/>
        </p:nvGrpSpPr>
        <p:grpSpPr>
          <a:xfrm>
            <a:off x="8171002" y="2868716"/>
            <a:ext cx="425461" cy="416348"/>
            <a:chOff x="4084318" y="1418208"/>
            <a:chExt cx="4023359" cy="4021584"/>
          </a:xfrm>
        </p:grpSpPr>
        <p:sp>
          <p:nvSpPr>
            <p:cNvPr id="816" name="Sun 815">
              <a:extLst>
                <a:ext uri="{FF2B5EF4-FFF2-40B4-BE49-F238E27FC236}">
                  <a16:creationId xmlns:a16="http://schemas.microsoft.com/office/drawing/2014/main" id="{5382290D-A876-457D-B98D-9986C25512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C9EFAFF5-0E65-43F9-932D-2A2BCCEB00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0D099C66-B670-4469-B54F-12C7874A7912}"/>
              </a:ext>
            </a:extLst>
          </p:cNvPr>
          <p:cNvGrpSpPr/>
          <p:nvPr/>
        </p:nvGrpSpPr>
        <p:grpSpPr>
          <a:xfrm>
            <a:off x="11220572" y="2604214"/>
            <a:ext cx="425461" cy="416348"/>
            <a:chOff x="4084318" y="1418208"/>
            <a:chExt cx="4023359" cy="4021584"/>
          </a:xfrm>
        </p:grpSpPr>
        <p:sp>
          <p:nvSpPr>
            <p:cNvPr id="819" name="Sun 818">
              <a:extLst>
                <a:ext uri="{FF2B5EF4-FFF2-40B4-BE49-F238E27FC236}">
                  <a16:creationId xmlns:a16="http://schemas.microsoft.com/office/drawing/2014/main" id="{0E4ED613-5BF2-4254-8F84-C9BC66585B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0" name="Oval 819">
              <a:extLst>
                <a:ext uri="{FF2B5EF4-FFF2-40B4-BE49-F238E27FC236}">
                  <a16:creationId xmlns:a16="http://schemas.microsoft.com/office/drawing/2014/main" id="{4E8D3467-9E38-4898-B8D3-DB273581E7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5ADB0F75-039F-42E4-AB21-CFB2EA1FBCA5}"/>
              </a:ext>
            </a:extLst>
          </p:cNvPr>
          <p:cNvGrpSpPr/>
          <p:nvPr/>
        </p:nvGrpSpPr>
        <p:grpSpPr>
          <a:xfrm>
            <a:off x="11220572" y="2966164"/>
            <a:ext cx="425461" cy="416348"/>
            <a:chOff x="4084318" y="1418208"/>
            <a:chExt cx="4023359" cy="4021584"/>
          </a:xfrm>
        </p:grpSpPr>
        <p:sp>
          <p:nvSpPr>
            <p:cNvPr id="822" name="Sun 821">
              <a:extLst>
                <a:ext uri="{FF2B5EF4-FFF2-40B4-BE49-F238E27FC236}">
                  <a16:creationId xmlns:a16="http://schemas.microsoft.com/office/drawing/2014/main" id="{966D1ED2-A4F4-4133-BE96-B7AB9CEDA1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3" name="Oval 822">
              <a:extLst>
                <a:ext uri="{FF2B5EF4-FFF2-40B4-BE49-F238E27FC236}">
                  <a16:creationId xmlns:a16="http://schemas.microsoft.com/office/drawing/2014/main" id="{AAE3E950-3047-4D7D-90A7-42B42A110F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9F0A371C-832C-434C-BEC6-B8A41786211E}"/>
              </a:ext>
            </a:extLst>
          </p:cNvPr>
          <p:cNvGrpSpPr/>
          <p:nvPr/>
        </p:nvGrpSpPr>
        <p:grpSpPr>
          <a:xfrm>
            <a:off x="11220572" y="3328114"/>
            <a:ext cx="425461" cy="416348"/>
            <a:chOff x="4084318" y="1418208"/>
            <a:chExt cx="4023359" cy="4021584"/>
          </a:xfrm>
        </p:grpSpPr>
        <p:sp>
          <p:nvSpPr>
            <p:cNvPr id="825" name="Sun 824">
              <a:extLst>
                <a:ext uri="{FF2B5EF4-FFF2-40B4-BE49-F238E27FC236}">
                  <a16:creationId xmlns:a16="http://schemas.microsoft.com/office/drawing/2014/main" id="{58957383-82BA-4907-8EE9-D1EAB6D766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04ADE0CC-AA34-42EC-8610-6211836174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E25D22F6-700F-4E87-8E09-198805EB1666}"/>
              </a:ext>
            </a:extLst>
          </p:cNvPr>
          <p:cNvGrpSpPr/>
          <p:nvPr/>
        </p:nvGrpSpPr>
        <p:grpSpPr>
          <a:xfrm>
            <a:off x="11220572" y="3690064"/>
            <a:ext cx="425461" cy="416348"/>
            <a:chOff x="4084318" y="1418208"/>
            <a:chExt cx="4023359" cy="4021584"/>
          </a:xfrm>
        </p:grpSpPr>
        <p:sp>
          <p:nvSpPr>
            <p:cNvPr id="828" name="Sun 827">
              <a:extLst>
                <a:ext uri="{FF2B5EF4-FFF2-40B4-BE49-F238E27FC236}">
                  <a16:creationId xmlns:a16="http://schemas.microsoft.com/office/drawing/2014/main" id="{8F30FCDB-3A9D-4C32-9884-35074F8B7B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9" name="Oval 828">
              <a:extLst>
                <a:ext uri="{FF2B5EF4-FFF2-40B4-BE49-F238E27FC236}">
                  <a16:creationId xmlns:a16="http://schemas.microsoft.com/office/drawing/2014/main" id="{E555E18F-3A28-4B65-BCB3-209181B9EF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0" name="Group 829">
            <a:extLst>
              <a:ext uri="{FF2B5EF4-FFF2-40B4-BE49-F238E27FC236}">
                <a16:creationId xmlns:a16="http://schemas.microsoft.com/office/drawing/2014/main" id="{EB98FC92-E819-418B-A267-16C901A313A7}"/>
              </a:ext>
            </a:extLst>
          </p:cNvPr>
          <p:cNvGrpSpPr/>
          <p:nvPr/>
        </p:nvGrpSpPr>
        <p:grpSpPr>
          <a:xfrm>
            <a:off x="11220572" y="4052014"/>
            <a:ext cx="425461" cy="416348"/>
            <a:chOff x="4084318" y="1418208"/>
            <a:chExt cx="4023359" cy="4021584"/>
          </a:xfrm>
        </p:grpSpPr>
        <p:sp>
          <p:nvSpPr>
            <p:cNvPr id="831" name="Sun 830">
              <a:extLst>
                <a:ext uri="{FF2B5EF4-FFF2-40B4-BE49-F238E27FC236}">
                  <a16:creationId xmlns:a16="http://schemas.microsoft.com/office/drawing/2014/main" id="{3E3E2F9F-E9B5-4260-A124-593EB3A4D2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2" name="Oval 831">
              <a:extLst>
                <a:ext uri="{FF2B5EF4-FFF2-40B4-BE49-F238E27FC236}">
                  <a16:creationId xmlns:a16="http://schemas.microsoft.com/office/drawing/2014/main" id="{F95AD479-19EB-47F5-BF1A-F7D940A36A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3" name="Group 832">
            <a:extLst>
              <a:ext uri="{FF2B5EF4-FFF2-40B4-BE49-F238E27FC236}">
                <a16:creationId xmlns:a16="http://schemas.microsoft.com/office/drawing/2014/main" id="{15D7CA78-8FE2-48CA-AC08-EE8E3551B66C}"/>
              </a:ext>
            </a:extLst>
          </p:cNvPr>
          <p:cNvGrpSpPr/>
          <p:nvPr/>
        </p:nvGrpSpPr>
        <p:grpSpPr>
          <a:xfrm>
            <a:off x="11191997" y="4413964"/>
            <a:ext cx="425461" cy="416348"/>
            <a:chOff x="4084318" y="1418208"/>
            <a:chExt cx="4023359" cy="4021584"/>
          </a:xfrm>
        </p:grpSpPr>
        <p:sp>
          <p:nvSpPr>
            <p:cNvPr id="834" name="Sun 833">
              <a:extLst>
                <a:ext uri="{FF2B5EF4-FFF2-40B4-BE49-F238E27FC236}">
                  <a16:creationId xmlns:a16="http://schemas.microsoft.com/office/drawing/2014/main" id="{1F643F56-9F65-4085-A32E-C52B38F29E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5" name="Oval 834">
              <a:extLst>
                <a:ext uri="{FF2B5EF4-FFF2-40B4-BE49-F238E27FC236}">
                  <a16:creationId xmlns:a16="http://schemas.microsoft.com/office/drawing/2014/main" id="{AEFBCD8C-6DD1-4065-B529-87BDED6D67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6" name="Group 835">
            <a:extLst>
              <a:ext uri="{FF2B5EF4-FFF2-40B4-BE49-F238E27FC236}">
                <a16:creationId xmlns:a16="http://schemas.microsoft.com/office/drawing/2014/main" id="{18601D3D-1EDC-419D-82F2-FE31402B1408}"/>
              </a:ext>
            </a:extLst>
          </p:cNvPr>
          <p:cNvGrpSpPr/>
          <p:nvPr/>
        </p:nvGrpSpPr>
        <p:grpSpPr>
          <a:xfrm>
            <a:off x="11220572" y="4775914"/>
            <a:ext cx="425461" cy="416348"/>
            <a:chOff x="4084318" y="1418208"/>
            <a:chExt cx="4023359" cy="4021584"/>
          </a:xfrm>
        </p:grpSpPr>
        <p:sp>
          <p:nvSpPr>
            <p:cNvPr id="837" name="Sun 836">
              <a:extLst>
                <a:ext uri="{FF2B5EF4-FFF2-40B4-BE49-F238E27FC236}">
                  <a16:creationId xmlns:a16="http://schemas.microsoft.com/office/drawing/2014/main" id="{7EC1327E-A57F-4F44-9F19-CAF56CE2F4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77711C83-E87B-4751-B064-00384F53F3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9" name="Group 838">
            <a:extLst>
              <a:ext uri="{FF2B5EF4-FFF2-40B4-BE49-F238E27FC236}">
                <a16:creationId xmlns:a16="http://schemas.microsoft.com/office/drawing/2014/main" id="{E42D069A-AB33-44AA-90DA-64EC96EB3D93}"/>
              </a:ext>
            </a:extLst>
          </p:cNvPr>
          <p:cNvGrpSpPr/>
          <p:nvPr/>
        </p:nvGrpSpPr>
        <p:grpSpPr>
          <a:xfrm>
            <a:off x="2124197" y="3432889"/>
            <a:ext cx="425461" cy="416348"/>
            <a:chOff x="4084318" y="1418208"/>
            <a:chExt cx="4023359" cy="4021584"/>
          </a:xfrm>
        </p:grpSpPr>
        <p:sp>
          <p:nvSpPr>
            <p:cNvPr id="840" name="Sun 839">
              <a:extLst>
                <a:ext uri="{FF2B5EF4-FFF2-40B4-BE49-F238E27FC236}">
                  <a16:creationId xmlns:a16="http://schemas.microsoft.com/office/drawing/2014/main" id="{1A1FEF2D-753A-4ADB-928F-2AE5BC177E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FA9437B5-1E74-42FD-9EF7-1F33E17D24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2" name="Group 841">
            <a:extLst>
              <a:ext uri="{FF2B5EF4-FFF2-40B4-BE49-F238E27FC236}">
                <a16:creationId xmlns:a16="http://schemas.microsoft.com/office/drawing/2014/main" id="{9B526EC7-FCA5-4CAD-88ED-389407D43288}"/>
              </a:ext>
            </a:extLst>
          </p:cNvPr>
          <p:cNvGrpSpPr/>
          <p:nvPr/>
        </p:nvGrpSpPr>
        <p:grpSpPr>
          <a:xfrm>
            <a:off x="2124197" y="3794839"/>
            <a:ext cx="425461" cy="416348"/>
            <a:chOff x="4084318" y="1418208"/>
            <a:chExt cx="4023359" cy="4021584"/>
          </a:xfrm>
        </p:grpSpPr>
        <p:sp>
          <p:nvSpPr>
            <p:cNvPr id="843" name="Sun 842">
              <a:extLst>
                <a:ext uri="{FF2B5EF4-FFF2-40B4-BE49-F238E27FC236}">
                  <a16:creationId xmlns:a16="http://schemas.microsoft.com/office/drawing/2014/main" id="{C17C2EB7-388E-4AE6-8527-476833D5BB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85E3FB7C-A888-4FBB-976C-7F04F639320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5" name="Group 844">
            <a:extLst>
              <a:ext uri="{FF2B5EF4-FFF2-40B4-BE49-F238E27FC236}">
                <a16:creationId xmlns:a16="http://schemas.microsoft.com/office/drawing/2014/main" id="{6BE4C4C0-987A-430C-B1D0-AD96389B8FF6}"/>
              </a:ext>
            </a:extLst>
          </p:cNvPr>
          <p:cNvGrpSpPr/>
          <p:nvPr/>
        </p:nvGrpSpPr>
        <p:grpSpPr>
          <a:xfrm>
            <a:off x="2124197" y="4156789"/>
            <a:ext cx="425461" cy="416348"/>
            <a:chOff x="4084318" y="1418208"/>
            <a:chExt cx="4023359" cy="4021584"/>
          </a:xfrm>
        </p:grpSpPr>
        <p:sp>
          <p:nvSpPr>
            <p:cNvPr id="846" name="Sun 845">
              <a:extLst>
                <a:ext uri="{FF2B5EF4-FFF2-40B4-BE49-F238E27FC236}">
                  <a16:creationId xmlns:a16="http://schemas.microsoft.com/office/drawing/2014/main" id="{5C92A0C2-50D9-429A-8E21-EC94682091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81FE2A73-37D2-4151-BE93-23E2022A27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8" name="Group 847">
            <a:extLst>
              <a:ext uri="{FF2B5EF4-FFF2-40B4-BE49-F238E27FC236}">
                <a16:creationId xmlns:a16="http://schemas.microsoft.com/office/drawing/2014/main" id="{3425394C-4144-4EE6-B97C-DF1CE6CF35BE}"/>
              </a:ext>
            </a:extLst>
          </p:cNvPr>
          <p:cNvGrpSpPr/>
          <p:nvPr/>
        </p:nvGrpSpPr>
        <p:grpSpPr>
          <a:xfrm>
            <a:off x="2124197" y="4518739"/>
            <a:ext cx="425461" cy="416348"/>
            <a:chOff x="4084318" y="1418208"/>
            <a:chExt cx="4023359" cy="4021584"/>
          </a:xfrm>
        </p:grpSpPr>
        <p:sp>
          <p:nvSpPr>
            <p:cNvPr id="849" name="Sun 848">
              <a:extLst>
                <a:ext uri="{FF2B5EF4-FFF2-40B4-BE49-F238E27FC236}">
                  <a16:creationId xmlns:a16="http://schemas.microsoft.com/office/drawing/2014/main" id="{62163E72-B8FC-4C24-8415-5DFEC7FDE3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3A713F49-CB7B-4108-A59D-0BD3FC5039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1" name="Group 850">
            <a:extLst>
              <a:ext uri="{FF2B5EF4-FFF2-40B4-BE49-F238E27FC236}">
                <a16:creationId xmlns:a16="http://schemas.microsoft.com/office/drawing/2014/main" id="{918D5551-77C3-4D54-AEB2-AE7EFC0BF007}"/>
              </a:ext>
            </a:extLst>
          </p:cNvPr>
          <p:cNvGrpSpPr/>
          <p:nvPr/>
        </p:nvGrpSpPr>
        <p:grpSpPr>
          <a:xfrm>
            <a:off x="2124197" y="4880689"/>
            <a:ext cx="425461" cy="416348"/>
            <a:chOff x="4084318" y="1418208"/>
            <a:chExt cx="4023359" cy="4021584"/>
          </a:xfrm>
        </p:grpSpPr>
        <p:sp>
          <p:nvSpPr>
            <p:cNvPr id="852" name="Sun 851">
              <a:extLst>
                <a:ext uri="{FF2B5EF4-FFF2-40B4-BE49-F238E27FC236}">
                  <a16:creationId xmlns:a16="http://schemas.microsoft.com/office/drawing/2014/main" id="{E779B310-25A2-48DC-BECD-96C7A2034A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EC8ED5C0-14B1-499F-8FE5-3418878900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4" name="Group 853">
            <a:extLst>
              <a:ext uri="{FF2B5EF4-FFF2-40B4-BE49-F238E27FC236}">
                <a16:creationId xmlns:a16="http://schemas.microsoft.com/office/drawing/2014/main" id="{2D244F1B-A9DC-4E1B-895A-852FF8A945F4}"/>
              </a:ext>
            </a:extLst>
          </p:cNvPr>
          <p:cNvGrpSpPr/>
          <p:nvPr/>
        </p:nvGrpSpPr>
        <p:grpSpPr>
          <a:xfrm>
            <a:off x="1511361" y="2889964"/>
            <a:ext cx="470034" cy="470610"/>
            <a:chOff x="4084318" y="1418208"/>
            <a:chExt cx="4023359" cy="4021584"/>
          </a:xfrm>
        </p:grpSpPr>
        <p:sp>
          <p:nvSpPr>
            <p:cNvPr id="855" name="Sun 854">
              <a:extLst>
                <a:ext uri="{FF2B5EF4-FFF2-40B4-BE49-F238E27FC236}">
                  <a16:creationId xmlns:a16="http://schemas.microsoft.com/office/drawing/2014/main" id="{514480AB-70C8-4A52-8054-FA79980F34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6" name="Oval 855">
              <a:extLst>
                <a:ext uri="{FF2B5EF4-FFF2-40B4-BE49-F238E27FC236}">
                  <a16:creationId xmlns:a16="http://schemas.microsoft.com/office/drawing/2014/main" id="{5AF03B7F-3F66-4964-907D-35C5B3E2EC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7" name="Group 856">
            <a:extLst>
              <a:ext uri="{FF2B5EF4-FFF2-40B4-BE49-F238E27FC236}">
                <a16:creationId xmlns:a16="http://schemas.microsoft.com/office/drawing/2014/main" id="{29F74790-9701-4C0E-BBFA-A19492CCD749}"/>
              </a:ext>
            </a:extLst>
          </p:cNvPr>
          <p:cNvGrpSpPr/>
          <p:nvPr/>
        </p:nvGrpSpPr>
        <p:grpSpPr>
          <a:xfrm>
            <a:off x="5838947" y="2308939"/>
            <a:ext cx="425461" cy="416348"/>
            <a:chOff x="4084318" y="1418208"/>
            <a:chExt cx="4023359" cy="4021584"/>
          </a:xfrm>
        </p:grpSpPr>
        <p:sp>
          <p:nvSpPr>
            <p:cNvPr id="858" name="Sun 857">
              <a:extLst>
                <a:ext uri="{FF2B5EF4-FFF2-40B4-BE49-F238E27FC236}">
                  <a16:creationId xmlns:a16="http://schemas.microsoft.com/office/drawing/2014/main" id="{D30FAB41-3D38-40B3-A89B-4F11261728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9" name="Oval 858">
              <a:extLst>
                <a:ext uri="{FF2B5EF4-FFF2-40B4-BE49-F238E27FC236}">
                  <a16:creationId xmlns:a16="http://schemas.microsoft.com/office/drawing/2014/main" id="{043B4D22-3E7D-4CF5-BF88-DDCE9297AA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0" name="Group 859">
            <a:extLst>
              <a:ext uri="{FF2B5EF4-FFF2-40B4-BE49-F238E27FC236}">
                <a16:creationId xmlns:a16="http://schemas.microsoft.com/office/drawing/2014/main" id="{E641D4AF-E397-4921-868B-612F44A76E83}"/>
              </a:ext>
            </a:extLst>
          </p:cNvPr>
          <p:cNvGrpSpPr/>
          <p:nvPr/>
        </p:nvGrpSpPr>
        <p:grpSpPr>
          <a:xfrm>
            <a:off x="6143747" y="2308939"/>
            <a:ext cx="425461" cy="416348"/>
            <a:chOff x="4084318" y="1418208"/>
            <a:chExt cx="4023359" cy="4021584"/>
          </a:xfrm>
        </p:grpSpPr>
        <p:sp>
          <p:nvSpPr>
            <p:cNvPr id="861" name="Sun 860">
              <a:extLst>
                <a:ext uri="{FF2B5EF4-FFF2-40B4-BE49-F238E27FC236}">
                  <a16:creationId xmlns:a16="http://schemas.microsoft.com/office/drawing/2014/main" id="{A9790097-3A13-4777-B7EE-1CAC4472A7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BBB07333-474A-4BDC-BBD6-FB96EB6BC3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3" name="Group 862">
            <a:extLst>
              <a:ext uri="{FF2B5EF4-FFF2-40B4-BE49-F238E27FC236}">
                <a16:creationId xmlns:a16="http://schemas.microsoft.com/office/drawing/2014/main" id="{AD68DA03-52E5-4478-84E2-CC8BC5C1A6A0}"/>
              </a:ext>
            </a:extLst>
          </p:cNvPr>
          <p:cNvGrpSpPr/>
          <p:nvPr/>
        </p:nvGrpSpPr>
        <p:grpSpPr>
          <a:xfrm>
            <a:off x="6448547" y="2308939"/>
            <a:ext cx="425461" cy="416348"/>
            <a:chOff x="4084318" y="1418208"/>
            <a:chExt cx="4023359" cy="4021584"/>
          </a:xfrm>
        </p:grpSpPr>
        <p:sp>
          <p:nvSpPr>
            <p:cNvPr id="864" name="Sun 863">
              <a:extLst>
                <a:ext uri="{FF2B5EF4-FFF2-40B4-BE49-F238E27FC236}">
                  <a16:creationId xmlns:a16="http://schemas.microsoft.com/office/drawing/2014/main" id="{C152EDF4-ECE2-4708-88F0-0446936748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0BA84D54-6E87-4A09-B6AD-7E2AF931E8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6" name="Group 865">
            <a:extLst>
              <a:ext uri="{FF2B5EF4-FFF2-40B4-BE49-F238E27FC236}">
                <a16:creationId xmlns:a16="http://schemas.microsoft.com/office/drawing/2014/main" id="{9460B0A0-291D-4520-A62E-8E7FF764ED9F}"/>
              </a:ext>
            </a:extLst>
          </p:cNvPr>
          <p:cNvGrpSpPr/>
          <p:nvPr/>
        </p:nvGrpSpPr>
        <p:grpSpPr>
          <a:xfrm>
            <a:off x="6753347" y="2308939"/>
            <a:ext cx="425461" cy="416348"/>
            <a:chOff x="4084318" y="1418208"/>
            <a:chExt cx="4023359" cy="4021584"/>
          </a:xfrm>
        </p:grpSpPr>
        <p:sp>
          <p:nvSpPr>
            <p:cNvPr id="867" name="Sun 866">
              <a:extLst>
                <a:ext uri="{FF2B5EF4-FFF2-40B4-BE49-F238E27FC236}">
                  <a16:creationId xmlns:a16="http://schemas.microsoft.com/office/drawing/2014/main" id="{421CF86C-742D-4B19-87BF-0DA7F03E2F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658301C5-9D75-49EA-AC0A-9BF59D18A9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9" name="Group 868">
            <a:extLst>
              <a:ext uri="{FF2B5EF4-FFF2-40B4-BE49-F238E27FC236}">
                <a16:creationId xmlns:a16="http://schemas.microsoft.com/office/drawing/2014/main" id="{C407F682-D819-40E2-82DE-74DD8BF68F23}"/>
              </a:ext>
            </a:extLst>
          </p:cNvPr>
          <p:cNvGrpSpPr/>
          <p:nvPr/>
        </p:nvGrpSpPr>
        <p:grpSpPr>
          <a:xfrm>
            <a:off x="7058147" y="2308939"/>
            <a:ext cx="425461" cy="416348"/>
            <a:chOff x="4084318" y="1418208"/>
            <a:chExt cx="4023359" cy="4021584"/>
          </a:xfrm>
        </p:grpSpPr>
        <p:sp>
          <p:nvSpPr>
            <p:cNvPr id="870" name="Sun 869">
              <a:extLst>
                <a:ext uri="{FF2B5EF4-FFF2-40B4-BE49-F238E27FC236}">
                  <a16:creationId xmlns:a16="http://schemas.microsoft.com/office/drawing/2014/main" id="{50FA6FF6-9D35-485C-969A-F180311B32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9A26595B-43A5-499D-ACBB-F6C6A59C2D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2" name="Group 871">
            <a:extLst>
              <a:ext uri="{FF2B5EF4-FFF2-40B4-BE49-F238E27FC236}">
                <a16:creationId xmlns:a16="http://schemas.microsoft.com/office/drawing/2014/main" id="{80B5326E-FE18-4245-92AC-43EB04A3FCB1}"/>
              </a:ext>
            </a:extLst>
          </p:cNvPr>
          <p:cNvGrpSpPr/>
          <p:nvPr/>
        </p:nvGrpSpPr>
        <p:grpSpPr>
          <a:xfrm>
            <a:off x="7362947" y="2308939"/>
            <a:ext cx="425461" cy="416348"/>
            <a:chOff x="4084318" y="1418208"/>
            <a:chExt cx="4023359" cy="4021584"/>
          </a:xfrm>
        </p:grpSpPr>
        <p:sp>
          <p:nvSpPr>
            <p:cNvPr id="873" name="Sun 872">
              <a:extLst>
                <a:ext uri="{FF2B5EF4-FFF2-40B4-BE49-F238E27FC236}">
                  <a16:creationId xmlns:a16="http://schemas.microsoft.com/office/drawing/2014/main" id="{ADB949F7-8E10-4FF3-AB94-69DB2DB4C6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F5EFB958-863B-4B76-9437-9A1D91D42D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5" name="Group 874">
            <a:extLst>
              <a:ext uri="{FF2B5EF4-FFF2-40B4-BE49-F238E27FC236}">
                <a16:creationId xmlns:a16="http://schemas.microsoft.com/office/drawing/2014/main" id="{4115AFBD-10CE-4AC0-970D-CFC0309D4F73}"/>
              </a:ext>
            </a:extLst>
          </p:cNvPr>
          <p:cNvGrpSpPr/>
          <p:nvPr/>
        </p:nvGrpSpPr>
        <p:grpSpPr>
          <a:xfrm>
            <a:off x="7667747" y="2308939"/>
            <a:ext cx="425461" cy="416348"/>
            <a:chOff x="4084318" y="1418208"/>
            <a:chExt cx="4023359" cy="4021584"/>
          </a:xfrm>
        </p:grpSpPr>
        <p:sp>
          <p:nvSpPr>
            <p:cNvPr id="876" name="Sun 875">
              <a:extLst>
                <a:ext uri="{FF2B5EF4-FFF2-40B4-BE49-F238E27FC236}">
                  <a16:creationId xmlns:a16="http://schemas.microsoft.com/office/drawing/2014/main" id="{6884A48E-0E0E-434D-9551-E716EA8E3D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043C1963-F9A1-4015-A409-98CD359927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8" name="Group 877">
            <a:extLst>
              <a:ext uri="{FF2B5EF4-FFF2-40B4-BE49-F238E27FC236}">
                <a16:creationId xmlns:a16="http://schemas.microsoft.com/office/drawing/2014/main" id="{56274D5A-B747-4226-A314-6DAF239160E6}"/>
              </a:ext>
            </a:extLst>
          </p:cNvPr>
          <p:cNvGrpSpPr/>
          <p:nvPr/>
        </p:nvGrpSpPr>
        <p:grpSpPr>
          <a:xfrm>
            <a:off x="7972547" y="2308939"/>
            <a:ext cx="425461" cy="416348"/>
            <a:chOff x="4084318" y="1418208"/>
            <a:chExt cx="4023359" cy="4021584"/>
          </a:xfrm>
        </p:grpSpPr>
        <p:sp>
          <p:nvSpPr>
            <p:cNvPr id="879" name="Sun 878">
              <a:extLst>
                <a:ext uri="{FF2B5EF4-FFF2-40B4-BE49-F238E27FC236}">
                  <a16:creationId xmlns:a16="http://schemas.microsoft.com/office/drawing/2014/main" id="{F36240AB-7FBE-4DF2-8179-806AFFB278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0" name="Oval 879">
              <a:extLst>
                <a:ext uri="{FF2B5EF4-FFF2-40B4-BE49-F238E27FC236}">
                  <a16:creationId xmlns:a16="http://schemas.microsoft.com/office/drawing/2014/main" id="{B4183CB2-36E7-45DE-AF4C-8272CDF3C8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1" name="Group 880">
            <a:extLst>
              <a:ext uri="{FF2B5EF4-FFF2-40B4-BE49-F238E27FC236}">
                <a16:creationId xmlns:a16="http://schemas.microsoft.com/office/drawing/2014/main" id="{575A48F1-43C0-461E-96EC-ED0F9B2F1264}"/>
              </a:ext>
            </a:extLst>
          </p:cNvPr>
          <p:cNvGrpSpPr/>
          <p:nvPr/>
        </p:nvGrpSpPr>
        <p:grpSpPr>
          <a:xfrm>
            <a:off x="8277347" y="2308939"/>
            <a:ext cx="425461" cy="416348"/>
            <a:chOff x="4084318" y="1418208"/>
            <a:chExt cx="4023359" cy="4021584"/>
          </a:xfrm>
        </p:grpSpPr>
        <p:sp>
          <p:nvSpPr>
            <p:cNvPr id="882" name="Sun 881">
              <a:extLst>
                <a:ext uri="{FF2B5EF4-FFF2-40B4-BE49-F238E27FC236}">
                  <a16:creationId xmlns:a16="http://schemas.microsoft.com/office/drawing/2014/main" id="{DC23FDC3-E639-4C87-980B-B990BF80F5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3" name="Oval 882">
              <a:extLst>
                <a:ext uri="{FF2B5EF4-FFF2-40B4-BE49-F238E27FC236}">
                  <a16:creationId xmlns:a16="http://schemas.microsoft.com/office/drawing/2014/main" id="{5DDA0635-EB23-4435-B16A-85704B02D6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4" name="Group 883">
            <a:extLst>
              <a:ext uri="{FF2B5EF4-FFF2-40B4-BE49-F238E27FC236}">
                <a16:creationId xmlns:a16="http://schemas.microsoft.com/office/drawing/2014/main" id="{72494292-AA8D-4D3B-9EE5-A28B04CAE545}"/>
              </a:ext>
            </a:extLst>
          </p:cNvPr>
          <p:cNvGrpSpPr/>
          <p:nvPr/>
        </p:nvGrpSpPr>
        <p:grpSpPr>
          <a:xfrm>
            <a:off x="8582147" y="2308939"/>
            <a:ext cx="425461" cy="416348"/>
            <a:chOff x="4084318" y="1418208"/>
            <a:chExt cx="4023359" cy="4021584"/>
          </a:xfrm>
        </p:grpSpPr>
        <p:sp>
          <p:nvSpPr>
            <p:cNvPr id="885" name="Sun 884">
              <a:extLst>
                <a:ext uri="{FF2B5EF4-FFF2-40B4-BE49-F238E27FC236}">
                  <a16:creationId xmlns:a16="http://schemas.microsoft.com/office/drawing/2014/main" id="{F0C44FD0-6823-4B35-8D25-5B2C69ADB1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6" name="Oval 885">
              <a:extLst>
                <a:ext uri="{FF2B5EF4-FFF2-40B4-BE49-F238E27FC236}">
                  <a16:creationId xmlns:a16="http://schemas.microsoft.com/office/drawing/2014/main" id="{9E8F6A63-B75F-4BEC-B50D-CBD6C07975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7" name="Group 886">
            <a:extLst>
              <a:ext uri="{FF2B5EF4-FFF2-40B4-BE49-F238E27FC236}">
                <a16:creationId xmlns:a16="http://schemas.microsoft.com/office/drawing/2014/main" id="{8999466E-3073-4AB1-BE4D-85C177EEB7D9}"/>
              </a:ext>
            </a:extLst>
          </p:cNvPr>
          <p:cNvGrpSpPr/>
          <p:nvPr/>
        </p:nvGrpSpPr>
        <p:grpSpPr>
          <a:xfrm>
            <a:off x="8886947" y="2308939"/>
            <a:ext cx="425461" cy="416348"/>
            <a:chOff x="4084318" y="1418208"/>
            <a:chExt cx="4023359" cy="4021584"/>
          </a:xfrm>
        </p:grpSpPr>
        <p:sp>
          <p:nvSpPr>
            <p:cNvPr id="888" name="Sun 887">
              <a:extLst>
                <a:ext uri="{FF2B5EF4-FFF2-40B4-BE49-F238E27FC236}">
                  <a16:creationId xmlns:a16="http://schemas.microsoft.com/office/drawing/2014/main" id="{BA2EF8D3-079B-438B-B786-91B5221B32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9" name="Oval 888">
              <a:extLst>
                <a:ext uri="{FF2B5EF4-FFF2-40B4-BE49-F238E27FC236}">
                  <a16:creationId xmlns:a16="http://schemas.microsoft.com/office/drawing/2014/main" id="{ACF87F57-9CF6-4F86-9080-75F27DE0C6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0" name="Group 889">
            <a:extLst>
              <a:ext uri="{FF2B5EF4-FFF2-40B4-BE49-F238E27FC236}">
                <a16:creationId xmlns:a16="http://schemas.microsoft.com/office/drawing/2014/main" id="{708E5449-252D-44A9-B778-A7FF400E0FFE}"/>
              </a:ext>
            </a:extLst>
          </p:cNvPr>
          <p:cNvGrpSpPr/>
          <p:nvPr/>
        </p:nvGrpSpPr>
        <p:grpSpPr>
          <a:xfrm>
            <a:off x="9191747" y="2308939"/>
            <a:ext cx="425461" cy="416348"/>
            <a:chOff x="4084318" y="1418208"/>
            <a:chExt cx="4023359" cy="4021584"/>
          </a:xfrm>
        </p:grpSpPr>
        <p:sp>
          <p:nvSpPr>
            <p:cNvPr id="891" name="Sun 890">
              <a:extLst>
                <a:ext uri="{FF2B5EF4-FFF2-40B4-BE49-F238E27FC236}">
                  <a16:creationId xmlns:a16="http://schemas.microsoft.com/office/drawing/2014/main" id="{C1F90FC1-AE32-4666-9682-49A979C90D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8396FB26-0187-4BA1-BD47-5AC92B11A2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3" name="Group 892">
            <a:extLst>
              <a:ext uri="{FF2B5EF4-FFF2-40B4-BE49-F238E27FC236}">
                <a16:creationId xmlns:a16="http://schemas.microsoft.com/office/drawing/2014/main" id="{3E454284-F1C1-48CB-8A9F-4243D074284D}"/>
              </a:ext>
            </a:extLst>
          </p:cNvPr>
          <p:cNvGrpSpPr/>
          <p:nvPr/>
        </p:nvGrpSpPr>
        <p:grpSpPr>
          <a:xfrm>
            <a:off x="9496547" y="2308939"/>
            <a:ext cx="425461" cy="416348"/>
            <a:chOff x="4084318" y="1418208"/>
            <a:chExt cx="4023359" cy="4021584"/>
          </a:xfrm>
        </p:grpSpPr>
        <p:sp>
          <p:nvSpPr>
            <p:cNvPr id="894" name="Sun 893">
              <a:extLst>
                <a:ext uri="{FF2B5EF4-FFF2-40B4-BE49-F238E27FC236}">
                  <a16:creationId xmlns:a16="http://schemas.microsoft.com/office/drawing/2014/main" id="{FA3678A4-0A4A-493D-8796-EED5A72ED9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70D58B0F-27BF-470A-8D85-EDFC1F4AD4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6" name="Group 895">
            <a:extLst>
              <a:ext uri="{FF2B5EF4-FFF2-40B4-BE49-F238E27FC236}">
                <a16:creationId xmlns:a16="http://schemas.microsoft.com/office/drawing/2014/main" id="{43FD9F1E-5B81-4E83-AE79-F9E63A743668}"/>
              </a:ext>
            </a:extLst>
          </p:cNvPr>
          <p:cNvGrpSpPr/>
          <p:nvPr/>
        </p:nvGrpSpPr>
        <p:grpSpPr>
          <a:xfrm>
            <a:off x="9801347" y="2308939"/>
            <a:ext cx="425461" cy="416348"/>
            <a:chOff x="4084318" y="1418208"/>
            <a:chExt cx="4023359" cy="4021584"/>
          </a:xfrm>
        </p:grpSpPr>
        <p:sp>
          <p:nvSpPr>
            <p:cNvPr id="897" name="Sun 896">
              <a:extLst>
                <a:ext uri="{FF2B5EF4-FFF2-40B4-BE49-F238E27FC236}">
                  <a16:creationId xmlns:a16="http://schemas.microsoft.com/office/drawing/2014/main" id="{3D66D3F3-BD51-4FD4-B21D-A47A719191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E5D48EB8-05F6-49B7-80A7-E2C3528869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9" name="Group 898">
            <a:extLst>
              <a:ext uri="{FF2B5EF4-FFF2-40B4-BE49-F238E27FC236}">
                <a16:creationId xmlns:a16="http://schemas.microsoft.com/office/drawing/2014/main" id="{0BEF8235-56CE-4D4B-83EA-055A434AA83B}"/>
              </a:ext>
            </a:extLst>
          </p:cNvPr>
          <p:cNvGrpSpPr/>
          <p:nvPr/>
        </p:nvGrpSpPr>
        <p:grpSpPr>
          <a:xfrm>
            <a:off x="10106147" y="2308939"/>
            <a:ext cx="425461" cy="416348"/>
            <a:chOff x="4084318" y="1418208"/>
            <a:chExt cx="4023359" cy="4021584"/>
          </a:xfrm>
        </p:grpSpPr>
        <p:sp>
          <p:nvSpPr>
            <p:cNvPr id="900" name="Sun 899">
              <a:extLst>
                <a:ext uri="{FF2B5EF4-FFF2-40B4-BE49-F238E27FC236}">
                  <a16:creationId xmlns:a16="http://schemas.microsoft.com/office/drawing/2014/main" id="{3B98EC9D-E812-4A8B-8DE8-5BB6DD31DB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52DB38F7-E31B-4B96-B4BD-E6F452EB61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2" name="Group 901">
            <a:extLst>
              <a:ext uri="{FF2B5EF4-FFF2-40B4-BE49-F238E27FC236}">
                <a16:creationId xmlns:a16="http://schemas.microsoft.com/office/drawing/2014/main" id="{23950D12-360C-4DF3-BAFD-A13C53B89CB6}"/>
              </a:ext>
            </a:extLst>
          </p:cNvPr>
          <p:cNvGrpSpPr/>
          <p:nvPr/>
        </p:nvGrpSpPr>
        <p:grpSpPr>
          <a:xfrm>
            <a:off x="10410947" y="2308939"/>
            <a:ext cx="425461" cy="416348"/>
            <a:chOff x="4084318" y="1418208"/>
            <a:chExt cx="4023359" cy="4021584"/>
          </a:xfrm>
        </p:grpSpPr>
        <p:sp>
          <p:nvSpPr>
            <p:cNvPr id="903" name="Sun 902">
              <a:extLst>
                <a:ext uri="{FF2B5EF4-FFF2-40B4-BE49-F238E27FC236}">
                  <a16:creationId xmlns:a16="http://schemas.microsoft.com/office/drawing/2014/main" id="{88C1D097-2093-4F61-98C0-111E05AF0E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4" name="Oval 903">
              <a:extLst>
                <a:ext uri="{FF2B5EF4-FFF2-40B4-BE49-F238E27FC236}">
                  <a16:creationId xmlns:a16="http://schemas.microsoft.com/office/drawing/2014/main" id="{E8563380-742F-4D7C-90FB-842DDF297F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5" name="Group 904">
            <a:extLst>
              <a:ext uri="{FF2B5EF4-FFF2-40B4-BE49-F238E27FC236}">
                <a16:creationId xmlns:a16="http://schemas.microsoft.com/office/drawing/2014/main" id="{BFF450FA-F334-4391-A142-AB09108060D2}"/>
              </a:ext>
            </a:extLst>
          </p:cNvPr>
          <p:cNvGrpSpPr/>
          <p:nvPr/>
        </p:nvGrpSpPr>
        <p:grpSpPr>
          <a:xfrm>
            <a:off x="10715747" y="2308939"/>
            <a:ext cx="425461" cy="416348"/>
            <a:chOff x="4084318" y="1418208"/>
            <a:chExt cx="4023359" cy="4021584"/>
          </a:xfrm>
        </p:grpSpPr>
        <p:sp>
          <p:nvSpPr>
            <p:cNvPr id="906" name="Sun 905">
              <a:extLst>
                <a:ext uri="{FF2B5EF4-FFF2-40B4-BE49-F238E27FC236}">
                  <a16:creationId xmlns:a16="http://schemas.microsoft.com/office/drawing/2014/main" id="{B08CB803-E8DF-4FAA-92DF-39E6278BC7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7" name="Oval 906">
              <a:extLst>
                <a:ext uri="{FF2B5EF4-FFF2-40B4-BE49-F238E27FC236}">
                  <a16:creationId xmlns:a16="http://schemas.microsoft.com/office/drawing/2014/main" id="{31E8480B-F77E-4436-95A5-32472A23F4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8" name="Group 907">
            <a:extLst>
              <a:ext uri="{FF2B5EF4-FFF2-40B4-BE49-F238E27FC236}">
                <a16:creationId xmlns:a16="http://schemas.microsoft.com/office/drawing/2014/main" id="{8C8555FA-D3C5-4EF1-9028-51C5FA734E8C}"/>
              </a:ext>
            </a:extLst>
          </p:cNvPr>
          <p:cNvGrpSpPr/>
          <p:nvPr/>
        </p:nvGrpSpPr>
        <p:grpSpPr>
          <a:xfrm>
            <a:off x="11020547" y="2308939"/>
            <a:ext cx="425461" cy="416348"/>
            <a:chOff x="4084318" y="1418208"/>
            <a:chExt cx="4023359" cy="4021584"/>
          </a:xfrm>
        </p:grpSpPr>
        <p:sp>
          <p:nvSpPr>
            <p:cNvPr id="909" name="Sun 908">
              <a:extLst>
                <a:ext uri="{FF2B5EF4-FFF2-40B4-BE49-F238E27FC236}">
                  <a16:creationId xmlns:a16="http://schemas.microsoft.com/office/drawing/2014/main" id="{D232A541-CBE5-46F0-9BCB-3A66BFD505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0" name="Oval 909">
              <a:extLst>
                <a:ext uri="{FF2B5EF4-FFF2-40B4-BE49-F238E27FC236}">
                  <a16:creationId xmlns:a16="http://schemas.microsoft.com/office/drawing/2014/main" id="{0481A843-6BAB-4660-9B32-605B84C762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1" name="Group 910">
            <a:extLst>
              <a:ext uri="{FF2B5EF4-FFF2-40B4-BE49-F238E27FC236}">
                <a16:creationId xmlns:a16="http://schemas.microsoft.com/office/drawing/2014/main" id="{0CE5EAD8-1F2E-45B3-864C-D722D4DAEB9A}"/>
              </a:ext>
            </a:extLst>
          </p:cNvPr>
          <p:cNvGrpSpPr/>
          <p:nvPr/>
        </p:nvGrpSpPr>
        <p:grpSpPr>
          <a:xfrm>
            <a:off x="11325347" y="2308939"/>
            <a:ext cx="425461" cy="416348"/>
            <a:chOff x="4084318" y="1418208"/>
            <a:chExt cx="4023359" cy="4021584"/>
          </a:xfrm>
        </p:grpSpPr>
        <p:sp>
          <p:nvSpPr>
            <p:cNvPr id="912" name="Sun 911">
              <a:extLst>
                <a:ext uri="{FF2B5EF4-FFF2-40B4-BE49-F238E27FC236}">
                  <a16:creationId xmlns:a16="http://schemas.microsoft.com/office/drawing/2014/main" id="{72825D64-AE53-422E-BA32-30EF2D2503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3" name="Oval 912">
              <a:extLst>
                <a:ext uri="{FF2B5EF4-FFF2-40B4-BE49-F238E27FC236}">
                  <a16:creationId xmlns:a16="http://schemas.microsoft.com/office/drawing/2014/main" id="{B45036F8-4508-45DC-B64F-E83B4C1B3C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4" name="Group 913">
            <a:extLst>
              <a:ext uri="{FF2B5EF4-FFF2-40B4-BE49-F238E27FC236}">
                <a16:creationId xmlns:a16="http://schemas.microsoft.com/office/drawing/2014/main" id="{1DBDCF5C-3F54-42B8-A3DD-5D40B15A955E}"/>
              </a:ext>
            </a:extLst>
          </p:cNvPr>
          <p:cNvGrpSpPr/>
          <p:nvPr/>
        </p:nvGrpSpPr>
        <p:grpSpPr>
          <a:xfrm>
            <a:off x="11630147" y="2308939"/>
            <a:ext cx="425461" cy="416348"/>
            <a:chOff x="4084318" y="1418208"/>
            <a:chExt cx="4023359" cy="4021584"/>
          </a:xfrm>
        </p:grpSpPr>
        <p:sp>
          <p:nvSpPr>
            <p:cNvPr id="915" name="Sun 914">
              <a:extLst>
                <a:ext uri="{FF2B5EF4-FFF2-40B4-BE49-F238E27FC236}">
                  <a16:creationId xmlns:a16="http://schemas.microsoft.com/office/drawing/2014/main" id="{E0274C50-39DD-44DE-822D-DDDCB6A523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40FC0543-9B56-44F9-AD62-664313D750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7" name="Group 916">
            <a:extLst>
              <a:ext uri="{FF2B5EF4-FFF2-40B4-BE49-F238E27FC236}">
                <a16:creationId xmlns:a16="http://schemas.microsoft.com/office/drawing/2014/main" id="{7D8162F4-F706-443D-ACEF-B6EF387293D7}"/>
              </a:ext>
            </a:extLst>
          </p:cNvPr>
          <p:cNvGrpSpPr/>
          <p:nvPr/>
        </p:nvGrpSpPr>
        <p:grpSpPr>
          <a:xfrm>
            <a:off x="1581272" y="3756739"/>
            <a:ext cx="425461" cy="416348"/>
            <a:chOff x="4084318" y="1418208"/>
            <a:chExt cx="4023359" cy="4021584"/>
          </a:xfrm>
        </p:grpSpPr>
        <p:sp>
          <p:nvSpPr>
            <p:cNvPr id="918" name="Sun 917">
              <a:extLst>
                <a:ext uri="{FF2B5EF4-FFF2-40B4-BE49-F238E27FC236}">
                  <a16:creationId xmlns:a16="http://schemas.microsoft.com/office/drawing/2014/main" id="{3029A838-BB6B-49F9-BA1B-18A345C821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9" name="Oval 918">
              <a:extLst>
                <a:ext uri="{FF2B5EF4-FFF2-40B4-BE49-F238E27FC236}">
                  <a16:creationId xmlns:a16="http://schemas.microsoft.com/office/drawing/2014/main" id="{1E3D88A4-2002-475A-9663-DBEF897D96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0" name="Group 919">
            <a:extLst>
              <a:ext uri="{FF2B5EF4-FFF2-40B4-BE49-F238E27FC236}">
                <a16:creationId xmlns:a16="http://schemas.microsoft.com/office/drawing/2014/main" id="{AC5BC69F-F119-403C-ADE5-00766B97D15D}"/>
              </a:ext>
            </a:extLst>
          </p:cNvPr>
          <p:cNvGrpSpPr/>
          <p:nvPr/>
        </p:nvGrpSpPr>
        <p:grpSpPr>
          <a:xfrm>
            <a:off x="1333622" y="3918664"/>
            <a:ext cx="425461" cy="416348"/>
            <a:chOff x="4084318" y="1418208"/>
            <a:chExt cx="4023359" cy="4021584"/>
          </a:xfrm>
        </p:grpSpPr>
        <p:sp>
          <p:nvSpPr>
            <p:cNvPr id="921" name="Sun 920">
              <a:extLst>
                <a:ext uri="{FF2B5EF4-FFF2-40B4-BE49-F238E27FC236}">
                  <a16:creationId xmlns:a16="http://schemas.microsoft.com/office/drawing/2014/main" id="{1597AF76-1E88-496F-9D5D-D896881EAF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F78EF348-F5E4-4E13-92A0-7FAC240192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3" name="Group 922">
            <a:extLst>
              <a:ext uri="{FF2B5EF4-FFF2-40B4-BE49-F238E27FC236}">
                <a16:creationId xmlns:a16="http://schemas.microsoft.com/office/drawing/2014/main" id="{FC9F5382-8A97-4298-82FD-7A4BA0C69EA3}"/>
              </a:ext>
            </a:extLst>
          </p:cNvPr>
          <p:cNvGrpSpPr/>
          <p:nvPr/>
        </p:nvGrpSpPr>
        <p:grpSpPr>
          <a:xfrm>
            <a:off x="1124072" y="4099639"/>
            <a:ext cx="425461" cy="416348"/>
            <a:chOff x="4084318" y="1418208"/>
            <a:chExt cx="4023359" cy="4021584"/>
          </a:xfrm>
        </p:grpSpPr>
        <p:sp>
          <p:nvSpPr>
            <p:cNvPr id="924" name="Sun 923">
              <a:extLst>
                <a:ext uri="{FF2B5EF4-FFF2-40B4-BE49-F238E27FC236}">
                  <a16:creationId xmlns:a16="http://schemas.microsoft.com/office/drawing/2014/main" id="{55ACA39B-A5FD-456E-91BE-F5C25F0E46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5" name="Oval 924">
              <a:extLst>
                <a:ext uri="{FF2B5EF4-FFF2-40B4-BE49-F238E27FC236}">
                  <a16:creationId xmlns:a16="http://schemas.microsoft.com/office/drawing/2014/main" id="{191AA8C5-3464-4302-BE31-C52F3AE1C3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6" name="Group 925">
            <a:extLst>
              <a:ext uri="{FF2B5EF4-FFF2-40B4-BE49-F238E27FC236}">
                <a16:creationId xmlns:a16="http://schemas.microsoft.com/office/drawing/2014/main" id="{D875712A-FB5A-440E-B2C1-299FA29FD5D2}"/>
              </a:ext>
            </a:extLst>
          </p:cNvPr>
          <p:cNvGrpSpPr/>
          <p:nvPr/>
        </p:nvGrpSpPr>
        <p:grpSpPr>
          <a:xfrm>
            <a:off x="1390772" y="4280614"/>
            <a:ext cx="425461" cy="416348"/>
            <a:chOff x="4084318" y="1418208"/>
            <a:chExt cx="4023359" cy="4021584"/>
          </a:xfrm>
        </p:grpSpPr>
        <p:sp>
          <p:nvSpPr>
            <p:cNvPr id="927" name="Sun 926">
              <a:extLst>
                <a:ext uri="{FF2B5EF4-FFF2-40B4-BE49-F238E27FC236}">
                  <a16:creationId xmlns:a16="http://schemas.microsoft.com/office/drawing/2014/main" id="{EEA17C01-7226-4F97-A2FC-06C0B14A0D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F4B47359-078E-41A7-BD8F-E1BE3F0E97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9" name="Group 928">
            <a:extLst>
              <a:ext uri="{FF2B5EF4-FFF2-40B4-BE49-F238E27FC236}">
                <a16:creationId xmlns:a16="http://schemas.microsoft.com/office/drawing/2014/main" id="{C757100F-C805-4FA2-90F6-13229528D315}"/>
              </a:ext>
            </a:extLst>
          </p:cNvPr>
          <p:cNvGrpSpPr/>
          <p:nvPr/>
        </p:nvGrpSpPr>
        <p:grpSpPr>
          <a:xfrm>
            <a:off x="1666997" y="4515571"/>
            <a:ext cx="428697" cy="419515"/>
            <a:chOff x="4084318" y="1418208"/>
            <a:chExt cx="4023359" cy="4021584"/>
          </a:xfrm>
        </p:grpSpPr>
        <p:sp>
          <p:nvSpPr>
            <p:cNvPr id="930" name="Sun 929">
              <a:extLst>
                <a:ext uri="{FF2B5EF4-FFF2-40B4-BE49-F238E27FC236}">
                  <a16:creationId xmlns:a16="http://schemas.microsoft.com/office/drawing/2014/main" id="{C87DED1F-EA0D-4150-9D52-47E302D229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4901B5F2-3B41-4AC6-BA94-4BA79ADAE8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32" name="Group 931">
            <a:extLst>
              <a:ext uri="{FF2B5EF4-FFF2-40B4-BE49-F238E27FC236}">
                <a16:creationId xmlns:a16="http://schemas.microsoft.com/office/drawing/2014/main" id="{3A4379AE-E543-4D99-970A-3DAC42704F18}"/>
              </a:ext>
            </a:extLst>
          </p:cNvPr>
          <p:cNvGrpSpPr/>
          <p:nvPr/>
        </p:nvGrpSpPr>
        <p:grpSpPr>
          <a:xfrm>
            <a:off x="1895669" y="4693378"/>
            <a:ext cx="409575" cy="400803"/>
            <a:chOff x="4084318" y="1418208"/>
            <a:chExt cx="4023359" cy="4021584"/>
          </a:xfrm>
        </p:grpSpPr>
        <p:sp>
          <p:nvSpPr>
            <p:cNvPr id="933" name="Sun 932">
              <a:extLst>
                <a:ext uri="{FF2B5EF4-FFF2-40B4-BE49-F238E27FC236}">
                  <a16:creationId xmlns:a16="http://schemas.microsoft.com/office/drawing/2014/main" id="{8A92E3C1-BAFD-4BE7-884B-6498F1D2F0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34" name="Oval 933">
              <a:extLst>
                <a:ext uri="{FF2B5EF4-FFF2-40B4-BE49-F238E27FC236}">
                  <a16:creationId xmlns:a16="http://schemas.microsoft.com/office/drawing/2014/main" id="{6142051E-6890-4B9D-8059-978C8181E2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35" name="Group 934">
            <a:extLst>
              <a:ext uri="{FF2B5EF4-FFF2-40B4-BE49-F238E27FC236}">
                <a16:creationId xmlns:a16="http://schemas.microsoft.com/office/drawing/2014/main" id="{5B0F0DF3-13C4-40F1-A710-C0659B0DA7E6}"/>
              </a:ext>
            </a:extLst>
          </p:cNvPr>
          <p:cNvGrpSpPr/>
          <p:nvPr/>
        </p:nvGrpSpPr>
        <p:grpSpPr>
          <a:xfrm>
            <a:off x="2305172" y="3013789"/>
            <a:ext cx="425461" cy="416348"/>
            <a:chOff x="4084318" y="1418208"/>
            <a:chExt cx="4023359" cy="4021584"/>
          </a:xfrm>
        </p:grpSpPr>
        <p:sp>
          <p:nvSpPr>
            <p:cNvPr id="936" name="Sun 935">
              <a:extLst>
                <a:ext uri="{FF2B5EF4-FFF2-40B4-BE49-F238E27FC236}">
                  <a16:creationId xmlns:a16="http://schemas.microsoft.com/office/drawing/2014/main" id="{EA977F0B-2A8F-46E5-8A58-92B2434181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37" name="Oval 936">
              <a:extLst>
                <a:ext uri="{FF2B5EF4-FFF2-40B4-BE49-F238E27FC236}">
                  <a16:creationId xmlns:a16="http://schemas.microsoft.com/office/drawing/2014/main" id="{A6F9EFA5-6AF2-4ABF-86CD-A6F0E5E59C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38" name="Group 937">
            <a:extLst>
              <a:ext uri="{FF2B5EF4-FFF2-40B4-BE49-F238E27FC236}">
                <a16:creationId xmlns:a16="http://schemas.microsoft.com/office/drawing/2014/main" id="{E8D6ED39-957C-40E9-8CD0-95EA8C129815}"/>
              </a:ext>
            </a:extLst>
          </p:cNvPr>
          <p:cNvGrpSpPr/>
          <p:nvPr/>
        </p:nvGrpSpPr>
        <p:grpSpPr>
          <a:xfrm>
            <a:off x="1752722" y="3061414"/>
            <a:ext cx="425461" cy="416348"/>
            <a:chOff x="4084318" y="1418208"/>
            <a:chExt cx="4023359" cy="4021584"/>
          </a:xfrm>
        </p:grpSpPr>
        <p:sp>
          <p:nvSpPr>
            <p:cNvPr id="939" name="Sun 938">
              <a:extLst>
                <a:ext uri="{FF2B5EF4-FFF2-40B4-BE49-F238E27FC236}">
                  <a16:creationId xmlns:a16="http://schemas.microsoft.com/office/drawing/2014/main" id="{2E86E48E-6F12-4D94-8F50-4C6A5EA20A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0" name="Oval 939">
              <a:extLst>
                <a:ext uri="{FF2B5EF4-FFF2-40B4-BE49-F238E27FC236}">
                  <a16:creationId xmlns:a16="http://schemas.microsoft.com/office/drawing/2014/main" id="{7D97ED63-119B-4E36-8DEA-0374F7C055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41" name="Group 940">
            <a:extLst>
              <a:ext uri="{FF2B5EF4-FFF2-40B4-BE49-F238E27FC236}">
                <a16:creationId xmlns:a16="http://schemas.microsoft.com/office/drawing/2014/main" id="{C1365C73-D16C-41A8-96B7-B9D1CCA6ABB5}"/>
              </a:ext>
            </a:extLst>
          </p:cNvPr>
          <p:cNvGrpSpPr/>
          <p:nvPr/>
        </p:nvGrpSpPr>
        <p:grpSpPr>
          <a:xfrm>
            <a:off x="2038472" y="3166189"/>
            <a:ext cx="425461" cy="416348"/>
            <a:chOff x="4084318" y="1418208"/>
            <a:chExt cx="4023359" cy="4021584"/>
          </a:xfrm>
        </p:grpSpPr>
        <p:sp>
          <p:nvSpPr>
            <p:cNvPr id="942" name="Sun 941">
              <a:extLst>
                <a:ext uri="{FF2B5EF4-FFF2-40B4-BE49-F238E27FC236}">
                  <a16:creationId xmlns:a16="http://schemas.microsoft.com/office/drawing/2014/main" id="{80213010-A29D-49B0-A2B7-87A1EE7093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3" name="Oval 942">
              <a:extLst>
                <a:ext uri="{FF2B5EF4-FFF2-40B4-BE49-F238E27FC236}">
                  <a16:creationId xmlns:a16="http://schemas.microsoft.com/office/drawing/2014/main" id="{5C8B7ECD-2205-42FF-BE66-7DBFB6060E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44" name="Group 943">
            <a:extLst>
              <a:ext uri="{FF2B5EF4-FFF2-40B4-BE49-F238E27FC236}">
                <a16:creationId xmlns:a16="http://schemas.microsoft.com/office/drawing/2014/main" id="{019126A7-B88E-4D3A-9A5B-B34D48A3E7BD}"/>
              </a:ext>
            </a:extLst>
          </p:cNvPr>
          <p:cNvGrpSpPr/>
          <p:nvPr/>
        </p:nvGrpSpPr>
        <p:grpSpPr>
          <a:xfrm>
            <a:off x="2486148" y="2817062"/>
            <a:ext cx="285822" cy="279700"/>
            <a:chOff x="4084318" y="1418208"/>
            <a:chExt cx="4023359" cy="4021584"/>
          </a:xfrm>
        </p:grpSpPr>
        <p:sp>
          <p:nvSpPr>
            <p:cNvPr id="945" name="Sun 944">
              <a:extLst>
                <a:ext uri="{FF2B5EF4-FFF2-40B4-BE49-F238E27FC236}">
                  <a16:creationId xmlns:a16="http://schemas.microsoft.com/office/drawing/2014/main" id="{0432D11B-4C1D-4F44-B5EA-DF7241811D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6" name="Oval 945">
              <a:extLst>
                <a:ext uri="{FF2B5EF4-FFF2-40B4-BE49-F238E27FC236}">
                  <a16:creationId xmlns:a16="http://schemas.microsoft.com/office/drawing/2014/main" id="{968BF72E-1106-451F-B789-5A75FDDC8F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47" name="Group 946">
            <a:extLst>
              <a:ext uri="{FF2B5EF4-FFF2-40B4-BE49-F238E27FC236}">
                <a16:creationId xmlns:a16="http://schemas.microsoft.com/office/drawing/2014/main" id="{00145D9F-3EEE-4AE3-80F0-4F49367D0E5E}"/>
              </a:ext>
            </a:extLst>
          </p:cNvPr>
          <p:cNvGrpSpPr/>
          <p:nvPr/>
        </p:nvGrpSpPr>
        <p:grpSpPr>
          <a:xfrm>
            <a:off x="2448048" y="2607512"/>
            <a:ext cx="285822" cy="279700"/>
            <a:chOff x="4084318" y="1418208"/>
            <a:chExt cx="4023359" cy="4021584"/>
          </a:xfrm>
        </p:grpSpPr>
        <p:sp>
          <p:nvSpPr>
            <p:cNvPr id="948" name="Sun 947">
              <a:extLst>
                <a:ext uri="{FF2B5EF4-FFF2-40B4-BE49-F238E27FC236}">
                  <a16:creationId xmlns:a16="http://schemas.microsoft.com/office/drawing/2014/main" id="{EE88AF5F-3663-433C-848B-377FFCD0EF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9" name="Oval 948">
              <a:extLst>
                <a:ext uri="{FF2B5EF4-FFF2-40B4-BE49-F238E27FC236}">
                  <a16:creationId xmlns:a16="http://schemas.microsoft.com/office/drawing/2014/main" id="{5C477EB3-3771-4984-8323-6518A51377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0" name="Group 949">
            <a:extLst>
              <a:ext uri="{FF2B5EF4-FFF2-40B4-BE49-F238E27FC236}">
                <a16:creationId xmlns:a16="http://schemas.microsoft.com/office/drawing/2014/main" id="{18F0D8AA-67ED-4E15-8366-DBCEBED3550F}"/>
              </a:ext>
            </a:extLst>
          </p:cNvPr>
          <p:cNvGrpSpPr/>
          <p:nvPr/>
        </p:nvGrpSpPr>
        <p:grpSpPr>
          <a:xfrm>
            <a:off x="1847972" y="3566239"/>
            <a:ext cx="425461" cy="416348"/>
            <a:chOff x="4084318" y="1418208"/>
            <a:chExt cx="4023359" cy="4021584"/>
          </a:xfrm>
        </p:grpSpPr>
        <p:sp>
          <p:nvSpPr>
            <p:cNvPr id="951" name="Sun 950">
              <a:extLst>
                <a:ext uri="{FF2B5EF4-FFF2-40B4-BE49-F238E27FC236}">
                  <a16:creationId xmlns:a16="http://schemas.microsoft.com/office/drawing/2014/main" id="{F1C71003-879D-48DC-8051-666416F49C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2" name="Oval 951">
              <a:extLst>
                <a:ext uri="{FF2B5EF4-FFF2-40B4-BE49-F238E27FC236}">
                  <a16:creationId xmlns:a16="http://schemas.microsoft.com/office/drawing/2014/main" id="{70FD24EE-AEC3-4D1C-A877-942834C46C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3" name="Group 952">
            <a:extLst>
              <a:ext uri="{FF2B5EF4-FFF2-40B4-BE49-F238E27FC236}">
                <a16:creationId xmlns:a16="http://schemas.microsoft.com/office/drawing/2014/main" id="{D797A73A-7459-49C2-8C11-2CA70C860095}"/>
              </a:ext>
            </a:extLst>
          </p:cNvPr>
          <p:cNvGrpSpPr/>
          <p:nvPr/>
        </p:nvGrpSpPr>
        <p:grpSpPr>
          <a:xfrm>
            <a:off x="2676647" y="2308939"/>
            <a:ext cx="425461" cy="416348"/>
            <a:chOff x="4084318" y="1418208"/>
            <a:chExt cx="4023359" cy="4021584"/>
          </a:xfrm>
        </p:grpSpPr>
        <p:sp>
          <p:nvSpPr>
            <p:cNvPr id="954" name="Sun 953">
              <a:extLst>
                <a:ext uri="{FF2B5EF4-FFF2-40B4-BE49-F238E27FC236}">
                  <a16:creationId xmlns:a16="http://schemas.microsoft.com/office/drawing/2014/main" id="{8408FACF-D6B3-4708-9FD8-C693C34C10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5" name="Oval 954">
              <a:extLst>
                <a:ext uri="{FF2B5EF4-FFF2-40B4-BE49-F238E27FC236}">
                  <a16:creationId xmlns:a16="http://schemas.microsoft.com/office/drawing/2014/main" id="{C9649AD0-B276-4E9C-84F6-E009A36738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2EAA5094-C411-472B-99D8-A5C1701958BE}"/>
              </a:ext>
            </a:extLst>
          </p:cNvPr>
          <p:cNvGrpSpPr/>
          <p:nvPr/>
        </p:nvGrpSpPr>
        <p:grpSpPr>
          <a:xfrm flipV="1">
            <a:off x="3010023" y="2468112"/>
            <a:ext cx="304872" cy="298342"/>
            <a:chOff x="4084318" y="1418208"/>
            <a:chExt cx="4023359" cy="4021584"/>
          </a:xfrm>
        </p:grpSpPr>
        <p:sp>
          <p:nvSpPr>
            <p:cNvPr id="957" name="Sun 956">
              <a:extLst>
                <a:ext uri="{FF2B5EF4-FFF2-40B4-BE49-F238E27FC236}">
                  <a16:creationId xmlns:a16="http://schemas.microsoft.com/office/drawing/2014/main" id="{AD78B8BD-7211-4E32-8ABA-6F41713867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8" name="Oval 957">
              <a:extLst>
                <a:ext uri="{FF2B5EF4-FFF2-40B4-BE49-F238E27FC236}">
                  <a16:creationId xmlns:a16="http://schemas.microsoft.com/office/drawing/2014/main" id="{0418C03F-8542-4F08-B4AB-EE56E1DEF3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9" name="Group 958">
            <a:extLst>
              <a:ext uri="{FF2B5EF4-FFF2-40B4-BE49-F238E27FC236}">
                <a16:creationId xmlns:a16="http://schemas.microsoft.com/office/drawing/2014/main" id="{729CF5BF-ACE7-4DB7-9FC0-678A59FA4444}"/>
              </a:ext>
            </a:extLst>
          </p:cNvPr>
          <p:cNvGrpSpPr/>
          <p:nvPr/>
        </p:nvGrpSpPr>
        <p:grpSpPr>
          <a:xfrm flipV="1">
            <a:off x="3200523" y="2677662"/>
            <a:ext cx="228672" cy="223774"/>
            <a:chOff x="4084318" y="1418208"/>
            <a:chExt cx="4023359" cy="4021584"/>
          </a:xfrm>
        </p:grpSpPr>
        <p:sp>
          <p:nvSpPr>
            <p:cNvPr id="960" name="Sun 959">
              <a:extLst>
                <a:ext uri="{FF2B5EF4-FFF2-40B4-BE49-F238E27FC236}">
                  <a16:creationId xmlns:a16="http://schemas.microsoft.com/office/drawing/2014/main" id="{C0C40543-3C7A-4957-B1A3-2016F86C67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61" name="Oval 960">
              <a:extLst>
                <a:ext uri="{FF2B5EF4-FFF2-40B4-BE49-F238E27FC236}">
                  <a16:creationId xmlns:a16="http://schemas.microsoft.com/office/drawing/2014/main" id="{1A43181E-D3CC-4DE7-B4E1-1C5710BDDB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2" name="Group 961">
            <a:extLst>
              <a:ext uri="{FF2B5EF4-FFF2-40B4-BE49-F238E27FC236}">
                <a16:creationId xmlns:a16="http://schemas.microsoft.com/office/drawing/2014/main" id="{C85331C6-0417-4729-B58B-62C16353AB28}"/>
              </a:ext>
            </a:extLst>
          </p:cNvPr>
          <p:cNvGrpSpPr/>
          <p:nvPr/>
        </p:nvGrpSpPr>
        <p:grpSpPr>
          <a:xfrm flipV="1">
            <a:off x="3305298" y="2887212"/>
            <a:ext cx="228672" cy="223774"/>
            <a:chOff x="4084318" y="1418208"/>
            <a:chExt cx="4023359" cy="4021584"/>
          </a:xfrm>
        </p:grpSpPr>
        <p:sp>
          <p:nvSpPr>
            <p:cNvPr id="963" name="Sun 962">
              <a:extLst>
                <a:ext uri="{FF2B5EF4-FFF2-40B4-BE49-F238E27FC236}">
                  <a16:creationId xmlns:a16="http://schemas.microsoft.com/office/drawing/2014/main" id="{4F7AF965-D79F-47DB-86A5-C171C70F39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64" name="Oval 963">
              <a:extLst>
                <a:ext uri="{FF2B5EF4-FFF2-40B4-BE49-F238E27FC236}">
                  <a16:creationId xmlns:a16="http://schemas.microsoft.com/office/drawing/2014/main" id="{C61DAB6A-BE3E-4860-A112-2F3C691EAD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5" name="Group 964">
            <a:extLst>
              <a:ext uri="{FF2B5EF4-FFF2-40B4-BE49-F238E27FC236}">
                <a16:creationId xmlns:a16="http://schemas.microsoft.com/office/drawing/2014/main" id="{DE5AA9DA-F51D-431F-B788-04C52882667E}"/>
              </a:ext>
            </a:extLst>
          </p:cNvPr>
          <p:cNvGrpSpPr/>
          <p:nvPr/>
        </p:nvGrpSpPr>
        <p:grpSpPr>
          <a:xfrm flipV="1">
            <a:off x="3314822" y="2630037"/>
            <a:ext cx="372685" cy="364702"/>
            <a:chOff x="4084318" y="1418208"/>
            <a:chExt cx="4023359" cy="4021584"/>
          </a:xfrm>
        </p:grpSpPr>
        <p:sp>
          <p:nvSpPr>
            <p:cNvPr id="966" name="Sun 965">
              <a:extLst>
                <a:ext uri="{FF2B5EF4-FFF2-40B4-BE49-F238E27FC236}">
                  <a16:creationId xmlns:a16="http://schemas.microsoft.com/office/drawing/2014/main" id="{F55C7533-45DB-49F2-88B1-1CDF9DA3EC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67" name="Oval 966">
              <a:extLst>
                <a:ext uri="{FF2B5EF4-FFF2-40B4-BE49-F238E27FC236}">
                  <a16:creationId xmlns:a16="http://schemas.microsoft.com/office/drawing/2014/main" id="{F602592B-9CA6-425D-ACD5-1CD2EA384E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8" name="Group 967">
            <a:extLst>
              <a:ext uri="{FF2B5EF4-FFF2-40B4-BE49-F238E27FC236}">
                <a16:creationId xmlns:a16="http://schemas.microsoft.com/office/drawing/2014/main" id="{51373331-E5DD-43B1-8F28-4B74D96D8FE7}"/>
              </a:ext>
            </a:extLst>
          </p:cNvPr>
          <p:cNvGrpSpPr/>
          <p:nvPr/>
        </p:nvGrpSpPr>
        <p:grpSpPr>
          <a:xfrm flipV="1">
            <a:off x="3448173" y="2934021"/>
            <a:ext cx="190571" cy="186489"/>
            <a:chOff x="4084318" y="1418208"/>
            <a:chExt cx="4023359" cy="4021584"/>
          </a:xfrm>
        </p:grpSpPr>
        <p:sp>
          <p:nvSpPr>
            <p:cNvPr id="969" name="Sun 968">
              <a:extLst>
                <a:ext uri="{FF2B5EF4-FFF2-40B4-BE49-F238E27FC236}">
                  <a16:creationId xmlns:a16="http://schemas.microsoft.com/office/drawing/2014/main" id="{7EEE7A95-34CA-4AEE-BE0A-2654A00A9E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0" name="Oval 969">
              <a:extLst>
                <a:ext uri="{FF2B5EF4-FFF2-40B4-BE49-F238E27FC236}">
                  <a16:creationId xmlns:a16="http://schemas.microsoft.com/office/drawing/2014/main" id="{279C4EE5-31F7-4830-AA65-65E7B69118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71" name="Group 970">
            <a:extLst>
              <a:ext uri="{FF2B5EF4-FFF2-40B4-BE49-F238E27FC236}">
                <a16:creationId xmlns:a16="http://schemas.microsoft.com/office/drawing/2014/main" id="{7CF3F422-9254-4ADF-9D92-2087FBD458F8}"/>
              </a:ext>
            </a:extLst>
          </p:cNvPr>
          <p:cNvGrpSpPr/>
          <p:nvPr/>
        </p:nvGrpSpPr>
        <p:grpSpPr>
          <a:xfrm>
            <a:off x="3295772" y="2327989"/>
            <a:ext cx="425461" cy="416348"/>
            <a:chOff x="4084318" y="1418208"/>
            <a:chExt cx="4023359" cy="4021584"/>
          </a:xfrm>
        </p:grpSpPr>
        <p:sp>
          <p:nvSpPr>
            <p:cNvPr id="972" name="Sun 971">
              <a:extLst>
                <a:ext uri="{FF2B5EF4-FFF2-40B4-BE49-F238E27FC236}">
                  <a16:creationId xmlns:a16="http://schemas.microsoft.com/office/drawing/2014/main" id="{5E651C1A-4C46-441E-9A67-D09476BCAB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3" name="Oval 972">
              <a:extLst>
                <a:ext uri="{FF2B5EF4-FFF2-40B4-BE49-F238E27FC236}">
                  <a16:creationId xmlns:a16="http://schemas.microsoft.com/office/drawing/2014/main" id="{4534BF07-276C-4642-86C8-CB0839F0F5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74" name="Group 973">
            <a:extLst>
              <a:ext uri="{FF2B5EF4-FFF2-40B4-BE49-F238E27FC236}">
                <a16:creationId xmlns:a16="http://schemas.microsoft.com/office/drawing/2014/main" id="{DF1D61C2-FB08-47D4-97C3-C061B60E04E2}"/>
              </a:ext>
            </a:extLst>
          </p:cNvPr>
          <p:cNvGrpSpPr/>
          <p:nvPr/>
        </p:nvGrpSpPr>
        <p:grpSpPr>
          <a:xfrm>
            <a:off x="3629147" y="2299414"/>
            <a:ext cx="425461" cy="416348"/>
            <a:chOff x="4084318" y="1418208"/>
            <a:chExt cx="4023359" cy="4021584"/>
          </a:xfrm>
        </p:grpSpPr>
        <p:sp>
          <p:nvSpPr>
            <p:cNvPr id="975" name="Sun 974">
              <a:extLst>
                <a:ext uri="{FF2B5EF4-FFF2-40B4-BE49-F238E27FC236}">
                  <a16:creationId xmlns:a16="http://schemas.microsoft.com/office/drawing/2014/main" id="{3743EAFA-ED02-40AC-BC6D-D60FE167A3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6" name="Oval 975">
              <a:extLst>
                <a:ext uri="{FF2B5EF4-FFF2-40B4-BE49-F238E27FC236}">
                  <a16:creationId xmlns:a16="http://schemas.microsoft.com/office/drawing/2014/main" id="{B9216E38-6275-417A-AACF-235923D553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77" name="Group 976">
            <a:extLst>
              <a:ext uri="{FF2B5EF4-FFF2-40B4-BE49-F238E27FC236}">
                <a16:creationId xmlns:a16="http://schemas.microsoft.com/office/drawing/2014/main" id="{1209D3EC-6F72-491F-B231-74451CED60B2}"/>
              </a:ext>
            </a:extLst>
          </p:cNvPr>
          <p:cNvGrpSpPr/>
          <p:nvPr/>
        </p:nvGrpSpPr>
        <p:grpSpPr>
          <a:xfrm flipV="1">
            <a:off x="3943473" y="2468112"/>
            <a:ext cx="228672" cy="223774"/>
            <a:chOff x="4084318" y="1418208"/>
            <a:chExt cx="4023359" cy="4021584"/>
          </a:xfrm>
        </p:grpSpPr>
        <p:sp>
          <p:nvSpPr>
            <p:cNvPr id="978" name="Sun 977">
              <a:extLst>
                <a:ext uri="{FF2B5EF4-FFF2-40B4-BE49-F238E27FC236}">
                  <a16:creationId xmlns:a16="http://schemas.microsoft.com/office/drawing/2014/main" id="{C645696A-FE4A-4A0E-B455-5B7525D812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9" name="Oval 978">
              <a:extLst>
                <a:ext uri="{FF2B5EF4-FFF2-40B4-BE49-F238E27FC236}">
                  <a16:creationId xmlns:a16="http://schemas.microsoft.com/office/drawing/2014/main" id="{8B6E8692-D7AA-4F43-A9FC-D64F60EF2C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0" name="Group 979">
            <a:extLst>
              <a:ext uri="{FF2B5EF4-FFF2-40B4-BE49-F238E27FC236}">
                <a16:creationId xmlns:a16="http://schemas.microsoft.com/office/drawing/2014/main" id="{04455C25-7D09-41D0-A7BD-628EF3182C43}"/>
              </a:ext>
            </a:extLst>
          </p:cNvPr>
          <p:cNvGrpSpPr/>
          <p:nvPr/>
        </p:nvGrpSpPr>
        <p:grpSpPr>
          <a:xfrm flipV="1">
            <a:off x="3305298" y="2134737"/>
            <a:ext cx="304872" cy="298342"/>
            <a:chOff x="4084318" y="1418208"/>
            <a:chExt cx="4023359" cy="4021584"/>
          </a:xfrm>
        </p:grpSpPr>
        <p:sp>
          <p:nvSpPr>
            <p:cNvPr id="981" name="Sun 980">
              <a:extLst>
                <a:ext uri="{FF2B5EF4-FFF2-40B4-BE49-F238E27FC236}">
                  <a16:creationId xmlns:a16="http://schemas.microsoft.com/office/drawing/2014/main" id="{D0BFAC32-1211-4F40-A7D4-DA345B943A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2" name="Oval 981">
              <a:extLst>
                <a:ext uri="{FF2B5EF4-FFF2-40B4-BE49-F238E27FC236}">
                  <a16:creationId xmlns:a16="http://schemas.microsoft.com/office/drawing/2014/main" id="{64E92AFB-E9F5-46AA-AC33-4A6D303D75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3" name="Group 982">
            <a:extLst>
              <a:ext uri="{FF2B5EF4-FFF2-40B4-BE49-F238E27FC236}">
                <a16:creationId xmlns:a16="http://schemas.microsoft.com/office/drawing/2014/main" id="{5A1FDE13-861F-4D24-90B6-7EEDDA75ED79}"/>
              </a:ext>
            </a:extLst>
          </p:cNvPr>
          <p:cNvGrpSpPr/>
          <p:nvPr/>
        </p:nvGrpSpPr>
        <p:grpSpPr>
          <a:xfrm flipV="1">
            <a:off x="3333873" y="1982337"/>
            <a:ext cx="228672" cy="223774"/>
            <a:chOff x="4084318" y="1418208"/>
            <a:chExt cx="4023359" cy="4021584"/>
          </a:xfrm>
        </p:grpSpPr>
        <p:sp>
          <p:nvSpPr>
            <p:cNvPr id="984" name="Sun 983">
              <a:extLst>
                <a:ext uri="{FF2B5EF4-FFF2-40B4-BE49-F238E27FC236}">
                  <a16:creationId xmlns:a16="http://schemas.microsoft.com/office/drawing/2014/main" id="{B7180A5A-84EE-4E8C-A74A-E513CB00A1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5" name="Oval 984">
              <a:extLst>
                <a:ext uri="{FF2B5EF4-FFF2-40B4-BE49-F238E27FC236}">
                  <a16:creationId xmlns:a16="http://schemas.microsoft.com/office/drawing/2014/main" id="{9B5FF029-9008-49DD-A800-B68C5B986A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6" name="Group 985">
            <a:extLst>
              <a:ext uri="{FF2B5EF4-FFF2-40B4-BE49-F238E27FC236}">
                <a16:creationId xmlns:a16="http://schemas.microsoft.com/office/drawing/2014/main" id="{95E81C01-B3EF-47B9-A099-67E1043CF157}"/>
              </a:ext>
            </a:extLst>
          </p:cNvPr>
          <p:cNvGrpSpPr/>
          <p:nvPr/>
        </p:nvGrpSpPr>
        <p:grpSpPr>
          <a:xfrm>
            <a:off x="4515044" y="3691575"/>
            <a:ext cx="621952" cy="608631"/>
            <a:chOff x="4084318" y="1418208"/>
            <a:chExt cx="4023359" cy="4021584"/>
          </a:xfrm>
        </p:grpSpPr>
        <p:sp>
          <p:nvSpPr>
            <p:cNvPr id="987" name="Sun 986">
              <a:extLst>
                <a:ext uri="{FF2B5EF4-FFF2-40B4-BE49-F238E27FC236}">
                  <a16:creationId xmlns:a16="http://schemas.microsoft.com/office/drawing/2014/main" id="{FB649EFB-8E68-4B21-B8C2-E64F04799E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8" name="Oval 987">
              <a:extLst>
                <a:ext uri="{FF2B5EF4-FFF2-40B4-BE49-F238E27FC236}">
                  <a16:creationId xmlns:a16="http://schemas.microsoft.com/office/drawing/2014/main" id="{46EC9518-906C-4B71-BA4A-0806A2E804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9" name="Group 988">
            <a:extLst>
              <a:ext uri="{FF2B5EF4-FFF2-40B4-BE49-F238E27FC236}">
                <a16:creationId xmlns:a16="http://schemas.microsoft.com/office/drawing/2014/main" id="{B17A9266-74AB-49EC-89D3-E736B095843C}"/>
              </a:ext>
            </a:extLst>
          </p:cNvPr>
          <p:cNvGrpSpPr/>
          <p:nvPr/>
        </p:nvGrpSpPr>
        <p:grpSpPr>
          <a:xfrm>
            <a:off x="4824063" y="3391603"/>
            <a:ext cx="532426" cy="521022"/>
            <a:chOff x="4084318" y="1418208"/>
            <a:chExt cx="4023359" cy="4021584"/>
          </a:xfrm>
        </p:grpSpPr>
        <p:sp>
          <p:nvSpPr>
            <p:cNvPr id="990" name="Sun 989">
              <a:extLst>
                <a:ext uri="{FF2B5EF4-FFF2-40B4-BE49-F238E27FC236}">
                  <a16:creationId xmlns:a16="http://schemas.microsoft.com/office/drawing/2014/main" id="{C8CCC2BF-293D-4F3B-983D-B8E63E97D3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1" name="Oval 990">
              <a:extLst>
                <a:ext uri="{FF2B5EF4-FFF2-40B4-BE49-F238E27FC236}">
                  <a16:creationId xmlns:a16="http://schemas.microsoft.com/office/drawing/2014/main" id="{57FC1ABC-97A0-45FC-93C8-4918308D51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2" name="Group 991">
            <a:extLst>
              <a:ext uri="{FF2B5EF4-FFF2-40B4-BE49-F238E27FC236}">
                <a16:creationId xmlns:a16="http://schemas.microsoft.com/office/drawing/2014/main" id="{7FDC653A-0F07-49A0-871A-B82EF0D970BE}"/>
              </a:ext>
            </a:extLst>
          </p:cNvPr>
          <p:cNvGrpSpPr/>
          <p:nvPr/>
        </p:nvGrpSpPr>
        <p:grpSpPr>
          <a:xfrm>
            <a:off x="4685689" y="2988493"/>
            <a:ext cx="401169" cy="392576"/>
            <a:chOff x="4084318" y="1418208"/>
            <a:chExt cx="4023359" cy="4021584"/>
          </a:xfrm>
        </p:grpSpPr>
        <p:sp>
          <p:nvSpPr>
            <p:cNvPr id="993" name="Sun 992">
              <a:extLst>
                <a:ext uri="{FF2B5EF4-FFF2-40B4-BE49-F238E27FC236}">
                  <a16:creationId xmlns:a16="http://schemas.microsoft.com/office/drawing/2014/main" id="{6981808F-2B54-42DD-8223-840084D922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4" name="Oval 993">
              <a:extLst>
                <a:ext uri="{FF2B5EF4-FFF2-40B4-BE49-F238E27FC236}">
                  <a16:creationId xmlns:a16="http://schemas.microsoft.com/office/drawing/2014/main" id="{8184C1C3-3216-4425-BC76-410F19FDC5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5" name="Group 994">
            <a:extLst>
              <a:ext uri="{FF2B5EF4-FFF2-40B4-BE49-F238E27FC236}">
                <a16:creationId xmlns:a16="http://schemas.microsoft.com/office/drawing/2014/main" id="{5201691B-1CEC-4FE4-8DC2-A61ED3FEED44}"/>
              </a:ext>
            </a:extLst>
          </p:cNvPr>
          <p:cNvGrpSpPr/>
          <p:nvPr/>
        </p:nvGrpSpPr>
        <p:grpSpPr>
          <a:xfrm>
            <a:off x="4928525" y="3130845"/>
            <a:ext cx="401169" cy="392576"/>
            <a:chOff x="4084318" y="1418208"/>
            <a:chExt cx="4023359" cy="4021584"/>
          </a:xfrm>
        </p:grpSpPr>
        <p:sp>
          <p:nvSpPr>
            <p:cNvPr id="996" name="Sun 995">
              <a:extLst>
                <a:ext uri="{FF2B5EF4-FFF2-40B4-BE49-F238E27FC236}">
                  <a16:creationId xmlns:a16="http://schemas.microsoft.com/office/drawing/2014/main" id="{C427D8B5-6BE5-48DD-8FD4-FB02266D3C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7" name="Oval 996">
              <a:extLst>
                <a:ext uri="{FF2B5EF4-FFF2-40B4-BE49-F238E27FC236}">
                  <a16:creationId xmlns:a16="http://schemas.microsoft.com/office/drawing/2014/main" id="{8CD6C38C-291C-4E35-987E-E8FA1AA13E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8" name="Group 997">
            <a:extLst>
              <a:ext uri="{FF2B5EF4-FFF2-40B4-BE49-F238E27FC236}">
                <a16:creationId xmlns:a16="http://schemas.microsoft.com/office/drawing/2014/main" id="{385AF4CE-A26F-4BB2-B82F-9FB60846954B}"/>
              </a:ext>
            </a:extLst>
          </p:cNvPr>
          <p:cNvGrpSpPr/>
          <p:nvPr/>
        </p:nvGrpSpPr>
        <p:grpSpPr>
          <a:xfrm>
            <a:off x="4272032" y="3037058"/>
            <a:ext cx="491604" cy="481074"/>
            <a:chOff x="4084318" y="1418208"/>
            <a:chExt cx="4023359" cy="4021584"/>
          </a:xfrm>
        </p:grpSpPr>
        <p:sp>
          <p:nvSpPr>
            <p:cNvPr id="999" name="Sun 998">
              <a:extLst>
                <a:ext uri="{FF2B5EF4-FFF2-40B4-BE49-F238E27FC236}">
                  <a16:creationId xmlns:a16="http://schemas.microsoft.com/office/drawing/2014/main" id="{3DDCD09A-EE02-4D5E-9DB9-7A41856BAF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0" name="Oval 999">
              <a:extLst>
                <a:ext uri="{FF2B5EF4-FFF2-40B4-BE49-F238E27FC236}">
                  <a16:creationId xmlns:a16="http://schemas.microsoft.com/office/drawing/2014/main" id="{36643FC3-E84C-4911-89AA-C7C483FCE2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01" name="Group 1000">
            <a:extLst>
              <a:ext uri="{FF2B5EF4-FFF2-40B4-BE49-F238E27FC236}">
                <a16:creationId xmlns:a16="http://schemas.microsoft.com/office/drawing/2014/main" id="{882EDC8D-82A1-4346-80A7-5F265533CE96}"/>
              </a:ext>
            </a:extLst>
          </p:cNvPr>
          <p:cNvGrpSpPr/>
          <p:nvPr/>
        </p:nvGrpSpPr>
        <p:grpSpPr>
          <a:xfrm>
            <a:off x="4032546" y="2847814"/>
            <a:ext cx="491604" cy="481074"/>
            <a:chOff x="4084318" y="1418208"/>
            <a:chExt cx="4023359" cy="4021584"/>
          </a:xfrm>
        </p:grpSpPr>
        <p:sp>
          <p:nvSpPr>
            <p:cNvPr id="1002" name="Sun 1001">
              <a:extLst>
                <a:ext uri="{FF2B5EF4-FFF2-40B4-BE49-F238E27FC236}">
                  <a16:creationId xmlns:a16="http://schemas.microsoft.com/office/drawing/2014/main" id="{B25FEFEF-9A60-47F0-84A3-D29DC414D0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3" name="Oval 1002">
              <a:extLst>
                <a:ext uri="{FF2B5EF4-FFF2-40B4-BE49-F238E27FC236}">
                  <a16:creationId xmlns:a16="http://schemas.microsoft.com/office/drawing/2014/main" id="{533A0EC2-FF26-40E7-BD8D-7E396FC9CF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04" name="Group 1003">
            <a:extLst>
              <a:ext uri="{FF2B5EF4-FFF2-40B4-BE49-F238E27FC236}">
                <a16:creationId xmlns:a16="http://schemas.microsoft.com/office/drawing/2014/main" id="{4359C311-13D1-438F-8781-1915351831F3}"/>
              </a:ext>
            </a:extLst>
          </p:cNvPr>
          <p:cNvGrpSpPr/>
          <p:nvPr/>
        </p:nvGrpSpPr>
        <p:grpSpPr>
          <a:xfrm>
            <a:off x="4235187" y="2517896"/>
            <a:ext cx="491604" cy="481074"/>
            <a:chOff x="4084318" y="1418208"/>
            <a:chExt cx="4023359" cy="4021584"/>
          </a:xfrm>
        </p:grpSpPr>
        <p:sp>
          <p:nvSpPr>
            <p:cNvPr id="1005" name="Sun 1004">
              <a:extLst>
                <a:ext uri="{FF2B5EF4-FFF2-40B4-BE49-F238E27FC236}">
                  <a16:creationId xmlns:a16="http://schemas.microsoft.com/office/drawing/2014/main" id="{E783BEC0-C37C-416F-A6E3-115292DC7C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6" name="Oval 1005">
              <a:extLst>
                <a:ext uri="{FF2B5EF4-FFF2-40B4-BE49-F238E27FC236}">
                  <a16:creationId xmlns:a16="http://schemas.microsoft.com/office/drawing/2014/main" id="{3BF8615B-98A2-4341-8B7F-7BB03CCBFB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07" name="Group 1006">
            <a:extLst>
              <a:ext uri="{FF2B5EF4-FFF2-40B4-BE49-F238E27FC236}">
                <a16:creationId xmlns:a16="http://schemas.microsoft.com/office/drawing/2014/main" id="{B0DBF0D4-4447-4EBE-92CB-A9BAE9832EC5}"/>
              </a:ext>
            </a:extLst>
          </p:cNvPr>
          <p:cNvGrpSpPr/>
          <p:nvPr/>
        </p:nvGrpSpPr>
        <p:grpSpPr>
          <a:xfrm>
            <a:off x="4648843" y="2368846"/>
            <a:ext cx="491604" cy="481074"/>
            <a:chOff x="4084318" y="1418208"/>
            <a:chExt cx="4023359" cy="4021584"/>
          </a:xfrm>
        </p:grpSpPr>
        <p:sp>
          <p:nvSpPr>
            <p:cNvPr id="1008" name="Sun 1007">
              <a:extLst>
                <a:ext uri="{FF2B5EF4-FFF2-40B4-BE49-F238E27FC236}">
                  <a16:creationId xmlns:a16="http://schemas.microsoft.com/office/drawing/2014/main" id="{939D70AA-A9DF-4100-819A-5D7D795879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9" name="Oval 1008">
              <a:extLst>
                <a:ext uri="{FF2B5EF4-FFF2-40B4-BE49-F238E27FC236}">
                  <a16:creationId xmlns:a16="http://schemas.microsoft.com/office/drawing/2014/main" id="{C5DDE088-D186-4F71-9860-5C425FA09F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0" name="Group 1009">
            <a:extLst>
              <a:ext uri="{FF2B5EF4-FFF2-40B4-BE49-F238E27FC236}">
                <a16:creationId xmlns:a16="http://schemas.microsoft.com/office/drawing/2014/main" id="{DF1D7D56-CBC4-4DFC-A508-912602DF3C12}"/>
              </a:ext>
            </a:extLst>
          </p:cNvPr>
          <p:cNvGrpSpPr/>
          <p:nvPr/>
        </p:nvGrpSpPr>
        <p:grpSpPr>
          <a:xfrm>
            <a:off x="5062498" y="2436930"/>
            <a:ext cx="464813" cy="454857"/>
            <a:chOff x="4084318" y="1418208"/>
            <a:chExt cx="4023359" cy="4021584"/>
          </a:xfrm>
        </p:grpSpPr>
        <p:sp>
          <p:nvSpPr>
            <p:cNvPr id="1011" name="Sun 1010">
              <a:extLst>
                <a:ext uri="{FF2B5EF4-FFF2-40B4-BE49-F238E27FC236}">
                  <a16:creationId xmlns:a16="http://schemas.microsoft.com/office/drawing/2014/main" id="{28D1CCF8-F3FA-446F-B6BE-2B49BC0720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2" name="Oval 1011">
              <a:extLst>
                <a:ext uri="{FF2B5EF4-FFF2-40B4-BE49-F238E27FC236}">
                  <a16:creationId xmlns:a16="http://schemas.microsoft.com/office/drawing/2014/main" id="{F7B3D5F5-EEBE-42D2-934C-358B67D4A6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3" name="Group 1012">
            <a:extLst>
              <a:ext uri="{FF2B5EF4-FFF2-40B4-BE49-F238E27FC236}">
                <a16:creationId xmlns:a16="http://schemas.microsoft.com/office/drawing/2014/main" id="{9E631051-4E29-4F6B-B82D-CB92F1CDC7F3}"/>
              </a:ext>
            </a:extLst>
          </p:cNvPr>
          <p:cNvGrpSpPr/>
          <p:nvPr/>
        </p:nvGrpSpPr>
        <p:grpSpPr>
          <a:xfrm>
            <a:off x="5436880" y="2675011"/>
            <a:ext cx="383510" cy="375295"/>
            <a:chOff x="4084318" y="1418208"/>
            <a:chExt cx="4023359" cy="4021584"/>
          </a:xfrm>
        </p:grpSpPr>
        <p:sp>
          <p:nvSpPr>
            <p:cNvPr id="1014" name="Sun 1013">
              <a:extLst>
                <a:ext uri="{FF2B5EF4-FFF2-40B4-BE49-F238E27FC236}">
                  <a16:creationId xmlns:a16="http://schemas.microsoft.com/office/drawing/2014/main" id="{3C12D9E9-597C-449E-9DEA-D8C567052F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5" name="Oval 1014">
              <a:extLst>
                <a:ext uri="{FF2B5EF4-FFF2-40B4-BE49-F238E27FC236}">
                  <a16:creationId xmlns:a16="http://schemas.microsoft.com/office/drawing/2014/main" id="{5E166016-71B8-4311-8226-D0E960F7AE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6" name="Group 1015">
            <a:extLst>
              <a:ext uri="{FF2B5EF4-FFF2-40B4-BE49-F238E27FC236}">
                <a16:creationId xmlns:a16="http://schemas.microsoft.com/office/drawing/2014/main" id="{AADBD761-4BFA-41AA-A603-2888494168B2}"/>
              </a:ext>
            </a:extLst>
          </p:cNvPr>
          <p:cNvGrpSpPr/>
          <p:nvPr/>
        </p:nvGrpSpPr>
        <p:grpSpPr>
          <a:xfrm>
            <a:off x="5650489" y="2953285"/>
            <a:ext cx="383510" cy="375295"/>
            <a:chOff x="4084318" y="1418208"/>
            <a:chExt cx="4023359" cy="4021584"/>
          </a:xfrm>
        </p:grpSpPr>
        <p:sp>
          <p:nvSpPr>
            <p:cNvPr id="1017" name="Sun 1016">
              <a:extLst>
                <a:ext uri="{FF2B5EF4-FFF2-40B4-BE49-F238E27FC236}">
                  <a16:creationId xmlns:a16="http://schemas.microsoft.com/office/drawing/2014/main" id="{AA6725A4-63DC-45AD-9A93-F12D5C7F66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8" name="Oval 1017">
              <a:extLst>
                <a:ext uri="{FF2B5EF4-FFF2-40B4-BE49-F238E27FC236}">
                  <a16:creationId xmlns:a16="http://schemas.microsoft.com/office/drawing/2014/main" id="{9B9B9386-C188-4582-956B-DC912B1C1E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9" name="Group 1018">
            <a:extLst>
              <a:ext uri="{FF2B5EF4-FFF2-40B4-BE49-F238E27FC236}">
                <a16:creationId xmlns:a16="http://schemas.microsoft.com/office/drawing/2014/main" id="{78CE536D-258C-4E25-9984-6A66350154ED}"/>
              </a:ext>
            </a:extLst>
          </p:cNvPr>
          <p:cNvGrpSpPr/>
          <p:nvPr/>
        </p:nvGrpSpPr>
        <p:grpSpPr>
          <a:xfrm>
            <a:off x="5904290" y="2925269"/>
            <a:ext cx="306309" cy="299748"/>
            <a:chOff x="4084318" y="1418208"/>
            <a:chExt cx="4023359" cy="4021584"/>
          </a:xfrm>
        </p:grpSpPr>
        <p:sp>
          <p:nvSpPr>
            <p:cNvPr id="1020" name="Sun 1019">
              <a:extLst>
                <a:ext uri="{FF2B5EF4-FFF2-40B4-BE49-F238E27FC236}">
                  <a16:creationId xmlns:a16="http://schemas.microsoft.com/office/drawing/2014/main" id="{5A0F53E8-08B5-41A9-8BB0-148B641000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1" name="Oval 1020">
              <a:extLst>
                <a:ext uri="{FF2B5EF4-FFF2-40B4-BE49-F238E27FC236}">
                  <a16:creationId xmlns:a16="http://schemas.microsoft.com/office/drawing/2014/main" id="{ED03A7C1-ABA3-49D8-8FCF-DFABB7229B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2" name="Group 1021">
            <a:extLst>
              <a:ext uri="{FF2B5EF4-FFF2-40B4-BE49-F238E27FC236}">
                <a16:creationId xmlns:a16="http://schemas.microsoft.com/office/drawing/2014/main" id="{0AAA2C1E-01E3-4F94-A92B-3FD73A319493}"/>
              </a:ext>
            </a:extLst>
          </p:cNvPr>
          <p:cNvGrpSpPr/>
          <p:nvPr/>
        </p:nvGrpSpPr>
        <p:grpSpPr>
          <a:xfrm>
            <a:off x="5900916" y="2668653"/>
            <a:ext cx="306309" cy="299748"/>
            <a:chOff x="4084318" y="1418208"/>
            <a:chExt cx="4023359" cy="4021584"/>
          </a:xfrm>
        </p:grpSpPr>
        <p:sp>
          <p:nvSpPr>
            <p:cNvPr id="1023" name="Sun 1022">
              <a:extLst>
                <a:ext uri="{FF2B5EF4-FFF2-40B4-BE49-F238E27FC236}">
                  <a16:creationId xmlns:a16="http://schemas.microsoft.com/office/drawing/2014/main" id="{25E404E0-5E68-4464-AE82-1474873D5F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4" name="Oval 1023">
              <a:extLst>
                <a:ext uri="{FF2B5EF4-FFF2-40B4-BE49-F238E27FC236}">
                  <a16:creationId xmlns:a16="http://schemas.microsoft.com/office/drawing/2014/main" id="{46D0A8C0-BFEA-42E6-9A0D-B79713F01B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0E47ECCD-B732-4EA0-A237-080305D92023}"/>
              </a:ext>
            </a:extLst>
          </p:cNvPr>
          <p:cNvGrpSpPr/>
          <p:nvPr/>
        </p:nvGrpSpPr>
        <p:grpSpPr>
          <a:xfrm>
            <a:off x="95373" y="2367347"/>
            <a:ext cx="190572" cy="186490"/>
            <a:chOff x="4084318" y="1418208"/>
            <a:chExt cx="4023359" cy="4021584"/>
          </a:xfrm>
        </p:grpSpPr>
        <p:sp>
          <p:nvSpPr>
            <p:cNvPr id="1026" name="Sun 1025">
              <a:extLst>
                <a:ext uri="{FF2B5EF4-FFF2-40B4-BE49-F238E27FC236}">
                  <a16:creationId xmlns:a16="http://schemas.microsoft.com/office/drawing/2014/main" id="{100D7F1C-D860-4AFF-A821-4423EF1F87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7" name="Oval 1026">
              <a:extLst>
                <a:ext uri="{FF2B5EF4-FFF2-40B4-BE49-F238E27FC236}">
                  <a16:creationId xmlns:a16="http://schemas.microsoft.com/office/drawing/2014/main" id="{B7C47459-F64D-4CC3-862C-CD05307D7A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7488D313-4FFA-4140-8241-DEDD930B13A4}"/>
              </a:ext>
            </a:extLst>
          </p:cNvPr>
          <p:cNvGrpSpPr/>
          <p:nvPr/>
        </p:nvGrpSpPr>
        <p:grpSpPr>
          <a:xfrm>
            <a:off x="3476748" y="5167697"/>
            <a:ext cx="190572" cy="186490"/>
            <a:chOff x="4084318" y="1418208"/>
            <a:chExt cx="4023359" cy="4021584"/>
          </a:xfrm>
        </p:grpSpPr>
        <p:sp>
          <p:nvSpPr>
            <p:cNvPr id="1029" name="Sun 1028">
              <a:extLst>
                <a:ext uri="{FF2B5EF4-FFF2-40B4-BE49-F238E27FC236}">
                  <a16:creationId xmlns:a16="http://schemas.microsoft.com/office/drawing/2014/main" id="{B0C136B6-6218-4E88-B2C6-CA72478665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0" name="Oval 1029">
              <a:extLst>
                <a:ext uri="{FF2B5EF4-FFF2-40B4-BE49-F238E27FC236}">
                  <a16:creationId xmlns:a16="http://schemas.microsoft.com/office/drawing/2014/main" id="{9E043437-7967-4CBD-A817-7A6ECBA101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159C1112-503B-438E-B58D-EC985B969EEF}"/>
              </a:ext>
            </a:extLst>
          </p:cNvPr>
          <p:cNvGrpSpPr/>
          <p:nvPr/>
        </p:nvGrpSpPr>
        <p:grpSpPr>
          <a:xfrm>
            <a:off x="6086598" y="5320097"/>
            <a:ext cx="190572" cy="186490"/>
            <a:chOff x="4084318" y="1418208"/>
            <a:chExt cx="4023359" cy="4021584"/>
          </a:xfrm>
        </p:grpSpPr>
        <p:sp>
          <p:nvSpPr>
            <p:cNvPr id="1032" name="Sun 1031">
              <a:extLst>
                <a:ext uri="{FF2B5EF4-FFF2-40B4-BE49-F238E27FC236}">
                  <a16:creationId xmlns:a16="http://schemas.microsoft.com/office/drawing/2014/main" id="{79808B5F-C047-488A-ABD0-795B1532FB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3" name="Oval 1032">
              <a:extLst>
                <a:ext uri="{FF2B5EF4-FFF2-40B4-BE49-F238E27FC236}">
                  <a16:creationId xmlns:a16="http://schemas.microsoft.com/office/drawing/2014/main" id="{99764C84-51BD-4695-9C09-AC442EF7D0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0B9CE2E9-B17E-46D0-98A4-C81FF963512F}"/>
              </a:ext>
            </a:extLst>
          </p:cNvPr>
          <p:cNvGrpSpPr/>
          <p:nvPr/>
        </p:nvGrpSpPr>
        <p:grpSpPr>
          <a:xfrm>
            <a:off x="1457448" y="2609552"/>
            <a:ext cx="381072" cy="372910"/>
            <a:chOff x="4084318" y="1418208"/>
            <a:chExt cx="4023359" cy="4021584"/>
          </a:xfrm>
        </p:grpSpPr>
        <p:sp>
          <p:nvSpPr>
            <p:cNvPr id="1035" name="Sun 1034">
              <a:extLst>
                <a:ext uri="{FF2B5EF4-FFF2-40B4-BE49-F238E27FC236}">
                  <a16:creationId xmlns:a16="http://schemas.microsoft.com/office/drawing/2014/main" id="{12BD599D-A59C-4D57-A42D-854DB08D94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6" name="Oval 1035">
              <a:extLst>
                <a:ext uri="{FF2B5EF4-FFF2-40B4-BE49-F238E27FC236}">
                  <a16:creationId xmlns:a16="http://schemas.microsoft.com/office/drawing/2014/main" id="{92C24F0B-E1FC-4819-82EA-4448C7B658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38EBB873-E4A8-4190-8AA1-F67A1EF60901}"/>
              </a:ext>
            </a:extLst>
          </p:cNvPr>
          <p:cNvGrpSpPr/>
          <p:nvPr/>
        </p:nvGrpSpPr>
        <p:grpSpPr>
          <a:xfrm>
            <a:off x="8182201" y="3185553"/>
            <a:ext cx="425461" cy="416348"/>
            <a:chOff x="4084318" y="1418208"/>
            <a:chExt cx="4023359" cy="4021584"/>
          </a:xfrm>
        </p:grpSpPr>
        <p:sp>
          <p:nvSpPr>
            <p:cNvPr id="1038" name="Sun 1037">
              <a:extLst>
                <a:ext uri="{FF2B5EF4-FFF2-40B4-BE49-F238E27FC236}">
                  <a16:creationId xmlns:a16="http://schemas.microsoft.com/office/drawing/2014/main" id="{3F291815-0AD5-4DE7-906A-185D8ED6E4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580B424F-072E-4A16-B941-ABA2522637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2F6F28BD-D4F9-4EBA-9B10-89B1A47AE7AD}"/>
              </a:ext>
            </a:extLst>
          </p:cNvPr>
          <p:cNvGrpSpPr/>
          <p:nvPr/>
        </p:nvGrpSpPr>
        <p:grpSpPr>
          <a:xfrm>
            <a:off x="5886572" y="2093773"/>
            <a:ext cx="314397" cy="307663"/>
            <a:chOff x="4084318" y="1418208"/>
            <a:chExt cx="4023359" cy="4021584"/>
          </a:xfrm>
        </p:grpSpPr>
        <p:sp>
          <p:nvSpPr>
            <p:cNvPr id="1041" name="Sun 1040">
              <a:extLst>
                <a:ext uri="{FF2B5EF4-FFF2-40B4-BE49-F238E27FC236}">
                  <a16:creationId xmlns:a16="http://schemas.microsoft.com/office/drawing/2014/main" id="{4607FD81-E04F-4681-A738-8BE2AC9B77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2" name="Oval 1041">
              <a:extLst>
                <a:ext uri="{FF2B5EF4-FFF2-40B4-BE49-F238E27FC236}">
                  <a16:creationId xmlns:a16="http://schemas.microsoft.com/office/drawing/2014/main" id="{C5B64A34-2644-435D-9CBB-2064799A56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FEB58131-171B-415A-9F1C-CFBAC746EFB4}"/>
              </a:ext>
            </a:extLst>
          </p:cNvPr>
          <p:cNvGrpSpPr/>
          <p:nvPr/>
        </p:nvGrpSpPr>
        <p:grpSpPr>
          <a:xfrm>
            <a:off x="5953248" y="1929605"/>
            <a:ext cx="209622" cy="205132"/>
            <a:chOff x="4084318" y="1418208"/>
            <a:chExt cx="4023359" cy="4021584"/>
          </a:xfrm>
        </p:grpSpPr>
        <p:sp>
          <p:nvSpPr>
            <p:cNvPr id="1044" name="Sun 1043">
              <a:extLst>
                <a:ext uri="{FF2B5EF4-FFF2-40B4-BE49-F238E27FC236}">
                  <a16:creationId xmlns:a16="http://schemas.microsoft.com/office/drawing/2014/main" id="{5880F9CF-B7AB-4A2D-AE24-5A45837BBE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5" name="Oval 1044">
              <a:extLst>
                <a:ext uri="{FF2B5EF4-FFF2-40B4-BE49-F238E27FC236}">
                  <a16:creationId xmlns:a16="http://schemas.microsoft.com/office/drawing/2014/main" id="{2CEEB645-CA35-4CA3-8F12-CD42DB363D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F933E2DC-174F-4DB5-A62E-C5424CC0A0FF}"/>
              </a:ext>
            </a:extLst>
          </p:cNvPr>
          <p:cNvGrpSpPr/>
          <p:nvPr/>
        </p:nvGrpSpPr>
        <p:grpSpPr>
          <a:xfrm>
            <a:off x="7820985" y="2930681"/>
            <a:ext cx="425461" cy="416348"/>
            <a:chOff x="4084318" y="1418208"/>
            <a:chExt cx="4023359" cy="4021584"/>
          </a:xfrm>
        </p:grpSpPr>
        <p:sp>
          <p:nvSpPr>
            <p:cNvPr id="1047" name="Sun 1046">
              <a:extLst>
                <a:ext uri="{FF2B5EF4-FFF2-40B4-BE49-F238E27FC236}">
                  <a16:creationId xmlns:a16="http://schemas.microsoft.com/office/drawing/2014/main" id="{8D81964F-31AE-46A6-9127-6ECE868C98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8" name="Oval 1047">
              <a:extLst>
                <a:ext uri="{FF2B5EF4-FFF2-40B4-BE49-F238E27FC236}">
                  <a16:creationId xmlns:a16="http://schemas.microsoft.com/office/drawing/2014/main" id="{DC0A0DA4-2480-4BA1-BA82-99AA1CE28A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9" name="Group 1048">
            <a:extLst>
              <a:ext uri="{FF2B5EF4-FFF2-40B4-BE49-F238E27FC236}">
                <a16:creationId xmlns:a16="http://schemas.microsoft.com/office/drawing/2014/main" id="{0C5BD5C6-91A8-4407-BA48-B0C57B677049}"/>
              </a:ext>
            </a:extLst>
          </p:cNvPr>
          <p:cNvGrpSpPr/>
          <p:nvPr/>
        </p:nvGrpSpPr>
        <p:grpSpPr>
          <a:xfrm>
            <a:off x="7641789" y="3183564"/>
            <a:ext cx="425461" cy="416348"/>
            <a:chOff x="4084318" y="1418208"/>
            <a:chExt cx="4023359" cy="4021584"/>
          </a:xfrm>
        </p:grpSpPr>
        <p:sp>
          <p:nvSpPr>
            <p:cNvPr id="1050" name="Sun 1049">
              <a:extLst>
                <a:ext uri="{FF2B5EF4-FFF2-40B4-BE49-F238E27FC236}">
                  <a16:creationId xmlns:a16="http://schemas.microsoft.com/office/drawing/2014/main" id="{30C94646-A8E2-4449-8227-5802B42D75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1" name="Oval 1050">
              <a:extLst>
                <a:ext uri="{FF2B5EF4-FFF2-40B4-BE49-F238E27FC236}">
                  <a16:creationId xmlns:a16="http://schemas.microsoft.com/office/drawing/2014/main" id="{75AC2950-534D-42DF-9626-BB768E2036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2" name="Group 1051">
            <a:extLst>
              <a:ext uri="{FF2B5EF4-FFF2-40B4-BE49-F238E27FC236}">
                <a16:creationId xmlns:a16="http://schemas.microsoft.com/office/drawing/2014/main" id="{CA5BA488-F1F7-4F11-95E8-D3D39BB2CC70}"/>
              </a:ext>
            </a:extLst>
          </p:cNvPr>
          <p:cNvGrpSpPr/>
          <p:nvPr/>
        </p:nvGrpSpPr>
        <p:grpSpPr>
          <a:xfrm>
            <a:off x="7723850" y="3486690"/>
            <a:ext cx="425461" cy="416348"/>
            <a:chOff x="4084318" y="1418208"/>
            <a:chExt cx="4023359" cy="4021584"/>
          </a:xfrm>
        </p:grpSpPr>
        <p:sp>
          <p:nvSpPr>
            <p:cNvPr id="1053" name="Sun 1052">
              <a:extLst>
                <a:ext uri="{FF2B5EF4-FFF2-40B4-BE49-F238E27FC236}">
                  <a16:creationId xmlns:a16="http://schemas.microsoft.com/office/drawing/2014/main" id="{95ED13FE-9277-4C9F-8C08-216308CBE6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4" name="Oval 1053">
              <a:extLst>
                <a:ext uri="{FF2B5EF4-FFF2-40B4-BE49-F238E27FC236}">
                  <a16:creationId xmlns:a16="http://schemas.microsoft.com/office/drawing/2014/main" id="{B0CB7E65-D1D0-4CFD-8440-D2232DEEE8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B4978086-4055-4935-B24B-0B848BB85B6E}"/>
              </a:ext>
            </a:extLst>
          </p:cNvPr>
          <p:cNvGrpSpPr/>
          <p:nvPr/>
        </p:nvGrpSpPr>
        <p:grpSpPr>
          <a:xfrm>
            <a:off x="8057121" y="3508461"/>
            <a:ext cx="425461" cy="416348"/>
            <a:chOff x="4084318" y="1418208"/>
            <a:chExt cx="4023359" cy="4021584"/>
          </a:xfrm>
        </p:grpSpPr>
        <p:sp>
          <p:nvSpPr>
            <p:cNvPr id="1056" name="Sun 1055">
              <a:extLst>
                <a:ext uri="{FF2B5EF4-FFF2-40B4-BE49-F238E27FC236}">
                  <a16:creationId xmlns:a16="http://schemas.microsoft.com/office/drawing/2014/main" id="{0F9DB818-12FC-4054-92CD-0E1EE8EACB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7" name="Oval 1056">
              <a:extLst>
                <a:ext uri="{FF2B5EF4-FFF2-40B4-BE49-F238E27FC236}">
                  <a16:creationId xmlns:a16="http://schemas.microsoft.com/office/drawing/2014/main" id="{C9FBA0AF-A6C3-4AF4-965D-4253254A4F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8" name="Group 1057">
            <a:extLst>
              <a:ext uri="{FF2B5EF4-FFF2-40B4-BE49-F238E27FC236}">
                <a16:creationId xmlns:a16="http://schemas.microsoft.com/office/drawing/2014/main" id="{28323D1E-9DB5-43B3-94ED-9CEC31C6FADA}"/>
              </a:ext>
            </a:extLst>
          </p:cNvPr>
          <p:cNvGrpSpPr/>
          <p:nvPr/>
        </p:nvGrpSpPr>
        <p:grpSpPr>
          <a:xfrm>
            <a:off x="7985109" y="3309066"/>
            <a:ext cx="310186" cy="303542"/>
            <a:chOff x="4084318" y="1418208"/>
            <a:chExt cx="4023359" cy="4021584"/>
          </a:xfrm>
        </p:grpSpPr>
        <p:sp>
          <p:nvSpPr>
            <p:cNvPr id="1059" name="Sun 1058">
              <a:extLst>
                <a:ext uri="{FF2B5EF4-FFF2-40B4-BE49-F238E27FC236}">
                  <a16:creationId xmlns:a16="http://schemas.microsoft.com/office/drawing/2014/main" id="{4A461A64-6C6F-470F-A0CE-D9CCCF73B7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0" name="Oval 1059">
              <a:extLst>
                <a:ext uri="{FF2B5EF4-FFF2-40B4-BE49-F238E27FC236}">
                  <a16:creationId xmlns:a16="http://schemas.microsoft.com/office/drawing/2014/main" id="{8E464705-0ED5-4A14-96DB-54D31AE0AD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1" name="Group 1060">
            <a:extLst>
              <a:ext uri="{FF2B5EF4-FFF2-40B4-BE49-F238E27FC236}">
                <a16:creationId xmlns:a16="http://schemas.microsoft.com/office/drawing/2014/main" id="{B71ADAC1-CC88-44DA-8CBE-ACAFC693DA69}"/>
              </a:ext>
            </a:extLst>
          </p:cNvPr>
          <p:cNvGrpSpPr/>
          <p:nvPr/>
        </p:nvGrpSpPr>
        <p:grpSpPr>
          <a:xfrm>
            <a:off x="8484176" y="2930681"/>
            <a:ext cx="425461" cy="416348"/>
            <a:chOff x="4084318" y="1418208"/>
            <a:chExt cx="4023359" cy="4021584"/>
          </a:xfrm>
        </p:grpSpPr>
        <p:sp>
          <p:nvSpPr>
            <p:cNvPr id="1062" name="Sun 1061">
              <a:extLst>
                <a:ext uri="{FF2B5EF4-FFF2-40B4-BE49-F238E27FC236}">
                  <a16:creationId xmlns:a16="http://schemas.microsoft.com/office/drawing/2014/main" id="{6C6F8598-3C45-4085-9CCB-C00091EA0F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3" name="Oval 1062">
              <a:extLst>
                <a:ext uri="{FF2B5EF4-FFF2-40B4-BE49-F238E27FC236}">
                  <a16:creationId xmlns:a16="http://schemas.microsoft.com/office/drawing/2014/main" id="{0C91FFC4-901A-4801-A552-9A5F52A04F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4" name="Group 1063">
            <a:extLst>
              <a:ext uri="{FF2B5EF4-FFF2-40B4-BE49-F238E27FC236}">
                <a16:creationId xmlns:a16="http://schemas.microsoft.com/office/drawing/2014/main" id="{6055DCEC-A295-4065-AF79-0FEBF3813C4E}"/>
              </a:ext>
            </a:extLst>
          </p:cNvPr>
          <p:cNvGrpSpPr/>
          <p:nvPr/>
        </p:nvGrpSpPr>
        <p:grpSpPr>
          <a:xfrm>
            <a:off x="8787301" y="3149239"/>
            <a:ext cx="337319" cy="330094"/>
            <a:chOff x="4084318" y="1418208"/>
            <a:chExt cx="4023359" cy="4021584"/>
          </a:xfrm>
        </p:grpSpPr>
        <p:sp>
          <p:nvSpPr>
            <p:cNvPr id="1065" name="Sun 1064">
              <a:extLst>
                <a:ext uri="{FF2B5EF4-FFF2-40B4-BE49-F238E27FC236}">
                  <a16:creationId xmlns:a16="http://schemas.microsoft.com/office/drawing/2014/main" id="{D1C16C81-5A04-4094-B1EA-04AD4F1DB0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6" name="Oval 1065">
              <a:extLst>
                <a:ext uri="{FF2B5EF4-FFF2-40B4-BE49-F238E27FC236}">
                  <a16:creationId xmlns:a16="http://schemas.microsoft.com/office/drawing/2014/main" id="{BE07AAC0-0EE8-42B8-B1F4-E7CD6D2EED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E0D5F429-264F-48E7-A9E9-D087F8119D97}"/>
              </a:ext>
            </a:extLst>
          </p:cNvPr>
          <p:cNvGrpSpPr/>
          <p:nvPr/>
        </p:nvGrpSpPr>
        <p:grpSpPr>
          <a:xfrm>
            <a:off x="8919605" y="3412167"/>
            <a:ext cx="337319" cy="330094"/>
            <a:chOff x="4084318" y="1418208"/>
            <a:chExt cx="4023359" cy="4021584"/>
          </a:xfrm>
        </p:grpSpPr>
        <p:sp>
          <p:nvSpPr>
            <p:cNvPr id="1068" name="Sun 1067">
              <a:extLst>
                <a:ext uri="{FF2B5EF4-FFF2-40B4-BE49-F238E27FC236}">
                  <a16:creationId xmlns:a16="http://schemas.microsoft.com/office/drawing/2014/main" id="{ED15ADDA-0706-467F-BC4F-8FBAA23E37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9" name="Oval 1068">
              <a:extLst>
                <a:ext uri="{FF2B5EF4-FFF2-40B4-BE49-F238E27FC236}">
                  <a16:creationId xmlns:a16="http://schemas.microsoft.com/office/drawing/2014/main" id="{7CDE18F9-F244-42DC-A43F-69DEE12624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0" name="Group 1069">
            <a:extLst>
              <a:ext uri="{FF2B5EF4-FFF2-40B4-BE49-F238E27FC236}">
                <a16:creationId xmlns:a16="http://schemas.microsoft.com/office/drawing/2014/main" id="{42349947-11A0-4729-A6DF-28D1AAE77D6F}"/>
              </a:ext>
            </a:extLst>
          </p:cNvPr>
          <p:cNvGrpSpPr/>
          <p:nvPr/>
        </p:nvGrpSpPr>
        <p:grpSpPr>
          <a:xfrm>
            <a:off x="8901186" y="3675095"/>
            <a:ext cx="474646" cy="464480"/>
            <a:chOff x="4084318" y="1418208"/>
            <a:chExt cx="4023359" cy="4021584"/>
          </a:xfrm>
        </p:grpSpPr>
        <p:sp>
          <p:nvSpPr>
            <p:cNvPr id="1071" name="Sun 1070">
              <a:extLst>
                <a:ext uri="{FF2B5EF4-FFF2-40B4-BE49-F238E27FC236}">
                  <a16:creationId xmlns:a16="http://schemas.microsoft.com/office/drawing/2014/main" id="{21F622C6-063D-4E91-B43D-5828591379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2" name="Oval 1071">
              <a:extLst>
                <a:ext uri="{FF2B5EF4-FFF2-40B4-BE49-F238E27FC236}">
                  <a16:creationId xmlns:a16="http://schemas.microsoft.com/office/drawing/2014/main" id="{545A5E46-D131-4691-8E6B-B604FD4D0E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3" name="Group 1072">
            <a:extLst>
              <a:ext uri="{FF2B5EF4-FFF2-40B4-BE49-F238E27FC236}">
                <a16:creationId xmlns:a16="http://schemas.microsoft.com/office/drawing/2014/main" id="{31B6049F-568E-4BE5-B282-96C823818C3E}"/>
              </a:ext>
            </a:extLst>
          </p:cNvPr>
          <p:cNvGrpSpPr/>
          <p:nvPr/>
        </p:nvGrpSpPr>
        <p:grpSpPr>
          <a:xfrm>
            <a:off x="8832525" y="4078699"/>
            <a:ext cx="474646" cy="464480"/>
            <a:chOff x="4084318" y="1418208"/>
            <a:chExt cx="4023359" cy="4021584"/>
          </a:xfrm>
        </p:grpSpPr>
        <p:sp>
          <p:nvSpPr>
            <p:cNvPr id="1074" name="Sun 1073">
              <a:extLst>
                <a:ext uri="{FF2B5EF4-FFF2-40B4-BE49-F238E27FC236}">
                  <a16:creationId xmlns:a16="http://schemas.microsoft.com/office/drawing/2014/main" id="{2DC644D0-B9FA-4435-82E8-F331DDB1AE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5" name="Oval 1074">
              <a:extLst>
                <a:ext uri="{FF2B5EF4-FFF2-40B4-BE49-F238E27FC236}">
                  <a16:creationId xmlns:a16="http://schemas.microsoft.com/office/drawing/2014/main" id="{6D07ECA9-D008-472D-B2F0-4734713FD5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A379763C-0061-490C-9CBB-3DEFF85D6C5C}"/>
              </a:ext>
            </a:extLst>
          </p:cNvPr>
          <p:cNvGrpSpPr/>
          <p:nvPr/>
        </p:nvGrpSpPr>
        <p:grpSpPr>
          <a:xfrm>
            <a:off x="8482513" y="4331576"/>
            <a:ext cx="561724" cy="592235"/>
            <a:chOff x="4084318" y="1418208"/>
            <a:chExt cx="4023359" cy="4021584"/>
          </a:xfrm>
        </p:grpSpPr>
        <p:sp>
          <p:nvSpPr>
            <p:cNvPr id="1077" name="Sun 1076">
              <a:extLst>
                <a:ext uri="{FF2B5EF4-FFF2-40B4-BE49-F238E27FC236}">
                  <a16:creationId xmlns:a16="http://schemas.microsoft.com/office/drawing/2014/main" id="{C4B9CA79-B760-480E-A353-7E6E329CBF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8" name="Oval 1077">
              <a:extLst>
                <a:ext uri="{FF2B5EF4-FFF2-40B4-BE49-F238E27FC236}">
                  <a16:creationId xmlns:a16="http://schemas.microsoft.com/office/drawing/2014/main" id="{45491E1F-D3B1-4832-9E24-5BDDBE262A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9" name="Group 1078">
            <a:extLst>
              <a:ext uri="{FF2B5EF4-FFF2-40B4-BE49-F238E27FC236}">
                <a16:creationId xmlns:a16="http://schemas.microsoft.com/office/drawing/2014/main" id="{8F94AEE7-4A66-4C30-B0C0-A172FBCC766B}"/>
              </a:ext>
            </a:extLst>
          </p:cNvPr>
          <p:cNvGrpSpPr/>
          <p:nvPr/>
        </p:nvGrpSpPr>
        <p:grpSpPr>
          <a:xfrm>
            <a:off x="8032018" y="4483966"/>
            <a:ext cx="561724" cy="592235"/>
            <a:chOff x="4084318" y="1418208"/>
            <a:chExt cx="4023359" cy="4021584"/>
          </a:xfrm>
        </p:grpSpPr>
        <p:sp>
          <p:nvSpPr>
            <p:cNvPr id="1080" name="Sun 1079">
              <a:extLst>
                <a:ext uri="{FF2B5EF4-FFF2-40B4-BE49-F238E27FC236}">
                  <a16:creationId xmlns:a16="http://schemas.microsoft.com/office/drawing/2014/main" id="{5C95C17A-57E6-426A-B4B6-7D3861D35C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1" name="Oval 1080">
              <a:extLst>
                <a:ext uri="{FF2B5EF4-FFF2-40B4-BE49-F238E27FC236}">
                  <a16:creationId xmlns:a16="http://schemas.microsoft.com/office/drawing/2014/main" id="{FAD81621-61E0-4164-B2D0-FC66F170B6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2" name="Group 1081">
            <a:extLst>
              <a:ext uri="{FF2B5EF4-FFF2-40B4-BE49-F238E27FC236}">
                <a16:creationId xmlns:a16="http://schemas.microsoft.com/office/drawing/2014/main" id="{7DADF028-4E0E-47FB-97E1-F5DD113A6D75}"/>
              </a:ext>
            </a:extLst>
          </p:cNvPr>
          <p:cNvGrpSpPr/>
          <p:nvPr/>
        </p:nvGrpSpPr>
        <p:grpSpPr>
          <a:xfrm>
            <a:off x="7601619" y="4314812"/>
            <a:ext cx="561724" cy="592235"/>
            <a:chOff x="4084318" y="1418208"/>
            <a:chExt cx="4023359" cy="4021584"/>
          </a:xfrm>
        </p:grpSpPr>
        <p:sp>
          <p:nvSpPr>
            <p:cNvPr id="1083" name="Sun 1082">
              <a:extLst>
                <a:ext uri="{FF2B5EF4-FFF2-40B4-BE49-F238E27FC236}">
                  <a16:creationId xmlns:a16="http://schemas.microsoft.com/office/drawing/2014/main" id="{50DA5E2F-B068-4AC8-9BB7-B8CD5C32CF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4" name="Oval 1083">
              <a:extLst>
                <a:ext uri="{FF2B5EF4-FFF2-40B4-BE49-F238E27FC236}">
                  <a16:creationId xmlns:a16="http://schemas.microsoft.com/office/drawing/2014/main" id="{D1F4F221-F2D0-4CE0-A441-5D5DEE3059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5" name="Group 1084">
            <a:extLst>
              <a:ext uri="{FF2B5EF4-FFF2-40B4-BE49-F238E27FC236}">
                <a16:creationId xmlns:a16="http://schemas.microsoft.com/office/drawing/2014/main" id="{E7E5F895-D6C5-40B2-B9B6-410D5B26FAB4}"/>
              </a:ext>
            </a:extLst>
          </p:cNvPr>
          <p:cNvGrpSpPr/>
          <p:nvPr/>
        </p:nvGrpSpPr>
        <p:grpSpPr>
          <a:xfrm>
            <a:off x="7265676" y="4075319"/>
            <a:ext cx="507460" cy="535024"/>
            <a:chOff x="4084318" y="1418208"/>
            <a:chExt cx="4023359" cy="4021584"/>
          </a:xfrm>
        </p:grpSpPr>
        <p:sp>
          <p:nvSpPr>
            <p:cNvPr id="1086" name="Sun 1085">
              <a:extLst>
                <a:ext uri="{FF2B5EF4-FFF2-40B4-BE49-F238E27FC236}">
                  <a16:creationId xmlns:a16="http://schemas.microsoft.com/office/drawing/2014/main" id="{9D314A13-2D88-45D3-9CC7-228E826970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7" name="Oval 1086">
              <a:extLst>
                <a:ext uri="{FF2B5EF4-FFF2-40B4-BE49-F238E27FC236}">
                  <a16:creationId xmlns:a16="http://schemas.microsoft.com/office/drawing/2014/main" id="{C6F173E4-2BFE-4728-9235-02403DC0CA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8" name="Group 1087">
            <a:extLst>
              <a:ext uri="{FF2B5EF4-FFF2-40B4-BE49-F238E27FC236}">
                <a16:creationId xmlns:a16="http://schemas.microsoft.com/office/drawing/2014/main" id="{054ED15B-5E00-4F34-9FF7-4FE25B061A1F}"/>
              </a:ext>
            </a:extLst>
          </p:cNvPr>
          <p:cNvGrpSpPr/>
          <p:nvPr/>
        </p:nvGrpSpPr>
        <p:grpSpPr>
          <a:xfrm>
            <a:off x="7030216" y="3800184"/>
            <a:ext cx="436427" cy="460132"/>
            <a:chOff x="4084318" y="1418208"/>
            <a:chExt cx="4023359" cy="4021584"/>
          </a:xfrm>
        </p:grpSpPr>
        <p:sp>
          <p:nvSpPr>
            <p:cNvPr id="1089" name="Sun 1088">
              <a:extLst>
                <a:ext uri="{FF2B5EF4-FFF2-40B4-BE49-F238E27FC236}">
                  <a16:creationId xmlns:a16="http://schemas.microsoft.com/office/drawing/2014/main" id="{14B191D8-E3C6-4C83-B7CD-805D59FB84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0" name="Oval 1089">
              <a:extLst>
                <a:ext uri="{FF2B5EF4-FFF2-40B4-BE49-F238E27FC236}">
                  <a16:creationId xmlns:a16="http://schemas.microsoft.com/office/drawing/2014/main" id="{5DE14F5F-46C3-44EB-9B3A-EE98D402EF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1" name="Group 1090">
            <a:extLst>
              <a:ext uri="{FF2B5EF4-FFF2-40B4-BE49-F238E27FC236}">
                <a16:creationId xmlns:a16="http://schemas.microsoft.com/office/drawing/2014/main" id="{ECC07BFF-807E-4E32-8F1B-731533E64879}"/>
              </a:ext>
            </a:extLst>
          </p:cNvPr>
          <p:cNvGrpSpPr/>
          <p:nvPr/>
        </p:nvGrpSpPr>
        <p:grpSpPr>
          <a:xfrm>
            <a:off x="6907789" y="3515000"/>
            <a:ext cx="373634" cy="393928"/>
            <a:chOff x="4084318" y="1418208"/>
            <a:chExt cx="4023359" cy="4021584"/>
          </a:xfrm>
        </p:grpSpPr>
        <p:sp>
          <p:nvSpPr>
            <p:cNvPr id="1092" name="Sun 1091">
              <a:extLst>
                <a:ext uri="{FF2B5EF4-FFF2-40B4-BE49-F238E27FC236}">
                  <a16:creationId xmlns:a16="http://schemas.microsoft.com/office/drawing/2014/main" id="{F99B0A4A-638B-4133-9244-3D3B171446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3" name="Oval 1092">
              <a:extLst>
                <a:ext uri="{FF2B5EF4-FFF2-40B4-BE49-F238E27FC236}">
                  <a16:creationId xmlns:a16="http://schemas.microsoft.com/office/drawing/2014/main" id="{0D3C34CF-D934-43CF-80AD-E38E22328E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4" name="Group 1093">
            <a:extLst>
              <a:ext uri="{FF2B5EF4-FFF2-40B4-BE49-F238E27FC236}">
                <a16:creationId xmlns:a16="http://schemas.microsoft.com/office/drawing/2014/main" id="{DEA8E731-80BC-4F1A-8C35-57F52E25B321}"/>
              </a:ext>
            </a:extLst>
          </p:cNvPr>
          <p:cNvGrpSpPr/>
          <p:nvPr/>
        </p:nvGrpSpPr>
        <p:grpSpPr>
          <a:xfrm>
            <a:off x="6715024" y="3155303"/>
            <a:ext cx="425248" cy="448345"/>
            <a:chOff x="4084318" y="1418208"/>
            <a:chExt cx="4023359" cy="4021584"/>
          </a:xfrm>
        </p:grpSpPr>
        <p:sp>
          <p:nvSpPr>
            <p:cNvPr id="1095" name="Sun 1094">
              <a:extLst>
                <a:ext uri="{FF2B5EF4-FFF2-40B4-BE49-F238E27FC236}">
                  <a16:creationId xmlns:a16="http://schemas.microsoft.com/office/drawing/2014/main" id="{E3F3B72E-6891-43AA-BAAA-E9F05117E6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6" name="Oval 1095">
              <a:extLst>
                <a:ext uri="{FF2B5EF4-FFF2-40B4-BE49-F238E27FC236}">
                  <a16:creationId xmlns:a16="http://schemas.microsoft.com/office/drawing/2014/main" id="{CCE1AEDB-36E6-4F1E-9E5E-6D68A47AFD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97" name="Group 1096">
            <a:extLst>
              <a:ext uri="{FF2B5EF4-FFF2-40B4-BE49-F238E27FC236}">
                <a16:creationId xmlns:a16="http://schemas.microsoft.com/office/drawing/2014/main" id="{0D6ECCC2-3444-49F8-971F-F7D833A54181}"/>
              </a:ext>
            </a:extLst>
          </p:cNvPr>
          <p:cNvGrpSpPr/>
          <p:nvPr/>
        </p:nvGrpSpPr>
        <p:grpSpPr>
          <a:xfrm>
            <a:off x="6692921" y="2818584"/>
            <a:ext cx="184249" cy="194256"/>
            <a:chOff x="4084318" y="1418208"/>
            <a:chExt cx="4023359" cy="4021584"/>
          </a:xfrm>
        </p:grpSpPr>
        <p:sp>
          <p:nvSpPr>
            <p:cNvPr id="1098" name="Sun 1097">
              <a:extLst>
                <a:ext uri="{FF2B5EF4-FFF2-40B4-BE49-F238E27FC236}">
                  <a16:creationId xmlns:a16="http://schemas.microsoft.com/office/drawing/2014/main" id="{5C6C8ABD-7861-49A4-8F61-5A2A38FDC0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9" name="Oval 1098">
              <a:extLst>
                <a:ext uri="{FF2B5EF4-FFF2-40B4-BE49-F238E27FC236}">
                  <a16:creationId xmlns:a16="http://schemas.microsoft.com/office/drawing/2014/main" id="{26662DC3-2D42-4283-9895-B6797B7301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0" name="Group 1099">
            <a:extLst>
              <a:ext uri="{FF2B5EF4-FFF2-40B4-BE49-F238E27FC236}">
                <a16:creationId xmlns:a16="http://schemas.microsoft.com/office/drawing/2014/main" id="{88A4D796-9FE1-477D-808B-DD432559A73E}"/>
              </a:ext>
            </a:extLst>
          </p:cNvPr>
          <p:cNvGrpSpPr/>
          <p:nvPr/>
        </p:nvGrpSpPr>
        <p:grpSpPr>
          <a:xfrm>
            <a:off x="11973047" y="2463005"/>
            <a:ext cx="209622" cy="205132"/>
            <a:chOff x="4084318" y="1418208"/>
            <a:chExt cx="4023359" cy="4021584"/>
          </a:xfrm>
        </p:grpSpPr>
        <p:sp>
          <p:nvSpPr>
            <p:cNvPr id="1101" name="Sun 1100">
              <a:extLst>
                <a:ext uri="{FF2B5EF4-FFF2-40B4-BE49-F238E27FC236}">
                  <a16:creationId xmlns:a16="http://schemas.microsoft.com/office/drawing/2014/main" id="{971722E9-90BA-4D32-BDBF-51362C32B5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2" name="Oval 1101">
              <a:extLst>
                <a:ext uri="{FF2B5EF4-FFF2-40B4-BE49-F238E27FC236}">
                  <a16:creationId xmlns:a16="http://schemas.microsoft.com/office/drawing/2014/main" id="{C160F559-59AF-44AB-97C7-B02062DB7D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3" name="Group 1102">
            <a:extLst>
              <a:ext uri="{FF2B5EF4-FFF2-40B4-BE49-F238E27FC236}">
                <a16:creationId xmlns:a16="http://schemas.microsoft.com/office/drawing/2014/main" id="{37092E2A-9E5C-4B8A-B24B-A022E7DD9EFB}"/>
              </a:ext>
            </a:extLst>
          </p:cNvPr>
          <p:cNvGrpSpPr/>
          <p:nvPr/>
        </p:nvGrpSpPr>
        <p:grpSpPr>
          <a:xfrm>
            <a:off x="11392023" y="5139122"/>
            <a:ext cx="190572" cy="186490"/>
            <a:chOff x="4084318" y="1418208"/>
            <a:chExt cx="4023359" cy="4021584"/>
          </a:xfrm>
        </p:grpSpPr>
        <p:sp>
          <p:nvSpPr>
            <p:cNvPr id="1104" name="Sun 1103">
              <a:extLst>
                <a:ext uri="{FF2B5EF4-FFF2-40B4-BE49-F238E27FC236}">
                  <a16:creationId xmlns:a16="http://schemas.microsoft.com/office/drawing/2014/main" id="{F149A20A-124F-45D7-96D5-3DD3685C0B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5" name="Oval 1104">
              <a:extLst>
                <a:ext uri="{FF2B5EF4-FFF2-40B4-BE49-F238E27FC236}">
                  <a16:creationId xmlns:a16="http://schemas.microsoft.com/office/drawing/2014/main" id="{AF4FA317-021F-4EC1-9B68-8E4FBFF98D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6" name="Group 1105">
            <a:extLst>
              <a:ext uri="{FF2B5EF4-FFF2-40B4-BE49-F238E27FC236}">
                <a16:creationId xmlns:a16="http://schemas.microsoft.com/office/drawing/2014/main" id="{8859DAC3-4A7E-4955-A782-A723F1362D48}"/>
              </a:ext>
            </a:extLst>
          </p:cNvPr>
          <p:cNvGrpSpPr/>
          <p:nvPr/>
        </p:nvGrpSpPr>
        <p:grpSpPr>
          <a:xfrm>
            <a:off x="10944419" y="4251496"/>
            <a:ext cx="396814" cy="388315"/>
            <a:chOff x="4084318" y="1418208"/>
            <a:chExt cx="4023359" cy="4021584"/>
          </a:xfrm>
        </p:grpSpPr>
        <p:sp>
          <p:nvSpPr>
            <p:cNvPr id="1107" name="Sun 1106">
              <a:extLst>
                <a:ext uri="{FF2B5EF4-FFF2-40B4-BE49-F238E27FC236}">
                  <a16:creationId xmlns:a16="http://schemas.microsoft.com/office/drawing/2014/main" id="{4EF55FE6-6B58-4BED-948E-C69F4BBB0F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8" name="Oval 1107">
              <a:extLst>
                <a:ext uri="{FF2B5EF4-FFF2-40B4-BE49-F238E27FC236}">
                  <a16:creationId xmlns:a16="http://schemas.microsoft.com/office/drawing/2014/main" id="{BD769123-324E-4BDF-828C-8A0459F7A7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9" name="Group 1108">
            <a:extLst>
              <a:ext uri="{FF2B5EF4-FFF2-40B4-BE49-F238E27FC236}">
                <a16:creationId xmlns:a16="http://schemas.microsoft.com/office/drawing/2014/main" id="{62156950-F7A5-49E7-BDF5-84980442C69A}"/>
              </a:ext>
            </a:extLst>
          </p:cNvPr>
          <p:cNvGrpSpPr/>
          <p:nvPr/>
        </p:nvGrpSpPr>
        <p:grpSpPr>
          <a:xfrm>
            <a:off x="10630093" y="4031878"/>
            <a:ext cx="482611" cy="472275"/>
            <a:chOff x="4084318" y="1418208"/>
            <a:chExt cx="4023359" cy="4021584"/>
          </a:xfrm>
        </p:grpSpPr>
        <p:sp>
          <p:nvSpPr>
            <p:cNvPr id="1110" name="Sun 1109">
              <a:extLst>
                <a:ext uri="{FF2B5EF4-FFF2-40B4-BE49-F238E27FC236}">
                  <a16:creationId xmlns:a16="http://schemas.microsoft.com/office/drawing/2014/main" id="{0CB4BC52-EE31-42DE-BFBD-CEC2F40D91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1" name="Oval 1110">
              <a:extLst>
                <a:ext uri="{FF2B5EF4-FFF2-40B4-BE49-F238E27FC236}">
                  <a16:creationId xmlns:a16="http://schemas.microsoft.com/office/drawing/2014/main" id="{CD72B4A5-5E2B-4EED-B11E-6997598167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2" name="Group 1111">
            <a:extLst>
              <a:ext uri="{FF2B5EF4-FFF2-40B4-BE49-F238E27FC236}">
                <a16:creationId xmlns:a16="http://schemas.microsoft.com/office/drawing/2014/main" id="{7641C0C6-717C-441B-83FD-235D206256C9}"/>
              </a:ext>
            </a:extLst>
          </p:cNvPr>
          <p:cNvGrpSpPr/>
          <p:nvPr/>
        </p:nvGrpSpPr>
        <p:grpSpPr>
          <a:xfrm>
            <a:off x="10296647" y="4080589"/>
            <a:ext cx="425461" cy="416348"/>
            <a:chOff x="4084318" y="1418208"/>
            <a:chExt cx="4023359" cy="4021584"/>
          </a:xfrm>
        </p:grpSpPr>
        <p:sp>
          <p:nvSpPr>
            <p:cNvPr id="1113" name="Sun 1112">
              <a:extLst>
                <a:ext uri="{FF2B5EF4-FFF2-40B4-BE49-F238E27FC236}">
                  <a16:creationId xmlns:a16="http://schemas.microsoft.com/office/drawing/2014/main" id="{3F124348-CDBF-4D27-A2BB-E7E6618797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4" name="Oval 1113">
              <a:extLst>
                <a:ext uri="{FF2B5EF4-FFF2-40B4-BE49-F238E27FC236}">
                  <a16:creationId xmlns:a16="http://schemas.microsoft.com/office/drawing/2014/main" id="{3B6F0343-3C03-47DD-A453-E0C5759231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5" name="Group 1114">
            <a:extLst>
              <a:ext uri="{FF2B5EF4-FFF2-40B4-BE49-F238E27FC236}">
                <a16:creationId xmlns:a16="http://schemas.microsoft.com/office/drawing/2014/main" id="{37D8A3B7-437A-4B4B-88E6-0E4BB9E9D664}"/>
              </a:ext>
            </a:extLst>
          </p:cNvPr>
          <p:cNvGrpSpPr/>
          <p:nvPr/>
        </p:nvGrpSpPr>
        <p:grpSpPr>
          <a:xfrm>
            <a:off x="9991847" y="4166314"/>
            <a:ext cx="425461" cy="416348"/>
            <a:chOff x="4084318" y="1418208"/>
            <a:chExt cx="4023359" cy="4021584"/>
          </a:xfrm>
        </p:grpSpPr>
        <p:sp>
          <p:nvSpPr>
            <p:cNvPr id="1116" name="Sun 1115">
              <a:extLst>
                <a:ext uri="{FF2B5EF4-FFF2-40B4-BE49-F238E27FC236}">
                  <a16:creationId xmlns:a16="http://schemas.microsoft.com/office/drawing/2014/main" id="{1630B442-B72C-4129-9D7E-66C52158A4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7" name="Oval 1116">
              <a:extLst>
                <a:ext uri="{FF2B5EF4-FFF2-40B4-BE49-F238E27FC236}">
                  <a16:creationId xmlns:a16="http://schemas.microsoft.com/office/drawing/2014/main" id="{25788E59-B9D7-43B9-BEAD-5F7ED3F0E9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8" name="Group 1117">
            <a:extLst>
              <a:ext uri="{FF2B5EF4-FFF2-40B4-BE49-F238E27FC236}">
                <a16:creationId xmlns:a16="http://schemas.microsoft.com/office/drawing/2014/main" id="{E04429C0-9418-49CB-84F7-A6222351723D}"/>
              </a:ext>
            </a:extLst>
          </p:cNvPr>
          <p:cNvGrpSpPr/>
          <p:nvPr/>
        </p:nvGrpSpPr>
        <p:grpSpPr>
          <a:xfrm>
            <a:off x="9763247" y="3947239"/>
            <a:ext cx="425461" cy="416348"/>
            <a:chOff x="4084318" y="1418208"/>
            <a:chExt cx="4023359" cy="4021584"/>
          </a:xfrm>
        </p:grpSpPr>
        <p:sp>
          <p:nvSpPr>
            <p:cNvPr id="1119" name="Sun 1118">
              <a:extLst>
                <a:ext uri="{FF2B5EF4-FFF2-40B4-BE49-F238E27FC236}">
                  <a16:creationId xmlns:a16="http://schemas.microsoft.com/office/drawing/2014/main" id="{32912867-24F5-45DF-B92E-09A814A9DC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0" name="Oval 1119">
              <a:extLst>
                <a:ext uri="{FF2B5EF4-FFF2-40B4-BE49-F238E27FC236}">
                  <a16:creationId xmlns:a16="http://schemas.microsoft.com/office/drawing/2014/main" id="{037D7198-9395-4AFA-9E56-A07187D0C8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1" name="Group 1120">
            <a:extLst>
              <a:ext uri="{FF2B5EF4-FFF2-40B4-BE49-F238E27FC236}">
                <a16:creationId xmlns:a16="http://schemas.microsoft.com/office/drawing/2014/main" id="{2CABBD14-E5C1-49DC-BE52-A27D79685680}"/>
              </a:ext>
            </a:extLst>
          </p:cNvPr>
          <p:cNvGrpSpPr/>
          <p:nvPr/>
        </p:nvGrpSpPr>
        <p:grpSpPr>
          <a:xfrm>
            <a:off x="9868022" y="3642439"/>
            <a:ext cx="425461" cy="416348"/>
            <a:chOff x="4084318" y="1418208"/>
            <a:chExt cx="4023359" cy="4021584"/>
          </a:xfrm>
        </p:grpSpPr>
        <p:sp>
          <p:nvSpPr>
            <p:cNvPr id="1122" name="Sun 1121">
              <a:extLst>
                <a:ext uri="{FF2B5EF4-FFF2-40B4-BE49-F238E27FC236}">
                  <a16:creationId xmlns:a16="http://schemas.microsoft.com/office/drawing/2014/main" id="{D2942464-157D-40FD-949E-E4819F88C0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3" name="Oval 1122">
              <a:extLst>
                <a:ext uri="{FF2B5EF4-FFF2-40B4-BE49-F238E27FC236}">
                  <a16:creationId xmlns:a16="http://schemas.microsoft.com/office/drawing/2014/main" id="{5592F9F2-ED92-4A34-9AA9-10F677A236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4" name="Group 1123">
            <a:extLst>
              <a:ext uri="{FF2B5EF4-FFF2-40B4-BE49-F238E27FC236}">
                <a16:creationId xmlns:a16="http://schemas.microsoft.com/office/drawing/2014/main" id="{6594A7AA-CC68-40D5-974E-38B2AED1D284}"/>
              </a:ext>
            </a:extLst>
          </p:cNvPr>
          <p:cNvGrpSpPr/>
          <p:nvPr/>
        </p:nvGrpSpPr>
        <p:grpSpPr>
          <a:xfrm>
            <a:off x="10172822" y="3613864"/>
            <a:ext cx="425461" cy="416348"/>
            <a:chOff x="4084318" y="1418208"/>
            <a:chExt cx="4023359" cy="4021584"/>
          </a:xfrm>
        </p:grpSpPr>
        <p:sp>
          <p:nvSpPr>
            <p:cNvPr id="1125" name="Sun 1124">
              <a:extLst>
                <a:ext uri="{FF2B5EF4-FFF2-40B4-BE49-F238E27FC236}">
                  <a16:creationId xmlns:a16="http://schemas.microsoft.com/office/drawing/2014/main" id="{162CE93C-61B7-4AB5-82F8-9866241F46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6" name="Oval 1125">
              <a:extLst>
                <a:ext uri="{FF2B5EF4-FFF2-40B4-BE49-F238E27FC236}">
                  <a16:creationId xmlns:a16="http://schemas.microsoft.com/office/drawing/2014/main" id="{7407FD9B-6658-4B4F-AFD7-9C6CEADF92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7" name="Group 1126">
            <a:extLst>
              <a:ext uri="{FF2B5EF4-FFF2-40B4-BE49-F238E27FC236}">
                <a16:creationId xmlns:a16="http://schemas.microsoft.com/office/drawing/2014/main" id="{FF91B415-9F8F-4515-B67D-5F6C983F97D0}"/>
              </a:ext>
            </a:extLst>
          </p:cNvPr>
          <p:cNvGrpSpPr/>
          <p:nvPr/>
        </p:nvGrpSpPr>
        <p:grpSpPr>
          <a:xfrm>
            <a:off x="9677522" y="2566114"/>
            <a:ext cx="622943" cy="609600"/>
            <a:chOff x="4084318" y="1418208"/>
            <a:chExt cx="4023359" cy="4021584"/>
          </a:xfrm>
        </p:grpSpPr>
        <p:sp>
          <p:nvSpPr>
            <p:cNvPr id="1128" name="Sun 1127">
              <a:extLst>
                <a:ext uri="{FF2B5EF4-FFF2-40B4-BE49-F238E27FC236}">
                  <a16:creationId xmlns:a16="http://schemas.microsoft.com/office/drawing/2014/main" id="{B86C99A1-628F-419B-B199-9592DEAE84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9" name="Oval 1128">
              <a:extLst>
                <a:ext uri="{FF2B5EF4-FFF2-40B4-BE49-F238E27FC236}">
                  <a16:creationId xmlns:a16="http://schemas.microsoft.com/office/drawing/2014/main" id="{F5531263-2126-469A-AC12-588557F9F0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0" name="Group 1129">
            <a:extLst>
              <a:ext uri="{FF2B5EF4-FFF2-40B4-BE49-F238E27FC236}">
                <a16:creationId xmlns:a16="http://schemas.microsoft.com/office/drawing/2014/main" id="{251F13A7-4B04-4E92-84F0-40F6B0E57593}"/>
              </a:ext>
            </a:extLst>
          </p:cNvPr>
          <p:cNvGrpSpPr/>
          <p:nvPr/>
        </p:nvGrpSpPr>
        <p:grpSpPr>
          <a:xfrm>
            <a:off x="10087097" y="3880564"/>
            <a:ext cx="425461" cy="416348"/>
            <a:chOff x="4084318" y="1418208"/>
            <a:chExt cx="4023359" cy="4021584"/>
          </a:xfrm>
        </p:grpSpPr>
        <p:sp>
          <p:nvSpPr>
            <p:cNvPr id="1131" name="Sun 1130">
              <a:extLst>
                <a:ext uri="{FF2B5EF4-FFF2-40B4-BE49-F238E27FC236}">
                  <a16:creationId xmlns:a16="http://schemas.microsoft.com/office/drawing/2014/main" id="{D5AF7767-5926-49F2-8D61-09CFFB94ED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2" name="Oval 1131">
              <a:extLst>
                <a:ext uri="{FF2B5EF4-FFF2-40B4-BE49-F238E27FC236}">
                  <a16:creationId xmlns:a16="http://schemas.microsoft.com/office/drawing/2014/main" id="{A8BDAA1B-2C74-490F-B5BE-CBED807ABA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3" name="Group 1132">
            <a:extLst>
              <a:ext uri="{FF2B5EF4-FFF2-40B4-BE49-F238E27FC236}">
                <a16:creationId xmlns:a16="http://schemas.microsoft.com/office/drawing/2014/main" id="{272C8C0E-70A7-4969-BB13-0E79A3A747BF}"/>
              </a:ext>
            </a:extLst>
          </p:cNvPr>
          <p:cNvGrpSpPr/>
          <p:nvPr/>
        </p:nvGrpSpPr>
        <p:grpSpPr>
          <a:xfrm>
            <a:off x="10363322" y="3794839"/>
            <a:ext cx="425461" cy="416348"/>
            <a:chOff x="4084318" y="1418208"/>
            <a:chExt cx="4023359" cy="4021584"/>
          </a:xfrm>
        </p:grpSpPr>
        <p:sp>
          <p:nvSpPr>
            <p:cNvPr id="1134" name="Sun 1133">
              <a:extLst>
                <a:ext uri="{FF2B5EF4-FFF2-40B4-BE49-F238E27FC236}">
                  <a16:creationId xmlns:a16="http://schemas.microsoft.com/office/drawing/2014/main" id="{0405D8DA-AC05-4137-89C9-AAA1BF3427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5" name="Oval 1134">
              <a:extLst>
                <a:ext uri="{FF2B5EF4-FFF2-40B4-BE49-F238E27FC236}">
                  <a16:creationId xmlns:a16="http://schemas.microsoft.com/office/drawing/2014/main" id="{B743F7FC-0320-471A-A894-19603AA144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6" name="Group 1135">
            <a:extLst>
              <a:ext uri="{FF2B5EF4-FFF2-40B4-BE49-F238E27FC236}">
                <a16:creationId xmlns:a16="http://schemas.microsoft.com/office/drawing/2014/main" id="{35D4CF61-6FCE-4A7B-A886-0E1430E94D54}"/>
              </a:ext>
            </a:extLst>
          </p:cNvPr>
          <p:cNvGrpSpPr/>
          <p:nvPr/>
        </p:nvGrpSpPr>
        <p:grpSpPr>
          <a:xfrm>
            <a:off x="10077572" y="2844577"/>
            <a:ext cx="552522" cy="540687"/>
            <a:chOff x="4084318" y="1418208"/>
            <a:chExt cx="4023359" cy="4021584"/>
          </a:xfrm>
        </p:grpSpPr>
        <p:sp>
          <p:nvSpPr>
            <p:cNvPr id="1137" name="Sun 1136">
              <a:extLst>
                <a:ext uri="{FF2B5EF4-FFF2-40B4-BE49-F238E27FC236}">
                  <a16:creationId xmlns:a16="http://schemas.microsoft.com/office/drawing/2014/main" id="{5A1D1924-050F-448A-9C39-C3C2237363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8" name="Oval 1137">
              <a:extLst>
                <a:ext uri="{FF2B5EF4-FFF2-40B4-BE49-F238E27FC236}">
                  <a16:creationId xmlns:a16="http://schemas.microsoft.com/office/drawing/2014/main" id="{8C1FE7F0-7750-440C-963A-34896D477A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9" name="Group 1138">
            <a:extLst>
              <a:ext uri="{FF2B5EF4-FFF2-40B4-BE49-F238E27FC236}">
                <a16:creationId xmlns:a16="http://schemas.microsoft.com/office/drawing/2014/main" id="{F7838C45-7D49-4280-BCED-524325E92349}"/>
              </a:ext>
            </a:extLst>
          </p:cNvPr>
          <p:cNvGrpSpPr/>
          <p:nvPr/>
        </p:nvGrpSpPr>
        <p:grpSpPr>
          <a:xfrm>
            <a:off x="10410947" y="3177334"/>
            <a:ext cx="419172" cy="410193"/>
            <a:chOff x="4084318" y="1418208"/>
            <a:chExt cx="4023359" cy="4021584"/>
          </a:xfrm>
        </p:grpSpPr>
        <p:sp>
          <p:nvSpPr>
            <p:cNvPr id="1140" name="Sun 1139">
              <a:extLst>
                <a:ext uri="{FF2B5EF4-FFF2-40B4-BE49-F238E27FC236}">
                  <a16:creationId xmlns:a16="http://schemas.microsoft.com/office/drawing/2014/main" id="{1A1B3CC9-8D30-462B-8B5F-5522152D95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1" name="Oval 1140">
              <a:extLst>
                <a:ext uri="{FF2B5EF4-FFF2-40B4-BE49-F238E27FC236}">
                  <a16:creationId xmlns:a16="http://schemas.microsoft.com/office/drawing/2014/main" id="{14F7185C-4177-4946-A823-3DDCC60E38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2" name="Group 1141">
            <a:extLst>
              <a:ext uri="{FF2B5EF4-FFF2-40B4-BE49-F238E27FC236}">
                <a16:creationId xmlns:a16="http://schemas.microsoft.com/office/drawing/2014/main" id="{93319AC1-3684-47DC-BEEB-428AFAF475D7}"/>
              </a:ext>
            </a:extLst>
          </p:cNvPr>
          <p:cNvGrpSpPr/>
          <p:nvPr/>
        </p:nvGrpSpPr>
        <p:grpSpPr>
          <a:xfrm>
            <a:off x="10487147" y="3510091"/>
            <a:ext cx="419172" cy="410193"/>
            <a:chOff x="4084318" y="1418208"/>
            <a:chExt cx="4023359" cy="4021584"/>
          </a:xfrm>
        </p:grpSpPr>
        <p:sp>
          <p:nvSpPr>
            <p:cNvPr id="1143" name="Sun 1142">
              <a:extLst>
                <a:ext uri="{FF2B5EF4-FFF2-40B4-BE49-F238E27FC236}">
                  <a16:creationId xmlns:a16="http://schemas.microsoft.com/office/drawing/2014/main" id="{C44C62B8-2A92-4309-AE6A-ECC29BB007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4" name="Oval 1143">
              <a:extLst>
                <a:ext uri="{FF2B5EF4-FFF2-40B4-BE49-F238E27FC236}">
                  <a16:creationId xmlns:a16="http://schemas.microsoft.com/office/drawing/2014/main" id="{7DEAD0B1-61AF-4593-9C27-3BDC6AC6AD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5" name="Group 1144">
            <a:extLst>
              <a:ext uri="{FF2B5EF4-FFF2-40B4-BE49-F238E27FC236}">
                <a16:creationId xmlns:a16="http://schemas.microsoft.com/office/drawing/2014/main" id="{C23FB3B5-0105-46E7-8360-98CE65D44747}"/>
              </a:ext>
            </a:extLst>
          </p:cNvPr>
          <p:cNvGrpSpPr/>
          <p:nvPr/>
        </p:nvGrpSpPr>
        <p:grpSpPr>
          <a:xfrm>
            <a:off x="9582272" y="2663030"/>
            <a:ext cx="209622" cy="205132"/>
            <a:chOff x="4084318" y="1418208"/>
            <a:chExt cx="4023359" cy="4021584"/>
          </a:xfrm>
        </p:grpSpPr>
        <p:sp>
          <p:nvSpPr>
            <p:cNvPr id="1146" name="Sun 1145">
              <a:extLst>
                <a:ext uri="{FF2B5EF4-FFF2-40B4-BE49-F238E27FC236}">
                  <a16:creationId xmlns:a16="http://schemas.microsoft.com/office/drawing/2014/main" id="{4C3F06B0-30D8-447A-863A-7522102BE0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47" name="Oval 1146">
              <a:extLst>
                <a:ext uri="{FF2B5EF4-FFF2-40B4-BE49-F238E27FC236}">
                  <a16:creationId xmlns:a16="http://schemas.microsoft.com/office/drawing/2014/main" id="{4CB5F259-2E8F-400D-BAC1-474694BEB3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8" name="Group 1147">
            <a:extLst>
              <a:ext uri="{FF2B5EF4-FFF2-40B4-BE49-F238E27FC236}">
                <a16:creationId xmlns:a16="http://schemas.microsoft.com/office/drawing/2014/main" id="{7FB6307F-5820-4736-8500-D0A89A672D64}"/>
              </a:ext>
            </a:extLst>
          </p:cNvPr>
          <p:cNvGrpSpPr/>
          <p:nvPr/>
        </p:nvGrpSpPr>
        <p:grpSpPr>
          <a:xfrm>
            <a:off x="10649072" y="3920330"/>
            <a:ext cx="209622" cy="205132"/>
            <a:chOff x="4084318" y="1418208"/>
            <a:chExt cx="4023359" cy="4021584"/>
          </a:xfrm>
        </p:grpSpPr>
        <p:sp>
          <p:nvSpPr>
            <p:cNvPr id="1149" name="Sun 1148">
              <a:extLst>
                <a:ext uri="{FF2B5EF4-FFF2-40B4-BE49-F238E27FC236}">
                  <a16:creationId xmlns:a16="http://schemas.microsoft.com/office/drawing/2014/main" id="{9FD0384C-5484-42F2-B0F9-E68E026A48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0" name="Oval 1149">
              <a:extLst>
                <a:ext uri="{FF2B5EF4-FFF2-40B4-BE49-F238E27FC236}">
                  <a16:creationId xmlns:a16="http://schemas.microsoft.com/office/drawing/2014/main" id="{D1AE9021-5E84-4D66-82E1-3E301BFDC1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1" name="Group 1150">
            <a:extLst>
              <a:ext uri="{FF2B5EF4-FFF2-40B4-BE49-F238E27FC236}">
                <a16:creationId xmlns:a16="http://schemas.microsoft.com/office/drawing/2014/main" id="{33594D4A-66F9-4574-9916-619E2DF05ED3}"/>
              </a:ext>
            </a:extLst>
          </p:cNvPr>
          <p:cNvGrpSpPr/>
          <p:nvPr/>
        </p:nvGrpSpPr>
        <p:grpSpPr>
          <a:xfrm>
            <a:off x="2305173" y="5234372"/>
            <a:ext cx="190572" cy="186490"/>
            <a:chOff x="4084318" y="1418208"/>
            <a:chExt cx="4023359" cy="4021584"/>
          </a:xfrm>
        </p:grpSpPr>
        <p:sp>
          <p:nvSpPr>
            <p:cNvPr id="1152" name="Sun 1151">
              <a:extLst>
                <a:ext uri="{FF2B5EF4-FFF2-40B4-BE49-F238E27FC236}">
                  <a16:creationId xmlns:a16="http://schemas.microsoft.com/office/drawing/2014/main" id="{FC7B5294-4D6C-4C2B-8B03-B6C2DFFEB3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3" name="Oval 1152">
              <a:extLst>
                <a:ext uri="{FF2B5EF4-FFF2-40B4-BE49-F238E27FC236}">
                  <a16:creationId xmlns:a16="http://schemas.microsoft.com/office/drawing/2014/main" id="{8AAB61B5-1349-48D7-9CA1-949C16AA2C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4" name="Group 1153">
            <a:extLst>
              <a:ext uri="{FF2B5EF4-FFF2-40B4-BE49-F238E27FC236}">
                <a16:creationId xmlns:a16="http://schemas.microsoft.com/office/drawing/2014/main" id="{5CCE9269-3136-4074-B916-A6E4F28C766E}"/>
              </a:ext>
            </a:extLst>
          </p:cNvPr>
          <p:cNvGrpSpPr/>
          <p:nvPr/>
        </p:nvGrpSpPr>
        <p:grpSpPr>
          <a:xfrm>
            <a:off x="1305048" y="4453322"/>
            <a:ext cx="190572" cy="186490"/>
            <a:chOff x="4084318" y="1418208"/>
            <a:chExt cx="4023359" cy="4021584"/>
          </a:xfrm>
        </p:grpSpPr>
        <p:sp>
          <p:nvSpPr>
            <p:cNvPr id="1155" name="Sun 1154">
              <a:extLst>
                <a:ext uri="{FF2B5EF4-FFF2-40B4-BE49-F238E27FC236}">
                  <a16:creationId xmlns:a16="http://schemas.microsoft.com/office/drawing/2014/main" id="{BA3F5E84-843D-4395-9542-315F7302B2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6" name="Oval 1155">
              <a:extLst>
                <a:ext uri="{FF2B5EF4-FFF2-40B4-BE49-F238E27FC236}">
                  <a16:creationId xmlns:a16="http://schemas.microsoft.com/office/drawing/2014/main" id="{31AFB0BB-DB8D-4E39-995B-5F954935E9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7" name="Group 1156">
            <a:extLst>
              <a:ext uri="{FF2B5EF4-FFF2-40B4-BE49-F238E27FC236}">
                <a16:creationId xmlns:a16="http://schemas.microsoft.com/office/drawing/2014/main" id="{9263FAC0-CBDF-4FCB-BE0A-8F489D1371F5}"/>
              </a:ext>
            </a:extLst>
          </p:cNvPr>
          <p:cNvGrpSpPr/>
          <p:nvPr/>
        </p:nvGrpSpPr>
        <p:grpSpPr>
          <a:xfrm>
            <a:off x="885948" y="3434147"/>
            <a:ext cx="190572" cy="186490"/>
            <a:chOff x="4084318" y="1418208"/>
            <a:chExt cx="4023359" cy="4021584"/>
          </a:xfrm>
        </p:grpSpPr>
        <p:sp>
          <p:nvSpPr>
            <p:cNvPr id="1158" name="Sun 1157">
              <a:extLst>
                <a:ext uri="{FF2B5EF4-FFF2-40B4-BE49-F238E27FC236}">
                  <a16:creationId xmlns:a16="http://schemas.microsoft.com/office/drawing/2014/main" id="{0E92F987-9613-40D3-83F0-4936496112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9" name="Oval 1158">
              <a:extLst>
                <a:ext uri="{FF2B5EF4-FFF2-40B4-BE49-F238E27FC236}">
                  <a16:creationId xmlns:a16="http://schemas.microsoft.com/office/drawing/2014/main" id="{41847BCD-ECFA-4B5D-B31F-6DE3758310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815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9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9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9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9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9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1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1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1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1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1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1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1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1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1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5FF"/>
            </a:gs>
            <a:gs pos="100000">
              <a:srgbClr val="97FFA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Frame 708">
            <a:extLst>
              <a:ext uri="{FF2B5EF4-FFF2-40B4-BE49-F238E27FC236}">
                <a16:creationId xmlns:a16="http://schemas.microsoft.com/office/drawing/2014/main" id="{599B2FD0-861D-4AE0-8B69-9E51048603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0" name="Frame 739">
            <a:extLst>
              <a:ext uri="{FF2B5EF4-FFF2-40B4-BE49-F238E27FC236}">
                <a16:creationId xmlns:a16="http://schemas.microsoft.com/office/drawing/2014/main" id="{3D89F738-BBEF-4546-A968-3DE55A16CEFD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/>
              <p:nvPr/>
            </p:nvSpPr>
            <p:spPr>
              <a:xfrm>
                <a:off x="4758610" y="0"/>
                <a:ext cx="214604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55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610" y="0"/>
                <a:ext cx="2146041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EB627FEC-055F-4E42-BAB5-248DE57D66DF}"/>
              </a:ext>
            </a:extLst>
          </p:cNvPr>
          <p:cNvCxnSpPr>
            <a:cxnSpLocks/>
          </p:cNvCxnSpPr>
          <p:nvPr/>
        </p:nvCxnSpPr>
        <p:spPr>
          <a:xfrm>
            <a:off x="8360227" y="4739951"/>
            <a:ext cx="36140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5279859" y="1643209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97626C87-C007-40D6-B922-FEF41411DE33}"/>
              </a:ext>
            </a:extLst>
          </p:cNvPr>
          <p:cNvGrpSpPr/>
          <p:nvPr/>
        </p:nvGrpSpPr>
        <p:grpSpPr>
          <a:xfrm rot="495276">
            <a:off x="8057125" y="1467492"/>
            <a:ext cx="675804" cy="3265176"/>
            <a:chOff x="10764539" y="1475264"/>
            <a:chExt cx="668226" cy="3228565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453BB42F-E003-4BA8-B46D-606DEBB55E65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837F4973-47E7-4E7E-B327-5170B13D655B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6" name="Isosceles Triangle 605">
              <a:extLst>
                <a:ext uri="{FF2B5EF4-FFF2-40B4-BE49-F238E27FC236}">
                  <a16:creationId xmlns:a16="http://schemas.microsoft.com/office/drawing/2014/main" id="{8E28CEBE-A3C7-4835-A551-B84DE6AB6935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7" name="Isosceles Triangle 606">
              <a:extLst>
                <a:ext uri="{FF2B5EF4-FFF2-40B4-BE49-F238E27FC236}">
                  <a16:creationId xmlns:a16="http://schemas.microsoft.com/office/drawing/2014/main" id="{982F2647-DEC7-4948-BC2E-1F4B32F72572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48D308C-0C36-4E05-9AD6-FAEE105CFA61}"/>
              </a:ext>
            </a:extLst>
          </p:cNvPr>
          <p:cNvGrpSpPr/>
          <p:nvPr/>
        </p:nvGrpSpPr>
        <p:grpSpPr>
          <a:xfrm rot="12307624">
            <a:off x="2031488" y="3628245"/>
            <a:ext cx="7543698" cy="978866"/>
            <a:chOff x="2101327" y="4968806"/>
            <a:chExt cx="8859520" cy="1149606"/>
          </a:xfrm>
        </p:grpSpPr>
        <p:sp>
          <p:nvSpPr>
            <p:cNvPr id="610" name="Rectangle: Single Corner Rounded 609">
              <a:extLst>
                <a:ext uri="{FF2B5EF4-FFF2-40B4-BE49-F238E27FC236}">
                  <a16:creationId xmlns:a16="http://schemas.microsoft.com/office/drawing/2014/main" id="{8ACFF193-06E5-47D4-8629-94016B2B7665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A4BA3E64-1084-4FAA-B5E2-55E8BF3D2D4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687" name="Straight Connector 686">
                <a:extLst>
                  <a:ext uri="{FF2B5EF4-FFF2-40B4-BE49-F238E27FC236}">
                    <a16:creationId xmlns:a16="http://schemas.microsoft.com/office/drawing/2014/main" id="{86D23E67-7503-458E-B261-697973458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88E8EB5E-1D3D-45E0-ABCE-FFE7D1A8C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D19C619A-0057-4147-A404-DD907D938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6B4C6F38-F119-44DC-BDFB-AEC28264A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>
                <a:extLst>
                  <a:ext uri="{FF2B5EF4-FFF2-40B4-BE49-F238E27FC236}">
                    <a16:creationId xmlns:a16="http://schemas.microsoft.com/office/drawing/2014/main" id="{E71A0BAE-42B1-4884-AA1F-B9A40D837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>
                <a:extLst>
                  <a:ext uri="{FF2B5EF4-FFF2-40B4-BE49-F238E27FC236}">
                    <a16:creationId xmlns:a16="http://schemas.microsoft.com/office/drawing/2014/main" id="{1A12FF4A-8324-410D-8DA5-0A8018EC1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>
                <a:extLst>
                  <a:ext uri="{FF2B5EF4-FFF2-40B4-BE49-F238E27FC236}">
                    <a16:creationId xmlns:a16="http://schemas.microsoft.com/office/drawing/2014/main" id="{5C3FD645-4A71-4C21-AAFD-B7532E3AF8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>
                <a:extLst>
                  <a:ext uri="{FF2B5EF4-FFF2-40B4-BE49-F238E27FC236}">
                    <a16:creationId xmlns:a16="http://schemas.microsoft.com/office/drawing/2014/main" id="{2B80148B-8C15-4E3E-91B8-5C74B9F81F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>
                <a:extLst>
                  <a:ext uri="{FF2B5EF4-FFF2-40B4-BE49-F238E27FC236}">
                    <a16:creationId xmlns:a16="http://schemas.microsoft.com/office/drawing/2014/main" id="{C4CFC813-60BF-40B0-80CF-0AE993350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>
                <a:extLst>
                  <a:ext uri="{FF2B5EF4-FFF2-40B4-BE49-F238E27FC236}">
                    <a16:creationId xmlns:a16="http://schemas.microsoft.com/office/drawing/2014/main" id="{B559DEF0-0798-40F0-B8B8-D4126B6A8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DAC38134-D880-45D9-A48D-FC153131DF8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E289DD0F-FEB6-475B-AF4F-24DF06BE6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530F63F8-7AA1-44C9-AC70-5A2FB5969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8E14D225-E85B-433F-A2AA-507748D08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>
                <a:extLst>
                  <a:ext uri="{FF2B5EF4-FFF2-40B4-BE49-F238E27FC236}">
                    <a16:creationId xmlns:a16="http://schemas.microsoft.com/office/drawing/2014/main" id="{70B05DA2-AE0A-4FEC-A59C-93152EF8DD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>
                <a:extLst>
                  <a:ext uri="{FF2B5EF4-FFF2-40B4-BE49-F238E27FC236}">
                    <a16:creationId xmlns:a16="http://schemas.microsoft.com/office/drawing/2014/main" id="{D3FD3BF8-8026-42C8-BCC4-1695BEC6B9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>
                <a:extLst>
                  <a:ext uri="{FF2B5EF4-FFF2-40B4-BE49-F238E27FC236}">
                    <a16:creationId xmlns:a16="http://schemas.microsoft.com/office/drawing/2014/main" id="{40DC19DE-100C-494B-AB88-3040E90B8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>
                <a:extLst>
                  <a:ext uri="{FF2B5EF4-FFF2-40B4-BE49-F238E27FC236}">
                    <a16:creationId xmlns:a16="http://schemas.microsoft.com/office/drawing/2014/main" id="{C4AA9787-A03A-4531-A3CA-38631DE95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BC018019-9251-42DC-ABB9-FB59A2D13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06397741-8146-4039-B5EE-27A32D6EE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CA43A3CC-6B13-480C-B45C-4DCDF4F9A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1FEE78D1-3B47-400D-9118-FEF336BA0BC9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667" name="Straight Connector 666">
                <a:extLst>
                  <a:ext uri="{FF2B5EF4-FFF2-40B4-BE49-F238E27FC236}">
                    <a16:creationId xmlns:a16="http://schemas.microsoft.com/office/drawing/2014/main" id="{FDE9BBF8-843F-4257-8391-226AA98FD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>
                <a:extLst>
                  <a:ext uri="{FF2B5EF4-FFF2-40B4-BE49-F238E27FC236}">
                    <a16:creationId xmlns:a16="http://schemas.microsoft.com/office/drawing/2014/main" id="{4A28A629-02E1-4DD7-A709-5807B809A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>
                <a:extLst>
                  <a:ext uri="{FF2B5EF4-FFF2-40B4-BE49-F238E27FC236}">
                    <a16:creationId xmlns:a16="http://schemas.microsoft.com/office/drawing/2014/main" id="{26938F54-613E-470E-B5A4-D4F4D573D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>
                <a:extLst>
                  <a:ext uri="{FF2B5EF4-FFF2-40B4-BE49-F238E27FC236}">
                    <a16:creationId xmlns:a16="http://schemas.microsoft.com/office/drawing/2014/main" id="{E2CED2D3-C92D-429E-A32E-8E130E010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>
                <a:extLst>
                  <a:ext uri="{FF2B5EF4-FFF2-40B4-BE49-F238E27FC236}">
                    <a16:creationId xmlns:a16="http://schemas.microsoft.com/office/drawing/2014/main" id="{EA63D3AE-B336-4D93-A535-18B8CAD30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>
                <a:extLst>
                  <a:ext uri="{FF2B5EF4-FFF2-40B4-BE49-F238E27FC236}">
                    <a16:creationId xmlns:a16="http://schemas.microsoft.com/office/drawing/2014/main" id="{CC3281F6-2BC0-426B-AE58-23EA37B45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41E2A364-5956-4028-8ED3-B4F2D1547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E735147-DEF8-400E-92FA-9C75F3B3EB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107A7CB7-48EA-4868-B8E4-ACAF98A71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>
                <a:extLst>
                  <a:ext uri="{FF2B5EF4-FFF2-40B4-BE49-F238E27FC236}">
                    <a16:creationId xmlns:a16="http://schemas.microsoft.com/office/drawing/2014/main" id="{FC0B5A1B-845E-4785-82B7-0D39F75CA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4" name="Group 613">
              <a:extLst>
                <a:ext uri="{FF2B5EF4-FFF2-40B4-BE49-F238E27FC236}">
                  <a16:creationId xmlns:a16="http://schemas.microsoft.com/office/drawing/2014/main" id="{5B03894E-3124-469A-9072-6FA978183AB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B0798D52-3645-4161-8CCE-92FB5A32F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78AC44AB-D49A-41D5-8374-852F54E6F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6AD7547A-6AA3-4244-9851-CA8B954AD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F9E416A0-00CC-41F9-8BAB-B5EDF523B1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>
                <a:extLst>
                  <a:ext uri="{FF2B5EF4-FFF2-40B4-BE49-F238E27FC236}">
                    <a16:creationId xmlns:a16="http://schemas.microsoft.com/office/drawing/2014/main" id="{E59D436A-669D-4BA8-AA7C-53A190E03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>
                <a:extLst>
                  <a:ext uri="{FF2B5EF4-FFF2-40B4-BE49-F238E27FC236}">
                    <a16:creationId xmlns:a16="http://schemas.microsoft.com/office/drawing/2014/main" id="{D8D2546A-818D-4581-9D28-F6EB1B36CB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>
                <a:extLst>
                  <a:ext uri="{FF2B5EF4-FFF2-40B4-BE49-F238E27FC236}">
                    <a16:creationId xmlns:a16="http://schemas.microsoft.com/office/drawing/2014/main" id="{6050A8B3-4629-4D15-87C6-260F40908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>
                <a:extLst>
                  <a:ext uri="{FF2B5EF4-FFF2-40B4-BE49-F238E27FC236}">
                    <a16:creationId xmlns:a16="http://schemas.microsoft.com/office/drawing/2014/main" id="{0E1BBC5C-7794-48FE-BAB2-B48486CC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>
                <a:extLst>
                  <a:ext uri="{FF2B5EF4-FFF2-40B4-BE49-F238E27FC236}">
                    <a16:creationId xmlns:a16="http://schemas.microsoft.com/office/drawing/2014/main" id="{3A8E5781-9D2B-4AE3-975F-F1ADEFBF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>
                <a:extLst>
                  <a:ext uri="{FF2B5EF4-FFF2-40B4-BE49-F238E27FC236}">
                    <a16:creationId xmlns:a16="http://schemas.microsoft.com/office/drawing/2014/main" id="{F3AD2765-35E3-4086-B453-EB8A949B0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55B1AC77-5998-4EF8-9449-FD887976FCC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647" name="Straight Connector 646">
                <a:extLst>
                  <a:ext uri="{FF2B5EF4-FFF2-40B4-BE49-F238E27FC236}">
                    <a16:creationId xmlns:a16="http://schemas.microsoft.com/office/drawing/2014/main" id="{11511186-A7C1-477C-AB98-6E2BEB58B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>
                <a:extLst>
                  <a:ext uri="{FF2B5EF4-FFF2-40B4-BE49-F238E27FC236}">
                    <a16:creationId xmlns:a16="http://schemas.microsoft.com/office/drawing/2014/main" id="{6178CE34-E926-419A-9141-DB0C0862B9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>
                <a:extLst>
                  <a:ext uri="{FF2B5EF4-FFF2-40B4-BE49-F238E27FC236}">
                    <a16:creationId xmlns:a16="http://schemas.microsoft.com/office/drawing/2014/main" id="{AF20DFA1-D6EA-441C-A28E-337FAC8A5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>
                <a:extLst>
                  <a:ext uri="{FF2B5EF4-FFF2-40B4-BE49-F238E27FC236}">
                    <a16:creationId xmlns:a16="http://schemas.microsoft.com/office/drawing/2014/main" id="{A30950FD-D8A9-4DE0-9E82-022ED02A6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336845FD-E280-45D9-A667-8DEF0FE56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ECF8CB83-805B-4196-BB1A-AFD4366903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CFD0B663-DA12-4F55-9ABB-6BD8805A38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5B7EEC75-CA15-41DC-A45F-7C47A2965C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F879B441-0BD3-49AB-B580-B4F6C3B89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A4394FF1-EC52-4C33-9066-F9495A965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2BA0C86F-0FE2-4FC7-90B7-B6403864CA6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637" name="Straight Connector 636">
                <a:extLst>
                  <a:ext uri="{FF2B5EF4-FFF2-40B4-BE49-F238E27FC236}">
                    <a16:creationId xmlns:a16="http://schemas.microsoft.com/office/drawing/2014/main" id="{58D9DA03-405F-42F6-8D9D-617031542C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>
                <a:extLst>
                  <a:ext uri="{FF2B5EF4-FFF2-40B4-BE49-F238E27FC236}">
                    <a16:creationId xmlns:a16="http://schemas.microsoft.com/office/drawing/2014/main" id="{D6BBC638-DDAB-4D30-86B1-EA4E11A22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>
                <a:extLst>
                  <a:ext uri="{FF2B5EF4-FFF2-40B4-BE49-F238E27FC236}">
                    <a16:creationId xmlns:a16="http://schemas.microsoft.com/office/drawing/2014/main" id="{406850C6-EB04-4B6B-86E7-096CF7416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>
                <a:extLst>
                  <a:ext uri="{FF2B5EF4-FFF2-40B4-BE49-F238E27FC236}">
                    <a16:creationId xmlns:a16="http://schemas.microsoft.com/office/drawing/2014/main" id="{4D8292C0-5CA9-45EA-98CB-1728706E3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>
                <a:extLst>
                  <a:ext uri="{FF2B5EF4-FFF2-40B4-BE49-F238E27FC236}">
                    <a16:creationId xmlns:a16="http://schemas.microsoft.com/office/drawing/2014/main" id="{0FDF3D60-D2C7-4BD1-87C6-DA29C997FB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>
                <a:extLst>
                  <a:ext uri="{FF2B5EF4-FFF2-40B4-BE49-F238E27FC236}">
                    <a16:creationId xmlns:a16="http://schemas.microsoft.com/office/drawing/2014/main" id="{0D7187DB-76C8-4B90-B124-6BA655EBF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>
                <a:extLst>
                  <a:ext uri="{FF2B5EF4-FFF2-40B4-BE49-F238E27FC236}">
                    <a16:creationId xmlns:a16="http://schemas.microsoft.com/office/drawing/2014/main" id="{C6D28B00-F0C7-49E3-891E-65FD3586F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>
                <a:extLst>
                  <a:ext uri="{FF2B5EF4-FFF2-40B4-BE49-F238E27FC236}">
                    <a16:creationId xmlns:a16="http://schemas.microsoft.com/office/drawing/2014/main" id="{036F5AF7-842A-45FA-8A59-ED60CA89E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>
                <a:extLst>
                  <a:ext uri="{FF2B5EF4-FFF2-40B4-BE49-F238E27FC236}">
                    <a16:creationId xmlns:a16="http://schemas.microsoft.com/office/drawing/2014/main" id="{A7934917-C653-4028-9143-1DC37149D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>
                <a:extLst>
                  <a:ext uri="{FF2B5EF4-FFF2-40B4-BE49-F238E27FC236}">
                    <a16:creationId xmlns:a16="http://schemas.microsoft.com/office/drawing/2014/main" id="{21E96FB6-8E4C-4F31-A477-FAA0E4B4B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B8010D99-F580-4315-8F46-B367624C2C11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8412F788-C538-491B-BF3D-98E736E159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70FB3327-DD06-4124-84A3-E952A9327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>
                <a:extLst>
                  <a:ext uri="{FF2B5EF4-FFF2-40B4-BE49-F238E27FC236}">
                    <a16:creationId xmlns:a16="http://schemas.microsoft.com/office/drawing/2014/main" id="{6B6BA5F3-9826-4E39-ADFB-050B95250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>
                <a:extLst>
                  <a:ext uri="{FF2B5EF4-FFF2-40B4-BE49-F238E27FC236}">
                    <a16:creationId xmlns:a16="http://schemas.microsoft.com/office/drawing/2014/main" id="{0F170291-CA9C-4B8D-B8F0-19A9E2E5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>
                <a:extLst>
                  <a:ext uri="{FF2B5EF4-FFF2-40B4-BE49-F238E27FC236}">
                    <a16:creationId xmlns:a16="http://schemas.microsoft.com/office/drawing/2014/main" id="{785709F5-DE01-4EF1-BF4D-DDA18D576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>
                <a:extLst>
                  <a:ext uri="{FF2B5EF4-FFF2-40B4-BE49-F238E27FC236}">
                    <a16:creationId xmlns:a16="http://schemas.microsoft.com/office/drawing/2014/main" id="{3E139F43-9254-4584-9ECE-7666BF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>
                <a:extLst>
                  <a:ext uri="{FF2B5EF4-FFF2-40B4-BE49-F238E27FC236}">
                    <a16:creationId xmlns:a16="http://schemas.microsoft.com/office/drawing/2014/main" id="{CFB0E7B7-2023-4AFC-8A42-61A314210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>
                <a:extLst>
                  <a:ext uri="{FF2B5EF4-FFF2-40B4-BE49-F238E27FC236}">
                    <a16:creationId xmlns:a16="http://schemas.microsoft.com/office/drawing/2014/main" id="{2E1FBBC9-EA30-4A1D-9367-446A9ABCF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>
                <a:extLst>
                  <a:ext uri="{FF2B5EF4-FFF2-40B4-BE49-F238E27FC236}">
                    <a16:creationId xmlns:a16="http://schemas.microsoft.com/office/drawing/2014/main" id="{01CB7488-7C40-46B9-ADE7-331C48568E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>
                <a:extLst>
                  <a:ext uri="{FF2B5EF4-FFF2-40B4-BE49-F238E27FC236}">
                    <a16:creationId xmlns:a16="http://schemas.microsoft.com/office/drawing/2014/main" id="{4AADE6B7-ADC9-4485-94DF-91295683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>
                <a:extLst>
                  <a:ext uri="{FF2B5EF4-FFF2-40B4-BE49-F238E27FC236}">
                    <a16:creationId xmlns:a16="http://schemas.microsoft.com/office/drawing/2014/main" id="{E2BC839C-AF01-4A08-8D2D-D17A944DD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03C9A240-F21B-433D-89BC-AB24D5CA3BED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146998B4-21D5-400D-835A-AEEAE7889D0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98EDF000-95A4-4FAF-A124-A78E07F70F96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036729B7-84F2-4AEA-B9D3-2E79FD47766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DA6054F0-CC19-4F11-9439-7766F7B8CEF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3125CAE-199B-4A6E-A999-8002F93F9E7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4F50C219-0085-4E07-AEA1-583F3680A285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4A909AD0-2A8D-405D-B163-840A196509A0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H="1" flipV="1">
            <a:off x="4468091" y="2895600"/>
            <a:ext cx="3913380" cy="18417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TextBox 696">
            <a:extLst>
              <a:ext uri="{FF2B5EF4-FFF2-40B4-BE49-F238E27FC236}">
                <a16:creationId xmlns:a16="http://schemas.microsoft.com/office/drawing/2014/main" id="{A98B5E28-5F1E-40BD-851B-CF8BECE250D0}"/>
              </a:ext>
            </a:extLst>
          </p:cNvPr>
          <p:cNvSpPr txBox="1"/>
          <p:nvPr/>
        </p:nvSpPr>
        <p:spPr>
          <a:xfrm>
            <a:off x="5427070" y="2725051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9CEEE76C-C78E-4469-BD9E-39EFAF75D8A3}"/>
              </a:ext>
            </a:extLst>
          </p:cNvPr>
          <p:cNvGrpSpPr/>
          <p:nvPr/>
        </p:nvGrpSpPr>
        <p:grpSpPr>
          <a:xfrm rot="21354234">
            <a:off x="4949677" y="164982"/>
            <a:ext cx="675804" cy="3265176"/>
            <a:chOff x="10764539" y="1475264"/>
            <a:chExt cx="668226" cy="3228565"/>
          </a:xfrm>
        </p:grpSpPr>
        <p:sp>
          <p:nvSpPr>
            <p:cNvPr id="711" name="Rectangle 710">
              <a:extLst>
                <a:ext uri="{FF2B5EF4-FFF2-40B4-BE49-F238E27FC236}">
                  <a16:creationId xmlns:a16="http://schemas.microsoft.com/office/drawing/2014/main" id="{7E7AB9F4-5574-47DE-BD6D-48EAB71991D1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2" name="Rectangle 711">
              <a:extLst>
                <a:ext uri="{FF2B5EF4-FFF2-40B4-BE49-F238E27FC236}">
                  <a16:creationId xmlns:a16="http://schemas.microsoft.com/office/drawing/2014/main" id="{8DE2FFCC-A73E-4CA0-877B-76CE1744ECC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3" name="Isosceles Triangle 712">
              <a:extLst>
                <a:ext uri="{FF2B5EF4-FFF2-40B4-BE49-F238E27FC236}">
                  <a16:creationId xmlns:a16="http://schemas.microsoft.com/office/drawing/2014/main" id="{31FDFD81-2D37-4B5B-8BD7-495FB9FC6B4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4" name="Isosceles Triangle 713">
              <a:extLst>
                <a:ext uri="{FF2B5EF4-FFF2-40B4-BE49-F238E27FC236}">
                  <a16:creationId xmlns:a16="http://schemas.microsoft.com/office/drawing/2014/main" id="{93922065-DB02-4B36-B98A-64C432D1190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/>
              <p:nvPr/>
            </p:nvSpPr>
            <p:spPr>
              <a:xfrm rot="1310167">
                <a:off x="7432919" y="3775510"/>
                <a:ext cx="214604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55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10167">
                <a:off x="7432919" y="3775510"/>
                <a:ext cx="2146041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6930314" y="3277790"/>
            <a:ext cx="2908573" cy="2908572"/>
          </a:xfrm>
          <a:prstGeom prst="arc">
            <a:avLst>
              <a:gd name="adj1" fmla="val 5333185"/>
              <a:gd name="adj2" fmla="val 15070140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5E66842F-4074-41D9-85FE-FB7CCA9FD470}"/>
              </a:ext>
            </a:extLst>
          </p:cNvPr>
          <p:cNvGrpSpPr/>
          <p:nvPr/>
        </p:nvGrpSpPr>
        <p:grpSpPr>
          <a:xfrm rot="1533504">
            <a:off x="4106045" y="480996"/>
            <a:ext cx="8548813" cy="8548813"/>
            <a:chOff x="1981200" y="-685800"/>
            <a:chExt cx="8229600" cy="8229600"/>
          </a:xfrm>
        </p:grpSpPr>
        <p:grpSp>
          <p:nvGrpSpPr>
            <p:cNvPr id="717" name="Group 716">
              <a:extLst>
                <a:ext uri="{FF2B5EF4-FFF2-40B4-BE49-F238E27FC236}">
                  <a16:creationId xmlns:a16="http://schemas.microsoft.com/office/drawing/2014/main" id="{20B789C2-9ABB-40DA-B579-9923DEE424C2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719" name="Group 718">
                <a:extLst>
                  <a:ext uri="{FF2B5EF4-FFF2-40B4-BE49-F238E27FC236}">
                    <a16:creationId xmlns:a16="http://schemas.microsoft.com/office/drawing/2014/main" id="{1EE36D68-DBBA-41B8-A540-14CF2A8B9EA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736" name="Group 735">
                  <a:extLst>
                    <a:ext uri="{FF2B5EF4-FFF2-40B4-BE49-F238E27FC236}">
                      <a16:creationId xmlns:a16="http://schemas.microsoft.com/office/drawing/2014/main" id="{96ACE873-B396-4724-92EE-847357052AFE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38" name="Rectangle: Single Corner Rounded 17">
                    <a:extLst>
                      <a:ext uri="{FF2B5EF4-FFF2-40B4-BE49-F238E27FC236}">
                        <a16:creationId xmlns:a16="http://schemas.microsoft.com/office/drawing/2014/main" id="{A03FDD41-242E-4E3C-809F-BDD7103C22F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39" name="Rectangle: Single Corner Rounded 17">
                    <a:extLst>
                      <a:ext uri="{FF2B5EF4-FFF2-40B4-BE49-F238E27FC236}">
                        <a16:creationId xmlns:a16="http://schemas.microsoft.com/office/drawing/2014/main" id="{7FA32F70-8033-4779-875A-2EE250B39B3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37" name="Isosceles Triangle 736">
                  <a:extLst>
                    <a:ext uri="{FF2B5EF4-FFF2-40B4-BE49-F238E27FC236}">
                      <a16:creationId xmlns:a16="http://schemas.microsoft.com/office/drawing/2014/main" id="{B7303E04-1E57-407F-B0E9-DD866345BDD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20" name="Group 719">
                <a:extLst>
                  <a:ext uri="{FF2B5EF4-FFF2-40B4-BE49-F238E27FC236}">
                    <a16:creationId xmlns:a16="http://schemas.microsoft.com/office/drawing/2014/main" id="{C85090F0-3B37-4071-A538-4D5ACB800B75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734" name="Rectangle: Single Corner Rounded 17">
                  <a:extLst>
                    <a:ext uri="{FF2B5EF4-FFF2-40B4-BE49-F238E27FC236}">
                      <a16:creationId xmlns:a16="http://schemas.microsoft.com/office/drawing/2014/main" id="{2B530E23-C620-44B3-9F5B-04146B5FD78D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5" name="Rectangle: Single Corner Rounded 17">
                  <a:extLst>
                    <a:ext uri="{FF2B5EF4-FFF2-40B4-BE49-F238E27FC236}">
                      <a16:creationId xmlns:a16="http://schemas.microsoft.com/office/drawing/2014/main" id="{4027602F-B94D-4C8C-BA16-B85C9142FD2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21" name="Group 720">
                <a:extLst>
                  <a:ext uri="{FF2B5EF4-FFF2-40B4-BE49-F238E27FC236}">
                    <a16:creationId xmlns:a16="http://schemas.microsoft.com/office/drawing/2014/main" id="{2951E788-C8BB-48E5-A200-DCEFB02AB0D4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731" name="Rectangle 730">
                  <a:extLst>
                    <a:ext uri="{FF2B5EF4-FFF2-40B4-BE49-F238E27FC236}">
                      <a16:creationId xmlns:a16="http://schemas.microsoft.com/office/drawing/2014/main" id="{49AE9B55-83F5-4ACF-88CE-69BDDA5BA797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Rectangle: Rounded Corners 731">
                  <a:extLst>
                    <a:ext uri="{FF2B5EF4-FFF2-40B4-BE49-F238E27FC236}">
                      <a16:creationId xmlns:a16="http://schemas.microsoft.com/office/drawing/2014/main" id="{0FDEF6C4-A72E-44C3-9B17-78DB0D0B806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Star: 7 Points 732">
                  <a:extLst>
                    <a:ext uri="{FF2B5EF4-FFF2-40B4-BE49-F238E27FC236}">
                      <a16:creationId xmlns:a16="http://schemas.microsoft.com/office/drawing/2014/main" id="{8E2C80B0-8C31-4CF8-8A9E-8FAE5CC2A4E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6877F148-878A-44F9-9C95-8BA77936B12A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id="{30BFD0FE-BBC6-44D1-B489-AABC83008755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727" name="Rectangle 726">
                    <a:extLst>
                      <a:ext uri="{FF2B5EF4-FFF2-40B4-BE49-F238E27FC236}">
                        <a16:creationId xmlns:a16="http://schemas.microsoft.com/office/drawing/2014/main" id="{1673ECE7-7E21-483F-BA18-87D6E8D7E6F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8" name="Rectangle 727">
                    <a:extLst>
                      <a:ext uri="{FF2B5EF4-FFF2-40B4-BE49-F238E27FC236}">
                        <a16:creationId xmlns:a16="http://schemas.microsoft.com/office/drawing/2014/main" id="{C84DCDAA-299D-40CC-95BD-15340668EB4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9" name="Isosceles Triangle 728">
                    <a:extLst>
                      <a:ext uri="{FF2B5EF4-FFF2-40B4-BE49-F238E27FC236}">
                        <a16:creationId xmlns:a16="http://schemas.microsoft.com/office/drawing/2014/main" id="{AA138DAF-BB3E-46DC-9850-DAFA57F4753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0" name="Isosceles Triangle 729">
                    <a:extLst>
                      <a:ext uri="{FF2B5EF4-FFF2-40B4-BE49-F238E27FC236}">
                        <a16:creationId xmlns:a16="http://schemas.microsoft.com/office/drawing/2014/main" id="{E4863098-790B-47A7-BBE5-5BDACA084C8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24" name="Group 723">
                  <a:extLst>
                    <a:ext uri="{FF2B5EF4-FFF2-40B4-BE49-F238E27FC236}">
                      <a16:creationId xmlns:a16="http://schemas.microsoft.com/office/drawing/2014/main" id="{FA0987D5-70EB-4DEA-8205-68474CEC9DB1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725" name="Freeform: Shape 724">
                    <a:extLst>
                      <a:ext uri="{FF2B5EF4-FFF2-40B4-BE49-F238E27FC236}">
                        <a16:creationId xmlns:a16="http://schemas.microsoft.com/office/drawing/2014/main" id="{4BBC27A3-4D3F-4B93-BCF1-75E4A6EC7068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Cylinder 725">
                    <a:extLst>
                      <a:ext uri="{FF2B5EF4-FFF2-40B4-BE49-F238E27FC236}">
                        <a16:creationId xmlns:a16="http://schemas.microsoft.com/office/drawing/2014/main" id="{4A6961FA-8F64-4187-899B-ABDF75F77A9F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88E0A67E-C2EF-4868-94CD-05D18AE2E79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8F6CCB7-E5E3-47B8-AD94-43427EF62D81}"/>
              </a:ext>
            </a:extLst>
          </p:cNvPr>
          <p:cNvSpPr txBox="1"/>
          <p:nvPr/>
        </p:nvSpPr>
        <p:spPr>
          <a:xfrm>
            <a:off x="5252039" y="2854693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8181910" y="463399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11622831" y="4710404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701" name="TextBox 700">
            <a:extLst>
              <a:ext uri="{FF2B5EF4-FFF2-40B4-BE49-F238E27FC236}">
                <a16:creationId xmlns:a16="http://schemas.microsoft.com/office/drawing/2014/main" id="{A084DC1E-BA92-41D6-BFD4-24417623AEF6}"/>
              </a:ext>
            </a:extLst>
          </p:cNvPr>
          <p:cNvSpPr txBox="1"/>
          <p:nvPr/>
        </p:nvSpPr>
        <p:spPr>
          <a:xfrm>
            <a:off x="447675" y="923925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কোন রেখাংশ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লই।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2" name="TextBox 701">
            <a:extLst>
              <a:ext uri="{FF2B5EF4-FFF2-40B4-BE49-F238E27FC236}">
                <a16:creationId xmlns:a16="http://schemas.microsoft.com/office/drawing/2014/main" id="{CA9843D0-FFFE-4187-9B93-7D9201C2250E}"/>
              </a:ext>
            </a:extLst>
          </p:cNvPr>
          <p:cNvSpPr txBox="1"/>
          <p:nvPr/>
        </p:nvSpPr>
        <p:spPr>
          <a:xfrm>
            <a:off x="390525" y="1676400"/>
            <a:ext cx="555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চাঁদার কেন্দ্র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মিলিয়ে রেখাটি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রেখাংশ বরাবর রাখি।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7071ED27-0827-4326-867B-744634828639}"/>
              </a:ext>
            </a:extLst>
          </p:cNvPr>
          <p:cNvSpPr txBox="1"/>
          <p:nvPr/>
        </p:nvSpPr>
        <p:spPr>
          <a:xfrm>
            <a:off x="419100" y="2943225"/>
            <a:ext cx="547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ডান দিকে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একটি বিন্দু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নির্ণয় করি।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50A39CCF-5594-4EC8-B0E8-186E6F31593B}"/>
                  </a:ext>
                </a:extLst>
              </p:cNvPr>
              <p:cNvSpPr txBox="1"/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50A39CCF-5594-4EC8-B0E8-186E6F315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C845042B-32B2-47D0-9819-1C39A4B721BD}"/>
                  </a:ext>
                </a:extLst>
              </p:cNvPr>
              <p:cNvSpPr txBox="1"/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55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C845042B-32B2-47D0-9819-1C39A4B72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blipFill>
                <a:blip r:embed="rId7"/>
                <a:stretch>
                  <a:fillRect r="-1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6" name="TextBox 705">
            <a:extLst>
              <a:ext uri="{FF2B5EF4-FFF2-40B4-BE49-F238E27FC236}">
                <a16:creationId xmlns:a16="http://schemas.microsoft.com/office/drawing/2014/main" id="{E42F04A2-C8F0-4CDF-9941-A7EFCEF7EC0B}"/>
              </a:ext>
            </a:extLst>
          </p:cNvPr>
          <p:cNvSpPr txBox="1"/>
          <p:nvPr/>
        </p:nvSpPr>
        <p:spPr>
          <a:xfrm>
            <a:off x="504825" y="4267200"/>
            <a:ext cx="542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 , B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যোগ 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C7A79843-56B1-4110-83AE-8607F74081EF}"/>
              </a:ext>
            </a:extLst>
          </p:cNvPr>
          <p:cNvSpPr txBox="1"/>
          <p:nvPr/>
        </p:nvSpPr>
        <p:spPr>
          <a:xfrm>
            <a:off x="485775" y="5124450"/>
            <a:ext cx="539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তাহলে, চাঁদার সাহায্যে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অঙ্কিত হল।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3E530089-E292-49BC-B418-61B69B97B878}"/>
                  </a:ext>
                </a:extLst>
              </p:cNvPr>
              <p:cNvSpPr txBox="1"/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3E530089-E292-49BC-B418-61B69B97B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8199002" y="4012957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5695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6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0.31706 -0.2662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59" y="-1331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480000">
                                      <p:cBhvr>
                                        <p:cTn id="130" dur="2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7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" grpId="0"/>
      <p:bldP spid="715" grpId="0"/>
      <p:bldP spid="742" grpId="0" animBg="1"/>
      <p:bldP spid="3" grpId="0"/>
      <p:bldP spid="608" grpId="0"/>
      <p:bldP spid="699" grpId="0"/>
      <p:bldP spid="701" grpId="0"/>
      <p:bldP spid="702" grpId="0"/>
      <p:bldP spid="703" grpId="0"/>
      <p:bldP spid="704" grpId="0"/>
      <p:bldP spid="705" grpId="0"/>
      <p:bldP spid="706" grpId="0"/>
      <p:bldP spid="707" grpId="0"/>
      <p:bldP spid="708" grpId="0"/>
      <p:bldP spid="6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F2A187-C55E-4C50-85C2-5F0541F34C2F}"/>
              </a:ext>
            </a:extLst>
          </p:cNvPr>
          <p:cNvSpPr txBox="1"/>
          <p:nvPr/>
        </p:nvSpPr>
        <p:spPr>
          <a:xfrm>
            <a:off x="1371600" y="1262219"/>
            <a:ext cx="513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48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D7D3C-C9E4-4162-A998-EFE1B1BFD269}"/>
              </a:ext>
            </a:extLst>
          </p:cNvPr>
          <p:cNvSpPr txBox="1"/>
          <p:nvPr/>
        </p:nvSpPr>
        <p:spPr>
          <a:xfrm>
            <a:off x="2409216" y="2776489"/>
            <a:ext cx="9195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চাঁদার সাহায্যে কোণ গুলো আঁক।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A3BF3DF-5FD9-45E0-B5FB-63EF1CF1754F}"/>
                  </a:ext>
                </a:extLst>
              </p:cNvPr>
              <p:cNvSpPr txBox="1"/>
              <p:nvPr/>
            </p:nvSpPr>
            <p:spPr>
              <a:xfrm>
                <a:off x="2558374" y="4036979"/>
                <a:ext cx="163424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102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A3BF3DF-5FD9-45E0-B5FB-63EF1CF17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374" y="4036979"/>
                <a:ext cx="1634247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C98737-624B-4E54-A778-FC6C587C7939}"/>
                  </a:ext>
                </a:extLst>
              </p:cNvPr>
              <p:cNvSpPr txBox="1"/>
              <p:nvPr/>
            </p:nvSpPr>
            <p:spPr>
              <a:xfrm>
                <a:off x="4860587" y="4082375"/>
                <a:ext cx="163424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C98737-624B-4E54-A778-FC6C587C7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587" y="4082375"/>
                <a:ext cx="1634247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875378-8440-4CEF-813A-4E0FCA008859}"/>
                  </a:ext>
                </a:extLst>
              </p:cNvPr>
              <p:cNvSpPr txBox="1"/>
              <p:nvPr/>
            </p:nvSpPr>
            <p:spPr>
              <a:xfrm>
                <a:off x="6987702" y="4069404"/>
                <a:ext cx="163424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0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875378-8440-4CEF-813A-4E0FCA008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02" y="4069404"/>
                <a:ext cx="1634247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ame 6">
            <a:extLst>
              <a:ext uri="{FF2B5EF4-FFF2-40B4-BE49-F238E27FC236}">
                <a16:creationId xmlns:a16="http://schemas.microsoft.com/office/drawing/2014/main" id="{59849330-C1BB-4A0C-867E-11051C3BD0D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93D596E2-29DA-4785-8801-9BE82FA0BDE0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3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04E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04E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5FF"/>
            </a:gs>
            <a:gs pos="100000">
              <a:srgbClr val="97FFA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Frame 270">
            <a:extLst>
              <a:ext uri="{FF2B5EF4-FFF2-40B4-BE49-F238E27FC236}">
                <a16:creationId xmlns:a16="http://schemas.microsoft.com/office/drawing/2014/main" id="{3D8DF218-82EC-450F-B29E-014218D5B8E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2" name="Frame 271">
            <a:extLst>
              <a:ext uri="{FF2B5EF4-FFF2-40B4-BE49-F238E27FC236}">
                <a16:creationId xmlns:a16="http://schemas.microsoft.com/office/drawing/2014/main" id="{4DAA9E28-5666-4DED-98AB-966482A7355A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510729" y="1573818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V="1">
            <a:off x="4801039" y="875057"/>
            <a:ext cx="2713249" cy="38026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3349882" y="3247310"/>
            <a:ext cx="2908573" cy="2908572"/>
          </a:xfrm>
          <a:prstGeom prst="arc">
            <a:avLst>
              <a:gd name="adj1" fmla="val 10981851"/>
              <a:gd name="adj2" fmla="val 15070140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4406924" y="460351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8042399" y="4679924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93CF95-2E0A-4CBE-A065-01BBFCCFDC5F}"/>
              </a:ext>
            </a:extLst>
          </p:cNvPr>
          <p:cNvCxnSpPr>
            <a:cxnSpLocks/>
          </p:cNvCxnSpPr>
          <p:nvPr/>
        </p:nvCxnSpPr>
        <p:spPr>
          <a:xfrm>
            <a:off x="4804812" y="4677707"/>
            <a:ext cx="432880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9" name="TextBox 708">
            <a:extLst>
              <a:ext uri="{FF2B5EF4-FFF2-40B4-BE49-F238E27FC236}">
                <a16:creationId xmlns:a16="http://schemas.microsoft.com/office/drawing/2014/main" id="{4A2AEE83-7447-459F-97AA-598C0E588913}"/>
              </a:ext>
            </a:extLst>
          </p:cNvPr>
          <p:cNvSpPr txBox="1"/>
          <p:nvPr/>
        </p:nvSpPr>
        <p:spPr>
          <a:xfrm>
            <a:off x="6628645" y="902350"/>
            <a:ext cx="45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BD9EB0-C999-4F60-9355-D7663F256456}"/>
                  </a:ext>
                </a:extLst>
              </p:cNvPr>
              <p:cNvSpPr txBox="1"/>
              <p:nvPr/>
            </p:nvSpPr>
            <p:spPr>
              <a:xfrm>
                <a:off x="7407261" y="2768705"/>
                <a:ext cx="99837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55</m:t>
                      </m:r>
                      <m:r>
                        <a:rPr lang="en-US" sz="4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BD9EB0-C999-4F60-9355-D7663F256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261" y="2768705"/>
                <a:ext cx="998375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4628298" y="3963021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13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4.07407E-6 L 0.0987 0.0025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1793 0.166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1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5FF"/>
            </a:gs>
            <a:gs pos="100000">
              <a:srgbClr val="97FFA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1845012" y="1573818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H="1" flipV="1">
            <a:off x="1754161" y="2118049"/>
            <a:ext cx="4381161" cy="25503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4684165" y="3247310"/>
            <a:ext cx="2908573" cy="2908572"/>
          </a:xfrm>
          <a:prstGeom prst="arc">
            <a:avLst>
              <a:gd name="adj1" fmla="val 5496596"/>
              <a:gd name="adj2" fmla="val 15070140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5741207" y="460351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9376682" y="4679924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93CF95-2E0A-4CBE-A065-01BBFCCFDC5F}"/>
              </a:ext>
            </a:extLst>
          </p:cNvPr>
          <p:cNvCxnSpPr>
            <a:cxnSpLocks/>
          </p:cNvCxnSpPr>
          <p:nvPr/>
        </p:nvCxnSpPr>
        <p:spPr>
          <a:xfrm>
            <a:off x="6139095" y="4677707"/>
            <a:ext cx="432880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9" name="TextBox 708">
            <a:extLst>
              <a:ext uri="{FF2B5EF4-FFF2-40B4-BE49-F238E27FC236}">
                <a16:creationId xmlns:a16="http://schemas.microsoft.com/office/drawing/2014/main" id="{4A2AEE83-7447-459F-97AA-598C0E588913}"/>
              </a:ext>
            </a:extLst>
          </p:cNvPr>
          <p:cNvSpPr txBox="1"/>
          <p:nvPr/>
        </p:nvSpPr>
        <p:spPr>
          <a:xfrm>
            <a:off x="1866928" y="1762321"/>
            <a:ext cx="45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BD9EB0-C999-4F60-9355-D7663F256456}"/>
                  </a:ext>
                </a:extLst>
              </p:cNvPr>
              <p:cNvSpPr txBox="1"/>
              <p:nvPr/>
            </p:nvSpPr>
            <p:spPr>
              <a:xfrm>
                <a:off x="8741544" y="2768705"/>
                <a:ext cx="99837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BD9EB0-C999-4F60-9355-D7663F256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544" y="2768705"/>
                <a:ext cx="998375" cy="769441"/>
              </a:xfrm>
              <a:prstGeom prst="rect">
                <a:avLst/>
              </a:prstGeom>
              <a:blipFill>
                <a:blip r:embed="rId3"/>
                <a:stretch>
                  <a:fillRect r="-21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5962581" y="3963021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  <p:sp>
        <p:nvSpPr>
          <p:cNvPr id="271" name="Frame 270">
            <a:extLst>
              <a:ext uri="{FF2B5EF4-FFF2-40B4-BE49-F238E27FC236}">
                <a16:creationId xmlns:a16="http://schemas.microsoft.com/office/drawing/2014/main" id="{B1683894-54DC-49FB-8631-C0D420DFD5A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2" name="Frame 271">
            <a:extLst>
              <a:ext uri="{FF2B5EF4-FFF2-40B4-BE49-F238E27FC236}">
                <a16:creationId xmlns:a16="http://schemas.microsoft.com/office/drawing/2014/main" id="{C7B8D309-198B-4C9B-9CEF-5A9399D4846A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6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4.07407E-6 L 0.0987 0.0025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23932 0.10764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66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5FF"/>
            </a:gs>
            <a:gs pos="100000">
              <a:srgbClr val="97FFA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510729" y="1563658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V="1">
            <a:off x="4801039" y="2733040"/>
            <a:ext cx="4271841" cy="19446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3349882" y="3247310"/>
            <a:ext cx="2908573" cy="2908572"/>
          </a:xfrm>
          <a:prstGeom prst="arc">
            <a:avLst>
              <a:gd name="adj1" fmla="val 10981851"/>
              <a:gd name="adj2" fmla="val 15070140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4406924" y="460351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8042399" y="4679924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93CF95-2E0A-4CBE-A065-01BBFCCFDC5F}"/>
              </a:ext>
            </a:extLst>
          </p:cNvPr>
          <p:cNvCxnSpPr>
            <a:cxnSpLocks/>
          </p:cNvCxnSpPr>
          <p:nvPr/>
        </p:nvCxnSpPr>
        <p:spPr>
          <a:xfrm>
            <a:off x="4804812" y="4677707"/>
            <a:ext cx="432880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9" name="TextBox 708">
            <a:extLst>
              <a:ext uri="{FF2B5EF4-FFF2-40B4-BE49-F238E27FC236}">
                <a16:creationId xmlns:a16="http://schemas.microsoft.com/office/drawing/2014/main" id="{4A2AEE83-7447-459F-97AA-598C0E588913}"/>
              </a:ext>
            </a:extLst>
          </p:cNvPr>
          <p:cNvSpPr txBox="1"/>
          <p:nvPr/>
        </p:nvSpPr>
        <p:spPr>
          <a:xfrm>
            <a:off x="6628645" y="902350"/>
            <a:ext cx="45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BD9EB0-C999-4F60-9355-D7663F256456}"/>
                  </a:ext>
                </a:extLst>
              </p:cNvPr>
              <p:cNvSpPr txBox="1"/>
              <p:nvPr/>
            </p:nvSpPr>
            <p:spPr>
              <a:xfrm>
                <a:off x="7630781" y="3571345"/>
                <a:ext cx="9340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BD9EB0-C999-4F60-9355-D7663F256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0781" y="3571345"/>
                <a:ext cx="93409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4628298" y="3963021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  <p:sp>
        <p:nvSpPr>
          <p:cNvPr id="271" name="Frame 270">
            <a:extLst>
              <a:ext uri="{FF2B5EF4-FFF2-40B4-BE49-F238E27FC236}">
                <a16:creationId xmlns:a16="http://schemas.microsoft.com/office/drawing/2014/main" id="{C6675659-4E5C-46DB-894A-D180AE52CE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2" name="Frame 271">
            <a:extLst>
              <a:ext uri="{FF2B5EF4-FFF2-40B4-BE49-F238E27FC236}">
                <a16:creationId xmlns:a16="http://schemas.microsoft.com/office/drawing/2014/main" id="{893D6601-00AA-4651-AE48-63DEDD17B217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0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4.44444E-6 L 0.0987 0.0025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07407E-6 L -0.18086 0.0810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9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BEEEDE-A070-4BB6-91D5-93EB7588D8F3}"/>
              </a:ext>
            </a:extLst>
          </p:cNvPr>
          <p:cNvSpPr txBox="1"/>
          <p:nvPr/>
        </p:nvSpPr>
        <p:spPr>
          <a:xfrm>
            <a:off x="1371600" y="736926"/>
            <a:ext cx="513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AC2CF-0EE0-4A3F-A623-07F02B07D272}"/>
              </a:ext>
            </a:extLst>
          </p:cNvPr>
          <p:cNvSpPr txBox="1"/>
          <p:nvPr/>
        </p:nvSpPr>
        <p:spPr>
          <a:xfrm>
            <a:off x="2548647" y="2251201"/>
            <a:ext cx="91829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 কোণগুলোর কপি প্রত্যেক দলকে দেয়া হল। চাঁদার সাহায্যে কোণগুলোর পরিমাণ বের করঃ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6036E1-CEFB-46F8-92FD-2649002E6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90" y="2295732"/>
            <a:ext cx="1217074" cy="61638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6349EF0-631C-45A2-BBF1-07B073A6B4E6}"/>
              </a:ext>
            </a:extLst>
          </p:cNvPr>
          <p:cNvCxnSpPr/>
          <p:nvPr/>
        </p:nvCxnSpPr>
        <p:spPr>
          <a:xfrm>
            <a:off x="1507787" y="6177064"/>
            <a:ext cx="2626468" cy="0"/>
          </a:xfrm>
          <a:prstGeom prst="straightConnector1">
            <a:avLst/>
          </a:prstGeom>
          <a:ln w="28575">
            <a:solidFill>
              <a:srgbClr val="CC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1DC6A6-3FAB-4B9A-91C0-E2AB8236D846}"/>
              </a:ext>
            </a:extLst>
          </p:cNvPr>
          <p:cNvCxnSpPr>
            <a:cxnSpLocks/>
          </p:cNvCxnSpPr>
          <p:nvPr/>
        </p:nvCxnSpPr>
        <p:spPr>
          <a:xfrm flipV="1">
            <a:off x="1494816" y="4737370"/>
            <a:ext cx="2201694" cy="1436451"/>
          </a:xfrm>
          <a:prstGeom prst="straightConnector1">
            <a:avLst/>
          </a:prstGeom>
          <a:ln w="28575">
            <a:solidFill>
              <a:srgbClr val="CC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88251AD-104D-44B4-9F1C-CC8FA15B037C}"/>
              </a:ext>
            </a:extLst>
          </p:cNvPr>
          <p:cNvCxnSpPr/>
          <p:nvPr/>
        </p:nvCxnSpPr>
        <p:spPr>
          <a:xfrm>
            <a:off x="4948147" y="6115455"/>
            <a:ext cx="2626468" cy="0"/>
          </a:xfrm>
          <a:prstGeom prst="straightConnector1">
            <a:avLst/>
          </a:prstGeom>
          <a:ln w="28575">
            <a:solidFill>
              <a:srgbClr val="CC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7096266-2985-4D35-BBC2-491AE627BCD8}"/>
              </a:ext>
            </a:extLst>
          </p:cNvPr>
          <p:cNvCxnSpPr>
            <a:cxnSpLocks/>
          </p:cNvCxnSpPr>
          <p:nvPr/>
        </p:nvCxnSpPr>
        <p:spPr>
          <a:xfrm flipH="1" flipV="1">
            <a:off x="4640091" y="4250988"/>
            <a:ext cx="324265" cy="1870953"/>
          </a:xfrm>
          <a:prstGeom prst="straightConnector1">
            <a:avLst/>
          </a:prstGeom>
          <a:ln w="28575">
            <a:solidFill>
              <a:srgbClr val="CC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592107-4A66-42AA-B023-3C8D7BC97926}"/>
              </a:ext>
            </a:extLst>
          </p:cNvPr>
          <p:cNvCxnSpPr/>
          <p:nvPr/>
        </p:nvCxnSpPr>
        <p:spPr>
          <a:xfrm>
            <a:off x="8874893" y="6112214"/>
            <a:ext cx="2626468" cy="0"/>
          </a:xfrm>
          <a:prstGeom prst="straightConnector1">
            <a:avLst/>
          </a:prstGeom>
          <a:ln w="28575">
            <a:solidFill>
              <a:srgbClr val="CC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76FC406-4941-4978-A61C-CBFBF1187A17}"/>
              </a:ext>
            </a:extLst>
          </p:cNvPr>
          <p:cNvCxnSpPr>
            <a:cxnSpLocks/>
          </p:cNvCxnSpPr>
          <p:nvPr/>
        </p:nvCxnSpPr>
        <p:spPr>
          <a:xfrm flipH="1" flipV="1">
            <a:off x="7130374" y="4348264"/>
            <a:ext cx="1731548" cy="1760708"/>
          </a:xfrm>
          <a:prstGeom prst="straightConnector1">
            <a:avLst/>
          </a:prstGeom>
          <a:ln w="28575">
            <a:solidFill>
              <a:srgbClr val="CC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AC4120A-E344-4815-8373-8066F57ABDBB}"/>
              </a:ext>
            </a:extLst>
          </p:cNvPr>
          <p:cNvSpPr txBox="1"/>
          <p:nvPr/>
        </p:nvSpPr>
        <p:spPr>
          <a:xfrm>
            <a:off x="2023353" y="5564221"/>
            <a:ext cx="53502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CC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800" dirty="0">
              <a:solidFill>
                <a:srgbClr val="CC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DBBCB4-E628-405F-A6AD-288D3CB1AD92}"/>
              </a:ext>
            </a:extLst>
          </p:cNvPr>
          <p:cNvSpPr txBox="1"/>
          <p:nvPr/>
        </p:nvSpPr>
        <p:spPr>
          <a:xfrm>
            <a:off x="4957864" y="5356697"/>
            <a:ext cx="53502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CC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4800" dirty="0">
              <a:solidFill>
                <a:srgbClr val="CC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37142-DDD9-4A32-A369-1B09F744AD2F}"/>
              </a:ext>
            </a:extLst>
          </p:cNvPr>
          <p:cNvSpPr txBox="1"/>
          <p:nvPr/>
        </p:nvSpPr>
        <p:spPr>
          <a:xfrm>
            <a:off x="8913779" y="5275634"/>
            <a:ext cx="53502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CC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800" dirty="0">
              <a:solidFill>
                <a:srgbClr val="CC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2706DFE7-9DF0-4836-8177-E48E0C5ED5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60385FCB-E7AF-404D-80F4-15138305BF8D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45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38AA06-62A1-4206-85B9-5B5575D1DECC}"/>
              </a:ext>
            </a:extLst>
          </p:cNvPr>
          <p:cNvSpPr txBox="1"/>
          <p:nvPr/>
        </p:nvSpPr>
        <p:spPr>
          <a:xfrm>
            <a:off x="1511344" y="2176187"/>
            <a:ext cx="98154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সমকোণ বল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তে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কী বুঝ?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A36329-93E7-4644-A3F7-158B504B83CE}"/>
              </a:ext>
            </a:extLst>
          </p:cNvPr>
          <p:cNvSpPr txBox="1"/>
          <p:nvPr/>
        </p:nvSpPr>
        <p:spPr>
          <a:xfrm>
            <a:off x="1511344" y="3375067"/>
            <a:ext cx="98154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১৮০ ডিগ্রি কোণ আঁকলে কী হবে?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DF57EC-9CD6-4767-BDBC-CCD3E92FA063}"/>
              </a:ext>
            </a:extLst>
          </p:cNvPr>
          <p:cNvSpPr txBox="1"/>
          <p:nvPr/>
        </p:nvSpPr>
        <p:spPr>
          <a:xfrm>
            <a:off x="1460544" y="4492667"/>
            <a:ext cx="98154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সরলকোণ ও সমকোণ কাকে বলে?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CEDDE-1074-4771-B79E-99BDB8C4F7FD}"/>
              </a:ext>
            </a:extLst>
          </p:cNvPr>
          <p:cNvSpPr txBox="1"/>
          <p:nvPr/>
        </p:nvSpPr>
        <p:spPr>
          <a:xfrm>
            <a:off x="1371600" y="629920"/>
            <a:ext cx="513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00633626-02DF-4411-ADF4-F17EAB98D9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AA22580E-1E7B-4BC9-A6D6-080085B2550C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82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20"/>
                            </p:stCondLst>
                            <p:childTnLst>
                              <p:par>
                                <p:cTn id="1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0AB467-3799-499C-BE4A-B018A7233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11" y="71020"/>
            <a:ext cx="11984855" cy="66760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51F7E0-2488-42B4-A9AB-90A411106E78}"/>
              </a:ext>
            </a:extLst>
          </p:cNvPr>
          <p:cNvSpPr txBox="1"/>
          <p:nvPr/>
        </p:nvSpPr>
        <p:spPr>
          <a:xfrm>
            <a:off x="936502" y="4608023"/>
            <a:ext cx="106643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কোণের শ্রেণি বিন্যাস করবে এবং নিজে নিজে কোণ এঁকে চাঁদা দ্বারা পরিমাণ করবে।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6F2B60-90D3-49F9-93D9-98C16D43D780}"/>
              </a:ext>
            </a:extLst>
          </p:cNvPr>
          <p:cNvSpPr txBox="1"/>
          <p:nvPr/>
        </p:nvSpPr>
        <p:spPr>
          <a:xfrm flipH="1">
            <a:off x="2830451" y="193484"/>
            <a:ext cx="6171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C4C62AE9-C868-42C3-8F05-4CDC74D41E0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FCAFE57B-EF4C-4A88-82CD-388198815241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5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00B9B68-50EB-4C2A-9E47-9C3C3A115C4A}"/>
              </a:ext>
            </a:extLst>
          </p:cNvPr>
          <p:cNvGrpSpPr/>
          <p:nvPr/>
        </p:nvGrpSpPr>
        <p:grpSpPr>
          <a:xfrm>
            <a:off x="438745" y="211001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" name="Sun 2">
              <a:extLst>
                <a:ext uri="{FF2B5EF4-FFF2-40B4-BE49-F238E27FC236}">
                  <a16:creationId xmlns:a16="http://schemas.microsoft.com/office/drawing/2014/main" id="{C7886259-32B4-4518-9A6C-EC4E9AB142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F900D9B-EF14-453F-BEC9-31802CFDB4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EED3A13-FB53-4457-8061-91A5EB44CB2C}"/>
              </a:ext>
            </a:extLst>
          </p:cNvPr>
          <p:cNvGrpSpPr/>
          <p:nvPr/>
        </p:nvGrpSpPr>
        <p:grpSpPr>
          <a:xfrm>
            <a:off x="621384" y="2115759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" name="Sun 5">
              <a:extLst>
                <a:ext uri="{FF2B5EF4-FFF2-40B4-BE49-F238E27FC236}">
                  <a16:creationId xmlns:a16="http://schemas.microsoft.com/office/drawing/2014/main" id="{2D41420B-96AA-4EE3-9E1F-55EE6C79BA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3754CAE-722A-4C5B-BB11-FF37ECAE07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99C136A-238C-45CE-9A49-68FCF4191EC6}"/>
              </a:ext>
            </a:extLst>
          </p:cNvPr>
          <p:cNvGrpSpPr/>
          <p:nvPr/>
        </p:nvGrpSpPr>
        <p:grpSpPr>
          <a:xfrm>
            <a:off x="739160" y="228070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" name="Sun 8">
              <a:extLst>
                <a:ext uri="{FF2B5EF4-FFF2-40B4-BE49-F238E27FC236}">
                  <a16:creationId xmlns:a16="http://schemas.microsoft.com/office/drawing/2014/main" id="{E0D45B3A-A8C4-4E2D-B064-9AC6948DE0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C8DAB79-05A7-4143-80CD-895534E832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9702E2A-86D9-4F7D-833E-384494B024CC}"/>
              </a:ext>
            </a:extLst>
          </p:cNvPr>
          <p:cNvGrpSpPr/>
          <p:nvPr/>
        </p:nvGrpSpPr>
        <p:grpSpPr>
          <a:xfrm>
            <a:off x="301251" y="2205266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18AC8636-C037-44A1-960E-B695432F23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090E838-BFF4-4586-9979-184C546F29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3235332-05E9-42E2-826F-6F0841DFBAD1}"/>
              </a:ext>
            </a:extLst>
          </p:cNvPr>
          <p:cNvGrpSpPr/>
          <p:nvPr/>
        </p:nvGrpSpPr>
        <p:grpSpPr>
          <a:xfrm>
            <a:off x="346971" y="252639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714D9A87-30B7-488E-B3E2-6CF5D66AE4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6C4BA51-731A-4493-B855-9EAE9BF92E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1E83EB-C0E4-4B6E-8342-D3F06B69BECD}"/>
              </a:ext>
            </a:extLst>
          </p:cNvPr>
          <p:cNvGrpSpPr/>
          <p:nvPr/>
        </p:nvGrpSpPr>
        <p:grpSpPr>
          <a:xfrm>
            <a:off x="434057" y="27223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BDF576A1-8006-44C6-99FA-F80BBF2B1D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80D0142-9A5B-4000-905E-2817D3F35B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F1E9E5-DFE4-4182-8B9C-215E216A2753}"/>
              </a:ext>
            </a:extLst>
          </p:cNvPr>
          <p:cNvGrpSpPr/>
          <p:nvPr/>
        </p:nvGrpSpPr>
        <p:grpSpPr>
          <a:xfrm>
            <a:off x="1537869" y="27854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089109EC-8246-45D0-9175-6BEE9D5E57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CA93A26-6D34-4358-BBE2-BE1DA9E02B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6FD27B9-A551-4B9C-A67B-6F28E7039F69}"/>
              </a:ext>
            </a:extLst>
          </p:cNvPr>
          <p:cNvGrpSpPr/>
          <p:nvPr/>
        </p:nvGrpSpPr>
        <p:grpSpPr>
          <a:xfrm>
            <a:off x="601473" y="2315982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A562CF7A-546A-4C75-A071-2B4CAFE3F2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9B57D27-3EF9-4904-B2BD-9F2A138EB1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5E79C77-25E0-4D87-9987-BDC4A05A0A83}"/>
              </a:ext>
            </a:extLst>
          </p:cNvPr>
          <p:cNvGrpSpPr/>
          <p:nvPr/>
        </p:nvGrpSpPr>
        <p:grpSpPr>
          <a:xfrm>
            <a:off x="632177" y="279091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C9111B34-1C9A-48B0-A111-1FE4C3084A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75085EE-5207-41DD-9129-504817AE56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552F08D-6B8D-4F9E-97E5-D81DD8380D5A}"/>
              </a:ext>
            </a:extLst>
          </p:cNvPr>
          <p:cNvGrpSpPr/>
          <p:nvPr/>
        </p:nvGrpSpPr>
        <p:grpSpPr>
          <a:xfrm>
            <a:off x="303429" y="270165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1A7B39C8-F968-40CF-ABC0-F5AE170C37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18C50C9-97A3-4144-879C-755F2A747C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67551D-192C-4899-91C2-FAA9F9F8A874}"/>
              </a:ext>
            </a:extLst>
          </p:cNvPr>
          <p:cNvGrpSpPr/>
          <p:nvPr/>
        </p:nvGrpSpPr>
        <p:grpSpPr>
          <a:xfrm>
            <a:off x="432969" y="239685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83469DE7-B25A-456E-9BF7-4DD79F287D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EBBC0AE-1523-4B23-BE30-4EAFD259D0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8674464-C053-4F34-8BEF-5E6B648683B7}"/>
              </a:ext>
            </a:extLst>
          </p:cNvPr>
          <p:cNvGrpSpPr/>
          <p:nvPr/>
        </p:nvGrpSpPr>
        <p:grpSpPr>
          <a:xfrm>
            <a:off x="790685" y="2204873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6D60CFA6-C701-462E-8C5B-A1028B82B5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1A8F920-58EE-4F35-8CF8-B34D05AACB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99F19CE-7DF7-4449-8D70-546336895433}"/>
              </a:ext>
            </a:extLst>
          </p:cNvPr>
          <p:cNvGrpSpPr/>
          <p:nvPr/>
        </p:nvGrpSpPr>
        <p:grpSpPr>
          <a:xfrm>
            <a:off x="1653257" y="2353193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F8BB88EB-3229-4F3B-B314-1539E9435A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EA0B351-E043-445D-92A5-285FB50F7F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20ABFE3-2DC1-41E3-AB15-97F0E75EBDE0}"/>
              </a:ext>
            </a:extLst>
          </p:cNvPr>
          <p:cNvGrpSpPr/>
          <p:nvPr/>
        </p:nvGrpSpPr>
        <p:grpSpPr>
          <a:xfrm>
            <a:off x="1668497" y="256231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BB80A4AF-4195-4BD6-802C-5942E36E97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0EC912C-7861-4C45-845F-788AE8F117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DB8357-895B-4E61-ACEA-51D36445F13A}"/>
              </a:ext>
            </a:extLst>
          </p:cNvPr>
          <p:cNvGrpSpPr/>
          <p:nvPr/>
        </p:nvGrpSpPr>
        <p:grpSpPr>
          <a:xfrm>
            <a:off x="1653257" y="280615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C3496B27-7290-4B22-A02F-814FD5B967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AC7F51A-CFD1-4922-A707-797A8AF3E4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9B1B565-C3C8-43B0-912D-906CC509A2ED}"/>
              </a:ext>
            </a:extLst>
          </p:cNvPr>
          <p:cNvGrpSpPr/>
          <p:nvPr/>
        </p:nvGrpSpPr>
        <p:grpSpPr>
          <a:xfrm>
            <a:off x="1668497" y="304999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ABDFA28A-5FA8-4330-ACF5-9C0F618829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A8C57BF-244D-483E-8AD9-31BCADCCEE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044E1F8-E724-42CC-818A-991910B1CF3F}"/>
              </a:ext>
            </a:extLst>
          </p:cNvPr>
          <p:cNvGrpSpPr/>
          <p:nvPr/>
        </p:nvGrpSpPr>
        <p:grpSpPr>
          <a:xfrm>
            <a:off x="1645637" y="446731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27EC3281-1649-4ED3-AE50-7EAD8057B7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FD3F1EA-4EB8-41DA-B44B-B047E90001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65E5AE-1FB7-462C-BB4F-E41BDFF5CE7C}"/>
              </a:ext>
            </a:extLst>
          </p:cNvPr>
          <p:cNvGrpSpPr/>
          <p:nvPr/>
        </p:nvGrpSpPr>
        <p:grpSpPr>
          <a:xfrm>
            <a:off x="1645637" y="32938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C1CD2AC9-FF7B-4766-AE11-222DD9AA8A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96BA682-4068-4851-9F5E-2652690FA7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53719F3-96A3-4FED-AE05-DB4058076D6D}"/>
              </a:ext>
            </a:extLst>
          </p:cNvPr>
          <p:cNvGrpSpPr/>
          <p:nvPr/>
        </p:nvGrpSpPr>
        <p:grpSpPr>
          <a:xfrm>
            <a:off x="1653257" y="35224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AF48AB3D-09A0-41F9-A44A-F71E3787F2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D6A1385-44B1-4B98-AD67-3FB6F7E7F0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C3AA665-31F6-4DCB-A154-EB737BE39A27}"/>
              </a:ext>
            </a:extLst>
          </p:cNvPr>
          <p:cNvGrpSpPr/>
          <p:nvPr/>
        </p:nvGrpSpPr>
        <p:grpSpPr>
          <a:xfrm>
            <a:off x="1645637" y="375865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7ACC96A1-123E-4FE8-8600-C79B047185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383F5238-8B3F-4BF7-B627-F3EB9571B7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847FF77-E830-4989-9134-D47A3FE5C54E}"/>
              </a:ext>
            </a:extLst>
          </p:cNvPr>
          <p:cNvGrpSpPr/>
          <p:nvPr/>
        </p:nvGrpSpPr>
        <p:grpSpPr>
          <a:xfrm>
            <a:off x="1653257" y="40177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0AC9E79A-3A23-479D-A786-A69E90FFC2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F121B4B-42EF-4853-A1C6-8D9392E20F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D3EA32C-D2D3-4A75-82B5-1251F30427F0}"/>
              </a:ext>
            </a:extLst>
          </p:cNvPr>
          <p:cNvGrpSpPr/>
          <p:nvPr/>
        </p:nvGrpSpPr>
        <p:grpSpPr>
          <a:xfrm>
            <a:off x="1638017" y="423109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629B2ABB-61EA-41C9-931A-6D3B9957EF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B8E65A6-C0C5-41B8-89D9-AF974596C8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BB68431-1E0B-46D1-8789-8FE30970B6EF}"/>
              </a:ext>
            </a:extLst>
          </p:cNvPr>
          <p:cNvGrpSpPr/>
          <p:nvPr/>
        </p:nvGrpSpPr>
        <p:grpSpPr>
          <a:xfrm>
            <a:off x="1432277" y="255469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F5675860-45F0-4948-A603-E986AC6870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21A6645-7248-422F-8CC8-0FA7551E70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ADDED73-BBF3-42A1-97AF-AD32DE092FD7}"/>
              </a:ext>
            </a:extLst>
          </p:cNvPr>
          <p:cNvGrpSpPr/>
          <p:nvPr/>
        </p:nvGrpSpPr>
        <p:grpSpPr>
          <a:xfrm>
            <a:off x="1211297" y="267661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EDEAA37F-DF99-46DB-8CEB-CE26BAA1F9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173D5DF-F697-4CCB-A50A-4DDC262340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35E98AA-3988-43F7-B054-0A127B47FFCD}"/>
              </a:ext>
            </a:extLst>
          </p:cNvPr>
          <p:cNvGrpSpPr/>
          <p:nvPr/>
        </p:nvGrpSpPr>
        <p:grpSpPr>
          <a:xfrm>
            <a:off x="1005557" y="279091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BD6E4459-DE88-407D-A0A4-0C1AD3C1CC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A12790F-524E-4EC8-9A3B-B38AE1517A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09F4118-C06F-4498-A90F-31668FE4FD66}"/>
              </a:ext>
            </a:extLst>
          </p:cNvPr>
          <p:cNvGrpSpPr/>
          <p:nvPr/>
        </p:nvGrpSpPr>
        <p:grpSpPr>
          <a:xfrm>
            <a:off x="807437" y="288997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2DA2F31E-DE77-4A6D-A09D-59D56F4020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9E78848-55E3-40FA-87DC-8AD6311B45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4C46731-DBB0-48C8-B87D-D8C7CB67BC66}"/>
              </a:ext>
            </a:extLst>
          </p:cNvPr>
          <p:cNvGrpSpPr/>
          <p:nvPr/>
        </p:nvGrpSpPr>
        <p:grpSpPr>
          <a:xfrm>
            <a:off x="616937" y="304999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E4EAA12E-050C-4E33-B368-0B33A3193A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22338EDC-9490-4EEA-8359-4BB8B11F5E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5C49546-5498-41CD-A857-02D7EE223ED6}"/>
              </a:ext>
            </a:extLst>
          </p:cNvPr>
          <p:cNvGrpSpPr/>
          <p:nvPr/>
        </p:nvGrpSpPr>
        <p:grpSpPr>
          <a:xfrm>
            <a:off x="418817" y="321001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99E84D1E-C7A9-4F8B-9C42-D357E97DF9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246C68F-D16F-4CD7-9586-2DB2F07D21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32833EA-5549-40C8-89D1-B9B81B143E42}"/>
              </a:ext>
            </a:extLst>
          </p:cNvPr>
          <p:cNvGrpSpPr/>
          <p:nvPr/>
        </p:nvGrpSpPr>
        <p:grpSpPr>
          <a:xfrm>
            <a:off x="213077" y="337765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DAB54BBF-2D52-442E-973A-1A0192CE58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C675A8A-0DDF-4797-838B-819EC87E79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CA7848A-BBCE-48D9-988F-626BACB4FBEA}"/>
              </a:ext>
            </a:extLst>
          </p:cNvPr>
          <p:cNvGrpSpPr/>
          <p:nvPr/>
        </p:nvGrpSpPr>
        <p:grpSpPr>
          <a:xfrm>
            <a:off x="334997" y="362149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9A6D0A80-A79C-4706-8858-296F57B863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264CABD-9E1B-401F-B99D-75DA5ECFA1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BD481A5-DD0B-4165-AB33-4DF95937FB55}"/>
              </a:ext>
            </a:extLst>
          </p:cNvPr>
          <p:cNvGrpSpPr/>
          <p:nvPr/>
        </p:nvGrpSpPr>
        <p:grpSpPr>
          <a:xfrm>
            <a:off x="563597" y="369007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8F0BB197-0F7D-4B20-8FE9-7E8C55F2C1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21D10965-D45B-4B47-B793-85553998B4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D44FC10-1471-4B5F-B394-4CB2C98BFEFB}"/>
              </a:ext>
            </a:extLst>
          </p:cNvPr>
          <p:cNvGrpSpPr/>
          <p:nvPr/>
        </p:nvGrpSpPr>
        <p:grpSpPr>
          <a:xfrm>
            <a:off x="746477" y="374341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66CA5BFC-AFEC-43F3-895E-641EB78B27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5B686FCD-0ECC-4C5D-BCB3-34B67673DD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A5C136-9501-46DF-98C9-A79132A388A9}"/>
              </a:ext>
            </a:extLst>
          </p:cNvPr>
          <p:cNvGrpSpPr/>
          <p:nvPr/>
        </p:nvGrpSpPr>
        <p:grpSpPr>
          <a:xfrm>
            <a:off x="952217" y="383485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E1593D8A-967F-4A51-9D5D-8405AF24D9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489396F-332E-47F4-9A38-C65EE06F42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A2C7433-053F-4F4F-A158-519410466AA3}"/>
              </a:ext>
            </a:extLst>
          </p:cNvPr>
          <p:cNvGrpSpPr/>
          <p:nvPr/>
        </p:nvGrpSpPr>
        <p:grpSpPr>
          <a:xfrm>
            <a:off x="2564271" y="3372672"/>
            <a:ext cx="594994" cy="564328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04280EA6-B1BA-4D01-9D5D-9839EDF6B3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073031D-8B8E-4A96-B40F-EB94A0B665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C907B69-7BD2-4C0F-946D-391891E2FA68}"/>
              </a:ext>
            </a:extLst>
          </p:cNvPr>
          <p:cNvGrpSpPr/>
          <p:nvPr/>
        </p:nvGrpSpPr>
        <p:grpSpPr>
          <a:xfrm>
            <a:off x="1144411" y="397371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51352CBC-6861-45D3-B94B-5A7787CFD9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736EADF-F263-4C49-B2E0-61C2F1293A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2053903-AEF6-4AE9-92C9-671349E06BBF}"/>
              </a:ext>
            </a:extLst>
          </p:cNvPr>
          <p:cNvGrpSpPr/>
          <p:nvPr/>
        </p:nvGrpSpPr>
        <p:grpSpPr>
          <a:xfrm>
            <a:off x="1735989" y="473619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345E8980-1E13-480B-9B2F-020853C1A2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FE58C82E-C1AE-4B8D-8EFA-E5DEB47759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7008F2E-53FA-449A-9A70-30E68F4403A7}"/>
              </a:ext>
            </a:extLst>
          </p:cNvPr>
          <p:cNvGrpSpPr/>
          <p:nvPr/>
        </p:nvGrpSpPr>
        <p:grpSpPr>
          <a:xfrm>
            <a:off x="255222" y="240354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DC8A7B66-D2BA-42B6-8020-538EAD8E21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49A3F69-357E-44D5-83F7-46634884AF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710859A-81C9-4E52-B69C-DA0A79E7AE60}"/>
              </a:ext>
            </a:extLst>
          </p:cNvPr>
          <p:cNvGrpSpPr/>
          <p:nvPr/>
        </p:nvGrpSpPr>
        <p:grpSpPr>
          <a:xfrm>
            <a:off x="6331936" y="31710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3E642639-7014-432D-840F-0C85E00B85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851ED01-1CC7-4F7B-A5ED-84BEDDE4BA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2D56133-A871-4DAC-9AB6-8A4D0594ECB7}"/>
              </a:ext>
            </a:extLst>
          </p:cNvPr>
          <p:cNvGrpSpPr/>
          <p:nvPr/>
        </p:nvGrpSpPr>
        <p:grpSpPr>
          <a:xfrm>
            <a:off x="1419153" y="21391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071218C0-C359-43F2-9D4B-4C759FAD54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95D4708-E66B-4977-9BEA-8AFDEE64AB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7C94EBB-475D-4A40-8B6F-12F6692A92D0}"/>
              </a:ext>
            </a:extLst>
          </p:cNvPr>
          <p:cNvGrpSpPr/>
          <p:nvPr/>
        </p:nvGrpSpPr>
        <p:grpSpPr>
          <a:xfrm>
            <a:off x="6247270" y="33996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F47F6EA0-0208-4CF0-9D33-B556CB9499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D923BC6-E94E-4B26-84E3-B671CF9684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C31BA09-0CC2-427E-8C32-D2D0911E627B}"/>
              </a:ext>
            </a:extLst>
          </p:cNvPr>
          <p:cNvGrpSpPr/>
          <p:nvPr/>
        </p:nvGrpSpPr>
        <p:grpSpPr>
          <a:xfrm>
            <a:off x="4037470" y="23667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7B8A9512-0D14-4CFC-BDBF-8F64A97034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C9A4819-7847-4B21-9A29-972268EF84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22F3AF3-CE12-4604-B333-2FF74A99B27E}"/>
              </a:ext>
            </a:extLst>
          </p:cNvPr>
          <p:cNvGrpSpPr/>
          <p:nvPr/>
        </p:nvGrpSpPr>
        <p:grpSpPr>
          <a:xfrm>
            <a:off x="1336603" y="41616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1C72A7D2-1240-421D-BE54-4BE534C767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374B0805-8EA5-477E-A92A-C91BFF1401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7473F29-20A2-4DDE-B9AC-1CD5254CE8B2}"/>
              </a:ext>
            </a:extLst>
          </p:cNvPr>
          <p:cNvGrpSpPr/>
          <p:nvPr/>
        </p:nvGrpSpPr>
        <p:grpSpPr>
          <a:xfrm>
            <a:off x="1666806" y="21296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5E801A6C-28BC-4CAD-9539-E5F2092494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9F0D0B95-9520-4398-B047-F09C6640DD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D62702EC-BEB1-4D5C-AC33-A41533A57229}"/>
              </a:ext>
            </a:extLst>
          </p:cNvPr>
          <p:cNvGrpSpPr/>
          <p:nvPr/>
        </p:nvGrpSpPr>
        <p:grpSpPr>
          <a:xfrm>
            <a:off x="6408137" y="35774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E82DC1F6-BE7F-409A-849B-AA18D02282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5BCB7C6D-D808-481F-9134-99973E69F7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42F01DAF-7238-4735-B000-9FF49A9D67F5}"/>
              </a:ext>
            </a:extLst>
          </p:cNvPr>
          <p:cNvGrpSpPr/>
          <p:nvPr/>
        </p:nvGrpSpPr>
        <p:grpSpPr>
          <a:xfrm>
            <a:off x="6619803" y="35944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297B8ABB-2BB5-4A2E-A967-CE18D85F22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541A1E41-424E-44E9-B5D7-7BFB346255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B29C727-A66C-4CF7-ABF0-2BF78C061BCB}"/>
              </a:ext>
            </a:extLst>
          </p:cNvPr>
          <p:cNvGrpSpPr/>
          <p:nvPr/>
        </p:nvGrpSpPr>
        <p:grpSpPr>
          <a:xfrm>
            <a:off x="6780670" y="36790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E243132D-1B9D-4BFD-8AC6-B1D94A594B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9A53376C-728E-4845-BE82-B4E55EC629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B7AA736-031E-4B3E-8BFD-38BB606450A9}"/>
              </a:ext>
            </a:extLst>
          </p:cNvPr>
          <p:cNvGrpSpPr/>
          <p:nvPr/>
        </p:nvGrpSpPr>
        <p:grpSpPr>
          <a:xfrm>
            <a:off x="6975403" y="37637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62F0A5FE-8B2A-4475-A1A3-CC35864CB0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DEF7513F-B3F6-4C0A-B9F8-5DAD2BDDE7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59F4F5F-0DB6-4790-8014-D2242417BFD8}"/>
              </a:ext>
            </a:extLst>
          </p:cNvPr>
          <p:cNvGrpSpPr/>
          <p:nvPr/>
        </p:nvGrpSpPr>
        <p:grpSpPr>
          <a:xfrm>
            <a:off x="7170138" y="39246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7866017E-428F-40C5-8173-CBE78F53F5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9ED5D8B-8E2E-4CD1-88C5-D0AB50C653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D90486A-680A-461F-9C28-A2FF7B955377}"/>
              </a:ext>
            </a:extLst>
          </p:cNvPr>
          <p:cNvGrpSpPr/>
          <p:nvPr/>
        </p:nvGrpSpPr>
        <p:grpSpPr>
          <a:xfrm>
            <a:off x="7347936" y="41024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846259E1-8017-4A08-9750-C9544179F5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675BA22E-99D1-4253-9848-45DE1D1F88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DBBB96D-36C9-4B7D-ABE6-FAE149C37A24}"/>
              </a:ext>
            </a:extLst>
          </p:cNvPr>
          <p:cNvGrpSpPr/>
          <p:nvPr/>
        </p:nvGrpSpPr>
        <p:grpSpPr>
          <a:xfrm>
            <a:off x="2792870" y="32218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B0197C83-1C89-4143-8ECF-015B4DF2C2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2C3329B-1A75-4AC0-AE30-B094B4108B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227ACA5-A920-45D4-A51C-9DC9C40A2F5A}"/>
              </a:ext>
            </a:extLst>
          </p:cNvPr>
          <p:cNvGrpSpPr/>
          <p:nvPr/>
        </p:nvGrpSpPr>
        <p:grpSpPr>
          <a:xfrm>
            <a:off x="3673403" y="34674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142AA90D-EAB7-4961-BFAE-564F59F662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6E44F4C-4B12-48B8-A2A4-F8DD4D1C1A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E9B6EC9A-A4CB-4283-AC5E-A321A0794233}"/>
              </a:ext>
            </a:extLst>
          </p:cNvPr>
          <p:cNvGrpSpPr/>
          <p:nvPr/>
        </p:nvGrpSpPr>
        <p:grpSpPr>
          <a:xfrm>
            <a:off x="3537937" y="32557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2F68D2F2-AAB8-4DBD-BB70-1BDB8D3E75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B3781D9D-81B8-4F9E-9F90-221311F2AD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EAB9A1D4-CB32-4D29-86C9-B130F510556F}"/>
              </a:ext>
            </a:extLst>
          </p:cNvPr>
          <p:cNvGrpSpPr/>
          <p:nvPr/>
        </p:nvGrpSpPr>
        <p:grpSpPr>
          <a:xfrm>
            <a:off x="3360137" y="31118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D19B3881-41D4-46DD-99C7-69FC94D689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E5A2A662-1504-442D-A67A-40DCB97F8B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76FCDFCB-B29B-4300-9DBF-701B19960F3B}"/>
              </a:ext>
            </a:extLst>
          </p:cNvPr>
          <p:cNvGrpSpPr/>
          <p:nvPr/>
        </p:nvGrpSpPr>
        <p:grpSpPr>
          <a:xfrm>
            <a:off x="3173870" y="300173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3247862E-4FEB-4FC3-957B-ED107BB6B9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87238654-1B72-4E27-8F8F-4B071B1603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DE77C56-5FF8-44CE-B249-B90A9EB61327}"/>
              </a:ext>
            </a:extLst>
          </p:cNvPr>
          <p:cNvGrpSpPr/>
          <p:nvPr/>
        </p:nvGrpSpPr>
        <p:grpSpPr>
          <a:xfrm>
            <a:off x="2945271" y="2925536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67E95EBC-6AC7-4D1B-8F5D-1291E13234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63C2F64B-10C2-467E-99A2-4AAF3B75F3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FAEA0223-D825-45BB-9233-9A0BD3FF52BE}"/>
              </a:ext>
            </a:extLst>
          </p:cNvPr>
          <p:cNvGrpSpPr/>
          <p:nvPr/>
        </p:nvGrpSpPr>
        <p:grpSpPr>
          <a:xfrm>
            <a:off x="2970670" y="3357336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53374618-8E9E-4364-B0AD-26F27E8A4B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2B2FD203-1704-4269-AB58-583D16131F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A4DDF9DF-E151-42EB-89F9-F679194BDEE8}"/>
              </a:ext>
            </a:extLst>
          </p:cNvPr>
          <p:cNvGrpSpPr/>
          <p:nvPr/>
        </p:nvGrpSpPr>
        <p:grpSpPr>
          <a:xfrm>
            <a:off x="3021470" y="35944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72F2056F-F119-4CCA-9E79-4FD30BCFDD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AD522180-1B3F-4145-888B-EB5F9A46D3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C5F96E07-4A09-47BD-83DC-00581C69BA67}"/>
              </a:ext>
            </a:extLst>
          </p:cNvPr>
          <p:cNvGrpSpPr/>
          <p:nvPr/>
        </p:nvGrpSpPr>
        <p:grpSpPr>
          <a:xfrm>
            <a:off x="2716672" y="3010204"/>
            <a:ext cx="307126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5EBF47D2-3F92-4784-AE9A-C2E9E98271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9C219B1-423C-4B40-BBD8-965F27749D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A3CEBDA-C078-4026-9E29-30D97D5C1096}"/>
              </a:ext>
            </a:extLst>
          </p:cNvPr>
          <p:cNvGrpSpPr/>
          <p:nvPr/>
        </p:nvGrpSpPr>
        <p:grpSpPr>
          <a:xfrm>
            <a:off x="2521937" y="3120270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1C497D50-1D3D-4B3C-893A-B3A9C21E09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EDA68149-0E57-4FB4-B63A-67ED92E2B4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BAA9BE21-AD75-45B1-A7D8-1896C32F1753}"/>
              </a:ext>
            </a:extLst>
          </p:cNvPr>
          <p:cNvGrpSpPr/>
          <p:nvPr/>
        </p:nvGrpSpPr>
        <p:grpSpPr>
          <a:xfrm>
            <a:off x="2420336" y="33404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40C6F700-F02E-4787-AB75-F87A2E6562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62D0890-C9C3-4F8E-8E7D-63158C1AA7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397FCE47-A350-4080-8723-7537346D14D7}"/>
              </a:ext>
            </a:extLst>
          </p:cNvPr>
          <p:cNvGrpSpPr/>
          <p:nvPr/>
        </p:nvGrpSpPr>
        <p:grpSpPr>
          <a:xfrm>
            <a:off x="2403404" y="35520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C6D9DCCF-3987-40FC-9923-F527B59926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1AE08E04-D0EA-4C58-8746-B110F4EEEC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13E3536D-45B2-4B9F-8FFD-23BB3FABB2A3}"/>
              </a:ext>
            </a:extLst>
          </p:cNvPr>
          <p:cNvGrpSpPr/>
          <p:nvPr/>
        </p:nvGrpSpPr>
        <p:grpSpPr>
          <a:xfrm>
            <a:off x="2581204" y="37468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A0E0A727-221D-473D-ADF8-73821A72AD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17034ED2-9496-40F8-B304-8F0B70CB44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0DB05164-1A95-4645-96BB-92C24EA695AB}"/>
              </a:ext>
            </a:extLst>
          </p:cNvPr>
          <p:cNvGrpSpPr/>
          <p:nvPr/>
        </p:nvGrpSpPr>
        <p:grpSpPr>
          <a:xfrm>
            <a:off x="2826736" y="37891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32B4E66D-196A-49E4-9719-B651355691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687D5A39-395E-401D-8771-EE3E3129A3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CBB1535-0D3E-4D6D-A06D-85D0EE5C4739}"/>
              </a:ext>
            </a:extLst>
          </p:cNvPr>
          <p:cNvGrpSpPr/>
          <p:nvPr/>
        </p:nvGrpSpPr>
        <p:grpSpPr>
          <a:xfrm>
            <a:off x="1368543" y="284474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4E1DD950-7D74-4787-90DA-F9718ABE3A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FB8E5D55-1071-4F37-BE02-1D1A747F41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5E9C537E-CCD7-4DB3-8BBE-3445433D1462}"/>
              </a:ext>
            </a:extLst>
          </p:cNvPr>
          <p:cNvGrpSpPr/>
          <p:nvPr/>
        </p:nvGrpSpPr>
        <p:grpSpPr>
          <a:xfrm>
            <a:off x="1190744" y="2946341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3266B8DA-774F-44AD-8618-32C00D67E0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F9D35815-A7C4-4ECC-B10E-4D2A058B95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59F09D8F-8D9D-4294-8E61-AA7255683FC9}"/>
              </a:ext>
            </a:extLst>
          </p:cNvPr>
          <p:cNvGrpSpPr/>
          <p:nvPr/>
        </p:nvGrpSpPr>
        <p:grpSpPr>
          <a:xfrm>
            <a:off x="6160673" y="3301943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6BD48E8A-2B11-4D43-B5FE-41BD8CDBD4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D37FD5C8-4A3F-4EC9-97A9-B9B4156EAA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792C5D4D-BF81-435C-916E-81737451D796}"/>
              </a:ext>
            </a:extLst>
          </p:cNvPr>
          <p:cNvGrpSpPr/>
          <p:nvPr/>
        </p:nvGrpSpPr>
        <p:grpSpPr>
          <a:xfrm>
            <a:off x="8904935" y="497622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83A15B1B-CA95-471A-A30B-660BDBE514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CE226AD2-8348-49EC-BD0A-DA36C3ED33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CE4C3867-FD9C-4E07-9C7F-DE5BC8325FE6}"/>
              </a:ext>
            </a:extLst>
          </p:cNvPr>
          <p:cNvGrpSpPr/>
          <p:nvPr/>
        </p:nvGrpSpPr>
        <p:grpSpPr>
          <a:xfrm>
            <a:off x="4111745" y="4768405"/>
            <a:ext cx="224389" cy="224389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13738BD0-3A36-42A3-9106-CA291897C0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EBB385C0-31E2-48F5-9DD2-F247243617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4CB7794D-3923-4502-9259-528E304CB0B5}"/>
              </a:ext>
            </a:extLst>
          </p:cNvPr>
          <p:cNvGrpSpPr/>
          <p:nvPr/>
        </p:nvGrpSpPr>
        <p:grpSpPr>
          <a:xfrm>
            <a:off x="6854943" y="3149542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D101BF43-21AC-441B-A367-82711D145B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D95ABD04-67D2-4195-8A38-A286ED97EC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C883D6B-1030-44FE-A0AC-95CCDB1B688A}"/>
              </a:ext>
            </a:extLst>
          </p:cNvPr>
          <p:cNvGrpSpPr/>
          <p:nvPr/>
        </p:nvGrpSpPr>
        <p:grpSpPr>
          <a:xfrm>
            <a:off x="7015809" y="3056409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EFD41E2B-FDB0-400F-BDD6-D236456E90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9EB4C1EF-2C3F-4AC9-BDBA-A1FE31CB62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DDF1613B-1AE8-4E9A-9F3E-58147C1C13C1}"/>
              </a:ext>
            </a:extLst>
          </p:cNvPr>
          <p:cNvGrpSpPr/>
          <p:nvPr/>
        </p:nvGrpSpPr>
        <p:grpSpPr>
          <a:xfrm>
            <a:off x="7176676" y="2971742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144BD05A-C86C-48A5-AE6A-93EBAEEB15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D25F4CFB-66ED-4E51-B14C-47A498DAB6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0ADB7560-D0C6-4A9A-B739-1017066B8EE0}"/>
              </a:ext>
            </a:extLst>
          </p:cNvPr>
          <p:cNvGrpSpPr/>
          <p:nvPr/>
        </p:nvGrpSpPr>
        <p:grpSpPr>
          <a:xfrm>
            <a:off x="7320610" y="2895542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AADED2A1-3999-4129-A73F-9F61214EFA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CC86ECEF-4D86-4745-9072-9ACE3A2667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639EA0A0-6AEF-4546-A9A0-535477D66486}"/>
              </a:ext>
            </a:extLst>
          </p:cNvPr>
          <p:cNvGrpSpPr/>
          <p:nvPr/>
        </p:nvGrpSpPr>
        <p:grpSpPr>
          <a:xfrm>
            <a:off x="7523809" y="281001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C521E16E-CD63-484B-B424-F6A05A0346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D8A21E41-5F38-4C51-B6E9-FC009DA385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9AC959DA-E3CD-4A5E-AEA6-FF8F99EA2E40}"/>
              </a:ext>
            </a:extLst>
          </p:cNvPr>
          <p:cNvGrpSpPr/>
          <p:nvPr/>
        </p:nvGrpSpPr>
        <p:grpSpPr>
          <a:xfrm>
            <a:off x="7650811" y="4480538"/>
            <a:ext cx="182056" cy="182056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3C157226-D06A-43C1-A8A0-AEE688A849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AF03A228-1386-484F-B87F-D2D69ABF34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63BF8056-2B79-4CF3-8B79-EC64366A0638}"/>
              </a:ext>
            </a:extLst>
          </p:cNvPr>
          <p:cNvGrpSpPr/>
          <p:nvPr/>
        </p:nvGrpSpPr>
        <p:grpSpPr>
          <a:xfrm>
            <a:off x="7549209" y="4317941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073E077E-8069-4A7D-BC16-9B2295CF72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6423E0C8-FAB3-42C8-B76A-E836F8850E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75A1CD19-8EEC-4C34-8093-73BEC7B2C6E1}"/>
              </a:ext>
            </a:extLst>
          </p:cNvPr>
          <p:cNvGrpSpPr/>
          <p:nvPr/>
        </p:nvGrpSpPr>
        <p:grpSpPr>
          <a:xfrm>
            <a:off x="7820143" y="47920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6582A266-BA1C-49A3-BCEC-360E809C54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C44E3216-8177-426C-B23E-8DF7518D188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B82E18CB-0930-4D61-A88A-2B8565C27479}"/>
              </a:ext>
            </a:extLst>
          </p:cNvPr>
          <p:cNvGrpSpPr/>
          <p:nvPr/>
        </p:nvGrpSpPr>
        <p:grpSpPr>
          <a:xfrm>
            <a:off x="4103277" y="4605809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8D2B006B-9FE9-4AEC-A7C5-79863AA486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52B179A7-2FA9-4829-9C9B-E3B2774B61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A4476BA0-08F9-4CC0-BE59-12C144799517}"/>
              </a:ext>
            </a:extLst>
          </p:cNvPr>
          <p:cNvGrpSpPr/>
          <p:nvPr/>
        </p:nvGrpSpPr>
        <p:grpSpPr>
          <a:xfrm>
            <a:off x="4103278" y="4428008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E2A1BF9F-68F7-4741-953C-4F762AAF37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637C788F-4B8F-496B-B53F-2280D5EA75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A46D3676-B029-4783-A75C-B51230946041}"/>
              </a:ext>
            </a:extLst>
          </p:cNvPr>
          <p:cNvGrpSpPr/>
          <p:nvPr/>
        </p:nvGrpSpPr>
        <p:grpSpPr>
          <a:xfrm>
            <a:off x="3917010" y="3894608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F6F39286-58E0-42A8-B906-2B5A593E33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C45233A-1854-46B0-B893-E37D245FC8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157CE89E-56F7-49DF-ADF1-105EBA22FC3C}"/>
              </a:ext>
            </a:extLst>
          </p:cNvPr>
          <p:cNvGrpSpPr/>
          <p:nvPr/>
        </p:nvGrpSpPr>
        <p:grpSpPr>
          <a:xfrm>
            <a:off x="3840810" y="3691408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8616A4D8-7DF3-4697-AA3B-03C1A25970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3E101DD6-3C92-4928-A0E5-11374F4125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1B6E0317-D0A1-4FBA-A2E0-E44D7CC65D28}"/>
              </a:ext>
            </a:extLst>
          </p:cNvPr>
          <p:cNvGrpSpPr/>
          <p:nvPr/>
        </p:nvGrpSpPr>
        <p:grpSpPr>
          <a:xfrm>
            <a:off x="1512476" y="43602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D0EB42FE-FE6F-4D31-8F22-67BE22C46B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DE021ED6-2605-45D4-B5F1-A2A8296875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A363E0B6-894D-43F1-896B-2C6FE0B2C6AF}"/>
              </a:ext>
            </a:extLst>
          </p:cNvPr>
          <p:cNvGrpSpPr/>
          <p:nvPr/>
        </p:nvGrpSpPr>
        <p:grpSpPr>
          <a:xfrm>
            <a:off x="437210" y="34458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425870F1-0E6F-486C-BF19-E3B28FCBB7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548072BE-515D-4C7C-BA59-671B467D34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161A9A9A-E3C6-46AD-A48C-9E099E46637E}"/>
              </a:ext>
            </a:extLst>
          </p:cNvPr>
          <p:cNvGrpSpPr/>
          <p:nvPr/>
        </p:nvGrpSpPr>
        <p:grpSpPr>
          <a:xfrm>
            <a:off x="1920806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9660E3D7-85BF-4E37-BB37-B9CE3EED6A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26B8386D-6D9B-41D1-8439-0A18DC2748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C155FE23-8CBA-42F6-9F8E-EB32130881C6}"/>
              </a:ext>
            </a:extLst>
          </p:cNvPr>
          <p:cNvGrpSpPr/>
          <p:nvPr/>
        </p:nvGrpSpPr>
        <p:grpSpPr>
          <a:xfrm>
            <a:off x="2191739" y="21212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151FDC52-1A7E-4B18-8C57-B4CC10755D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E6FB075C-171F-45F8-9727-A61A8DF3D9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98EF76FD-6070-4545-A173-A44959DB4E1C}"/>
              </a:ext>
            </a:extLst>
          </p:cNvPr>
          <p:cNvGrpSpPr/>
          <p:nvPr/>
        </p:nvGrpSpPr>
        <p:grpSpPr>
          <a:xfrm>
            <a:off x="2437273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F24DB967-D013-49D6-A1A2-D7206896F4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E3A3AC45-7DB6-471E-AE7A-7161ACA1CB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F599EAEC-A0B9-46C6-8E1A-F465B07E7345}"/>
              </a:ext>
            </a:extLst>
          </p:cNvPr>
          <p:cNvGrpSpPr/>
          <p:nvPr/>
        </p:nvGrpSpPr>
        <p:grpSpPr>
          <a:xfrm>
            <a:off x="2691277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AFAA797B-F184-4E3C-B431-F23F4154E0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98BF924F-FE00-4748-823C-199D4684C9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B9CB4C2F-EB95-4CC0-A655-F391131D4298}"/>
              </a:ext>
            </a:extLst>
          </p:cNvPr>
          <p:cNvGrpSpPr/>
          <p:nvPr/>
        </p:nvGrpSpPr>
        <p:grpSpPr>
          <a:xfrm>
            <a:off x="2945281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C5F55709-2617-4F5A-91EF-791E4032D7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C09E08F5-DF55-4A46-A412-772A8796B0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8E01BBE8-3D04-4317-A502-F591F8F90B7E}"/>
              </a:ext>
            </a:extLst>
          </p:cNvPr>
          <p:cNvGrpSpPr/>
          <p:nvPr/>
        </p:nvGrpSpPr>
        <p:grpSpPr>
          <a:xfrm>
            <a:off x="3199285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61F6FB4E-8565-4FA5-AB44-C76E74CB11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9EBEB8D9-6B55-4286-BBA4-2FB4A80E4F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98E23359-242A-4E3E-8B96-F2FF7B647CE2}"/>
              </a:ext>
            </a:extLst>
          </p:cNvPr>
          <p:cNvGrpSpPr/>
          <p:nvPr/>
        </p:nvGrpSpPr>
        <p:grpSpPr>
          <a:xfrm>
            <a:off x="3453289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A1BFE1B1-B8AA-4A60-9DD2-8D282E2AD1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FC1F517D-4214-43E0-9472-4B0A47BB6D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56F5302-8601-4369-A03D-0EED2F93553E}"/>
              </a:ext>
            </a:extLst>
          </p:cNvPr>
          <p:cNvGrpSpPr/>
          <p:nvPr/>
        </p:nvGrpSpPr>
        <p:grpSpPr>
          <a:xfrm>
            <a:off x="3707293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4D8E4129-C380-4342-ABDF-5F961BAE09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806974E-7474-4B5B-A1D0-79781C1777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EE969735-C510-46C2-B6D3-031B434759C4}"/>
              </a:ext>
            </a:extLst>
          </p:cNvPr>
          <p:cNvGrpSpPr/>
          <p:nvPr/>
        </p:nvGrpSpPr>
        <p:grpSpPr>
          <a:xfrm>
            <a:off x="3961297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DB221B96-C8B2-41AD-9EC3-281FCDF26C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004308C2-FEA2-43CD-8136-1E14B101EF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96B3F063-9B1B-4B14-A112-07B48263B54D}"/>
              </a:ext>
            </a:extLst>
          </p:cNvPr>
          <p:cNvGrpSpPr/>
          <p:nvPr/>
        </p:nvGrpSpPr>
        <p:grpSpPr>
          <a:xfrm>
            <a:off x="4215301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2D550E91-3FFC-477B-A392-663B79DB56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E4158B57-1BD4-4041-82AC-62F1B7418F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D30FFF6C-3BAC-4723-86AC-57A39F587FB5}"/>
              </a:ext>
            </a:extLst>
          </p:cNvPr>
          <p:cNvGrpSpPr/>
          <p:nvPr/>
        </p:nvGrpSpPr>
        <p:grpSpPr>
          <a:xfrm>
            <a:off x="4469305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0EEB5A15-A1A8-4F8C-8C5A-D8585A91A3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12EE1C48-CA79-4BBA-8BE2-823264E986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403BD342-E554-4612-805A-DA6DA76D6838}"/>
              </a:ext>
            </a:extLst>
          </p:cNvPr>
          <p:cNvGrpSpPr/>
          <p:nvPr/>
        </p:nvGrpSpPr>
        <p:grpSpPr>
          <a:xfrm>
            <a:off x="4723309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1284D5C9-71A5-466D-A43C-950847EAFF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B771B4D8-5C0F-4756-AA18-CBCB95B745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4327E819-1A98-4BCF-A04D-533F2C4BF7F4}"/>
              </a:ext>
            </a:extLst>
          </p:cNvPr>
          <p:cNvGrpSpPr/>
          <p:nvPr/>
        </p:nvGrpSpPr>
        <p:grpSpPr>
          <a:xfrm>
            <a:off x="4977313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6CD65805-246C-4CC7-8598-555ACAA3DC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5E9726A4-1354-4915-B547-6BB29032CA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0C07E1F5-D358-4EA8-879B-3BF196AEE2A7}"/>
              </a:ext>
            </a:extLst>
          </p:cNvPr>
          <p:cNvGrpSpPr/>
          <p:nvPr/>
        </p:nvGrpSpPr>
        <p:grpSpPr>
          <a:xfrm>
            <a:off x="5231317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EE337321-191E-42A8-A850-3FA904CB2F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CD0E730E-6E8B-41FA-9BCC-0955431C6D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EFC012B5-AA45-4B70-B42C-FB61AB325285}"/>
              </a:ext>
            </a:extLst>
          </p:cNvPr>
          <p:cNvGrpSpPr/>
          <p:nvPr/>
        </p:nvGrpSpPr>
        <p:grpSpPr>
          <a:xfrm>
            <a:off x="5485321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AE81B860-899F-422F-AAD5-24C21A337C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DA4CB8B8-BD4B-48E0-B348-09A122DB89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4DB94A95-D584-4796-8314-D6BD01CD80ED}"/>
              </a:ext>
            </a:extLst>
          </p:cNvPr>
          <p:cNvGrpSpPr/>
          <p:nvPr/>
        </p:nvGrpSpPr>
        <p:grpSpPr>
          <a:xfrm>
            <a:off x="5739325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C032E144-25E1-421E-8B60-5F6094C516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BB822F62-9F80-4718-94AB-B512ED546C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939DF036-9A79-4AA0-898B-2A8303F2937C}"/>
              </a:ext>
            </a:extLst>
          </p:cNvPr>
          <p:cNvGrpSpPr/>
          <p:nvPr/>
        </p:nvGrpSpPr>
        <p:grpSpPr>
          <a:xfrm>
            <a:off x="5993329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2F3499AB-5A35-4264-BE89-2C7E2D57FE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31FA2CFD-DEBF-4A27-B004-54B1AAF77B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318C3534-8F4D-4BE4-8533-CBA9D827995B}"/>
              </a:ext>
            </a:extLst>
          </p:cNvPr>
          <p:cNvGrpSpPr/>
          <p:nvPr/>
        </p:nvGrpSpPr>
        <p:grpSpPr>
          <a:xfrm>
            <a:off x="6247333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811AB19B-72EF-4345-B72B-0296A1C61A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890D50D9-0A0B-4FF9-8355-CF204D1B95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7E376AB3-D4B5-42E3-B06C-CCBB760010DD}"/>
              </a:ext>
            </a:extLst>
          </p:cNvPr>
          <p:cNvGrpSpPr/>
          <p:nvPr/>
        </p:nvGrpSpPr>
        <p:grpSpPr>
          <a:xfrm>
            <a:off x="6501337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51E48A57-F027-4C92-9E76-A95A08D125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55F64F79-8494-4B11-8CFC-6CA47DE13D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12658352-F8F2-4EA2-8898-FE509F1A35C3}"/>
              </a:ext>
            </a:extLst>
          </p:cNvPr>
          <p:cNvGrpSpPr/>
          <p:nvPr/>
        </p:nvGrpSpPr>
        <p:grpSpPr>
          <a:xfrm>
            <a:off x="6755341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C57C8159-5A7F-4974-A8FA-2D03D37FBE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69977B25-7902-4C37-814B-E86A349231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CBBA962C-121F-48AC-BEA8-712E397C7CA7}"/>
              </a:ext>
            </a:extLst>
          </p:cNvPr>
          <p:cNvGrpSpPr/>
          <p:nvPr/>
        </p:nvGrpSpPr>
        <p:grpSpPr>
          <a:xfrm>
            <a:off x="7009345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C93F22C5-5FA2-4699-9F3F-9FF77DFC52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6D46CF9B-97AE-443E-AB44-4BBC0CC9AB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7C8F88C5-FCC2-4350-8FDC-EF3395F6741B}"/>
              </a:ext>
            </a:extLst>
          </p:cNvPr>
          <p:cNvGrpSpPr/>
          <p:nvPr/>
        </p:nvGrpSpPr>
        <p:grpSpPr>
          <a:xfrm>
            <a:off x="7263349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6AAFDD15-020B-428D-BA20-3F08B9AF7B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0F2C40C3-D231-4625-9DC7-B7FE770EED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79311C93-1DB2-46F2-ABEC-3F990DFFC8E9}"/>
              </a:ext>
            </a:extLst>
          </p:cNvPr>
          <p:cNvGrpSpPr/>
          <p:nvPr/>
        </p:nvGrpSpPr>
        <p:grpSpPr>
          <a:xfrm>
            <a:off x="7517353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0CB48BC4-D1A1-4D69-82F2-C54ADF48C7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93B1773B-1DBB-401E-A6A5-5D84F24C00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2144DF48-BF33-42D3-9F33-21973D7149F3}"/>
              </a:ext>
            </a:extLst>
          </p:cNvPr>
          <p:cNvGrpSpPr/>
          <p:nvPr/>
        </p:nvGrpSpPr>
        <p:grpSpPr>
          <a:xfrm>
            <a:off x="7771357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6F553903-C1DB-44CF-86AC-D24CE59FCD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2E9CB8A3-8668-4694-876A-30A6398C13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4B5437ED-85A9-44F7-B11C-309329CB7EA9}"/>
              </a:ext>
            </a:extLst>
          </p:cNvPr>
          <p:cNvGrpSpPr/>
          <p:nvPr/>
        </p:nvGrpSpPr>
        <p:grpSpPr>
          <a:xfrm>
            <a:off x="8025361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CAD0E65C-0B29-4283-AE53-8309F672A0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FEBA37D9-E777-45F5-94DF-5CA8768F6F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30522EAD-D4CD-4EBE-A616-B9F1D7A6831A}"/>
              </a:ext>
            </a:extLst>
          </p:cNvPr>
          <p:cNvGrpSpPr/>
          <p:nvPr/>
        </p:nvGrpSpPr>
        <p:grpSpPr>
          <a:xfrm>
            <a:off x="8279365" y="2121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9F42B9E4-9B6D-4D72-BC1C-D2F7B25309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9B8C3845-EE6D-4EB1-9A1F-41503D6F16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0D7F9B99-5997-482A-B524-06E8A2F1DFFD}"/>
              </a:ext>
            </a:extLst>
          </p:cNvPr>
          <p:cNvGrpSpPr/>
          <p:nvPr/>
        </p:nvGrpSpPr>
        <p:grpSpPr>
          <a:xfrm>
            <a:off x="4037472" y="25868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347F4376-B14A-4DA8-870B-B6FBA7D0AB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56EB2DC1-DF80-437C-B5D4-4B1C63FA20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D786ACE1-5F5B-403B-9E0F-41003D8F701A}"/>
              </a:ext>
            </a:extLst>
          </p:cNvPr>
          <p:cNvGrpSpPr/>
          <p:nvPr/>
        </p:nvGrpSpPr>
        <p:grpSpPr>
          <a:xfrm>
            <a:off x="4037472" y="28493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9B688D23-C56C-4490-B45F-D0427EBBD8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9BA1B1AC-5FD4-4E12-ADC7-025C5D99E2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26D32DA4-930A-407C-BCC6-DF6852B88066}"/>
              </a:ext>
            </a:extLst>
          </p:cNvPr>
          <p:cNvGrpSpPr/>
          <p:nvPr/>
        </p:nvGrpSpPr>
        <p:grpSpPr>
          <a:xfrm>
            <a:off x="4037472" y="31118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CD5A1494-2F31-4956-9D58-91272CE4FA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1DA58738-A889-4735-BFF0-AF658DCD81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5C57E51E-6EBC-43E8-B0B8-816D93F5174E}"/>
              </a:ext>
            </a:extLst>
          </p:cNvPr>
          <p:cNvGrpSpPr/>
          <p:nvPr/>
        </p:nvGrpSpPr>
        <p:grpSpPr>
          <a:xfrm>
            <a:off x="4037472" y="3374270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E945FE14-02DE-46AC-A9CF-1CEF209084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BFB2AFE9-4F0C-4FE3-9B01-1304EC887E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9F3023B9-9DF4-43C5-AEA2-E71935BD7D56}"/>
              </a:ext>
            </a:extLst>
          </p:cNvPr>
          <p:cNvGrpSpPr/>
          <p:nvPr/>
        </p:nvGrpSpPr>
        <p:grpSpPr>
          <a:xfrm>
            <a:off x="4037472" y="3636736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3814F231-F9A0-40CD-B26F-6C3CB40CD7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3298AE89-DE95-4672-A8C4-F42919D22C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21FBBDEA-BEED-4D00-846B-3E0334DF0D26}"/>
              </a:ext>
            </a:extLst>
          </p:cNvPr>
          <p:cNvGrpSpPr/>
          <p:nvPr/>
        </p:nvGrpSpPr>
        <p:grpSpPr>
          <a:xfrm>
            <a:off x="4037472" y="389920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ED06B533-9459-43BC-B429-CCA6778F16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8A9C0700-F3B5-474A-9D60-273E4F3E84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DC44E46A-E4F9-48E0-96CC-CAEC705EA35F}"/>
              </a:ext>
            </a:extLst>
          </p:cNvPr>
          <p:cNvGrpSpPr/>
          <p:nvPr/>
        </p:nvGrpSpPr>
        <p:grpSpPr>
          <a:xfrm>
            <a:off x="4037472" y="416166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995AB9C7-C351-4D1F-B930-6363FD1415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32E25240-B389-4673-B293-EF3B688074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37DB2547-7D39-4185-959D-E0EA638B3EAA}"/>
              </a:ext>
            </a:extLst>
          </p:cNvPr>
          <p:cNvGrpSpPr/>
          <p:nvPr/>
        </p:nvGrpSpPr>
        <p:grpSpPr>
          <a:xfrm>
            <a:off x="1029877" y="304794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70931FF2-B50E-4669-804B-8BC34B60F4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CA6CF61E-90E1-4CD7-8F54-5453015D4E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73B5BE6D-29E6-4769-92A3-E467B7B2B143}"/>
              </a:ext>
            </a:extLst>
          </p:cNvPr>
          <p:cNvGrpSpPr/>
          <p:nvPr/>
        </p:nvGrpSpPr>
        <p:grpSpPr>
          <a:xfrm>
            <a:off x="869010" y="3149539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650EEE99-D620-44AE-8201-197B6CBC5F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C0987B6D-010D-40B7-839F-24DADB41BC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F864DF50-E1F7-4F90-9427-9EABFD8062EC}"/>
              </a:ext>
            </a:extLst>
          </p:cNvPr>
          <p:cNvGrpSpPr/>
          <p:nvPr/>
        </p:nvGrpSpPr>
        <p:grpSpPr>
          <a:xfrm>
            <a:off x="708143" y="3251138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54" name="Sun 353">
              <a:extLst>
                <a:ext uri="{FF2B5EF4-FFF2-40B4-BE49-F238E27FC236}">
                  <a16:creationId xmlns:a16="http://schemas.microsoft.com/office/drawing/2014/main" id="{759B5268-D99F-4BE8-8215-8D474E6E7D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4FFDBC26-4205-41EC-BA02-5DA79D4B58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077D5445-655E-4786-9D9C-7C57F372DE4D}"/>
              </a:ext>
            </a:extLst>
          </p:cNvPr>
          <p:cNvGrpSpPr/>
          <p:nvPr/>
        </p:nvGrpSpPr>
        <p:grpSpPr>
          <a:xfrm>
            <a:off x="589611" y="338660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57" name="Sun 356">
              <a:extLst>
                <a:ext uri="{FF2B5EF4-FFF2-40B4-BE49-F238E27FC236}">
                  <a16:creationId xmlns:a16="http://schemas.microsoft.com/office/drawing/2014/main" id="{36116490-23AC-444B-8028-5326B16EB7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7E6EE4A4-68B1-46D7-A298-8CE14C5F63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06D3FE47-C795-4120-A594-0EF76DCF9F78}"/>
              </a:ext>
            </a:extLst>
          </p:cNvPr>
          <p:cNvGrpSpPr/>
          <p:nvPr/>
        </p:nvGrpSpPr>
        <p:grpSpPr>
          <a:xfrm>
            <a:off x="521873" y="3564406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60" name="Sun 359">
              <a:extLst>
                <a:ext uri="{FF2B5EF4-FFF2-40B4-BE49-F238E27FC236}">
                  <a16:creationId xmlns:a16="http://schemas.microsoft.com/office/drawing/2014/main" id="{E358CE54-9EE5-4EAC-87C9-12884B514C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4B460520-85A3-4C75-9C58-2C2982BD7D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908D50B1-CB19-4233-AF8B-46CA65E65A8B}"/>
              </a:ext>
            </a:extLst>
          </p:cNvPr>
          <p:cNvGrpSpPr/>
          <p:nvPr/>
        </p:nvGrpSpPr>
        <p:grpSpPr>
          <a:xfrm>
            <a:off x="682740" y="3598273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63" name="Sun 362">
              <a:extLst>
                <a:ext uri="{FF2B5EF4-FFF2-40B4-BE49-F238E27FC236}">
                  <a16:creationId xmlns:a16="http://schemas.microsoft.com/office/drawing/2014/main" id="{B3554085-BF39-4F35-96A0-1699C537A3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6B8930B5-AC6B-4B6C-A5B0-080EFBCFF0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4EDF0E25-A6A1-48A5-9BCD-114E3C7961E6}"/>
              </a:ext>
            </a:extLst>
          </p:cNvPr>
          <p:cNvGrpSpPr/>
          <p:nvPr/>
        </p:nvGrpSpPr>
        <p:grpSpPr>
          <a:xfrm>
            <a:off x="860541" y="36744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66" name="Sun 365">
              <a:extLst>
                <a:ext uri="{FF2B5EF4-FFF2-40B4-BE49-F238E27FC236}">
                  <a16:creationId xmlns:a16="http://schemas.microsoft.com/office/drawing/2014/main" id="{6EF3CCBF-2D56-4CB0-A315-4BB897E024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B00E70F4-A105-4664-96E2-474CD16B1A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D1A40826-25B8-48C3-8C47-62E4D9D53344}"/>
              </a:ext>
            </a:extLst>
          </p:cNvPr>
          <p:cNvGrpSpPr/>
          <p:nvPr/>
        </p:nvGrpSpPr>
        <p:grpSpPr>
          <a:xfrm>
            <a:off x="7703631" y="23836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69" name="Sun 368">
              <a:extLst>
                <a:ext uri="{FF2B5EF4-FFF2-40B4-BE49-F238E27FC236}">
                  <a16:creationId xmlns:a16="http://schemas.microsoft.com/office/drawing/2014/main" id="{01D926DB-8D87-4F00-996E-3E6945277D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50C0D562-30B1-4AF8-B735-CCD7E3CB64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0732EA84-ECD8-426C-9B28-F93A53603AE6}"/>
              </a:ext>
            </a:extLst>
          </p:cNvPr>
          <p:cNvGrpSpPr/>
          <p:nvPr/>
        </p:nvGrpSpPr>
        <p:grpSpPr>
          <a:xfrm>
            <a:off x="7703629" y="262920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72" name="Sun 371">
              <a:extLst>
                <a:ext uri="{FF2B5EF4-FFF2-40B4-BE49-F238E27FC236}">
                  <a16:creationId xmlns:a16="http://schemas.microsoft.com/office/drawing/2014/main" id="{52658969-FAC6-4305-95A6-6048E08E11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2B96C872-5F9E-4A90-8317-AEAC2F028F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CB97FC98-ED85-4560-99C5-764E09183331}"/>
              </a:ext>
            </a:extLst>
          </p:cNvPr>
          <p:cNvGrpSpPr/>
          <p:nvPr/>
        </p:nvGrpSpPr>
        <p:grpSpPr>
          <a:xfrm>
            <a:off x="7703627" y="2874733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75" name="Sun 374">
              <a:extLst>
                <a:ext uri="{FF2B5EF4-FFF2-40B4-BE49-F238E27FC236}">
                  <a16:creationId xmlns:a16="http://schemas.microsoft.com/office/drawing/2014/main" id="{9F686E3C-06DC-4965-9D8C-05E1AD3C54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CB80607E-FB5C-4B98-B5D3-8F0BA5DCE6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C2B1B7B6-6FF8-468F-87AC-F77196D797ED}"/>
              </a:ext>
            </a:extLst>
          </p:cNvPr>
          <p:cNvGrpSpPr/>
          <p:nvPr/>
        </p:nvGrpSpPr>
        <p:grpSpPr>
          <a:xfrm>
            <a:off x="7703625" y="312026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78" name="Sun 377">
              <a:extLst>
                <a:ext uri="{FF2B5EF4-FFF2-40B4-BE49-F238E27FC236}">
                  <a16:creationId xmlns:a16="http://schemas.microsoft.com/office/drawing/2014/main" id="{E61FF2C9-0F28-42DC-B8EC-B5D8B7A8A2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1A877891-2A38-4CA6-8457-8D0EF38E1E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5920813F-B0BE-429D-8E7C-A07BD913D8CD}"/>
              </a:ext>
            </a:extLst>
          </p:cNvPr>
          <p:cNvGrpSpPr/>
          <p:nvPr/>
        </p:nvGrpSpPr>
        <p:grpSpPr>
          <a:xfrm>
            <a:off x="7703623" y="336579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81" name="Sun 380">
              <a:extLst>
                <a:ext uri="{FF2B5EF4-FFF2-40B4-BE49-F238E27FC236}">
                  <a16:creationId xmlns:a16="http://schemas.microsoft.com/office/drawing/2014/main" id="{3E81725B-B8A1-4D0E-B088-459A09BF87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843C50C3-FE4C-45E2-911C-F18FFCECB5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950F6F03-623D-42A5-AA0D-8FA1C1A2CB63}"/>
              </a:ext>
            </a:extLst>
          </p:cNvPr>
          <p:cNvGrpSpPr/>
          <p:nvPr/>
        </p:nvGrpSpPr>
        <p:grpSpPr>
          <a:xfrm>
            <a:off x="7703621" y="3611326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84" name="Sun 383">
              <a:extLst>
                <a:ext uri="{FF2B5EF4-FFF2-40B4-BE49-F238E27FC236}">
                  <a16:creationId xmlns:a16="http://schemas.microsoft.com/office/drawing/2014/main" id="{37AC3ACF-07CF-499D-8608-E18830CF37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16855328-5E10-4132-8EA6-6826220499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B9A096B2-A22C-4777-B640-5078A67058B6}"/>
              </a:ext>
            </a:extLst>
          </p:cNvPr>
          <p:cNvGrpSpPr/>
          <p:nvPr/>
        </p:nvGrpSpPr>
        <p:grpSpPr>
          <a:xfrm>
            <a:off x="7703619" y="385685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87" name="Sun 386">
              <a:extLst>
                <a:ext uri="{FF2B5EF4-FFF2-40B4-BE49-F238E27FC236}">
                  <a16:creationId xmlns:a16="http://schemas.microsoft.com/office/drawing/2014/main" id="{958CBAF7-0FC3-4EE9-98AF-337805C140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79844C7B-6D57-4B00-A363-F15F8030DD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D36CAD59-7484-4CF2-9C58-801180B2F400}"/>
              </a:ext>
            </a:extLst>
          </p:cNvPr>
          <p:cNvGrpSpPr/>
          <p:nvPr/>
        </p:nvGrpSpPr>
        <p:grpSpPr>
          <a:xfrm>
            <a:off x="7703617" y="410238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90" name="Sun 389">
              <a:extLst>
                <a:ext uri="{FF2B5EF4-FFF2-40B4-BE49-F238E27FC236}">
                  <a16:creationId xmlns:a16="http://schemas.microsoft.com/office/drawing/2014/main" id="{2D14E947-0577-4EB5-84F3-16CD4CB943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0CD98E54-BD2E-40E3-A124-DED85D82F9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54DA60AA-E7D7-403C-BEDD-08855BEBB2FE}"/>
              </a:ext>
            </a:extLst>
          </p:cNvPr>
          <p:cNvGrpSpPr/>
          <p:nvPr/>
        </p:nvGrpSpPr>
        <p:grpSpPr>
          <a:xfrm>
            <a:off x="7703615" y="4347919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93" name="Sun 392">
              <a:extLst>
                <a:ext uri="{FF2B5EF4-FFF2-40B4-BE49-F238E27FC236}">
                  <a16:creationId xmlns:a16="http://schemas.microsoft.com/office/drawing/2014/main" id="{B250B471-3448-4CC5-B031-02797C9D5D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766805F8-8BAF-47FE-84BD-B08911D2B6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8968FB75-6088-44A7-A2F5-BA8CCFBB7AE9}"/>
              </a:ext>
            </a:extLst>
          </p:cNvPr>
          <p:cNvGrpSpPr/>
          <p:nvPr/>
        </p:nvGrpSpPr>
        <p:grpSpPr>
          <a:xfrm>
            <a:off x="7703613" y="4593450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96" name="Sun 395">
              <a:extLst>
                <a:ext uri="{FF2B5EF4-FFF2-40B4-BE49-F238E27FC236}">
                  <a16:creationId xmlns:a16="http://schemas.microsoft.com/office/drawing/2014/main" id="{1DDB6CFC-3FCD-4E64-8320-4A32C25F2C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1F01A29-1B9D-451E-8110-50F25A51F0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B3E8DBC6-9301-40BA-A2A3-F3B052603360}"/>
              </a:ext>
            </a:extLst>
          </p:cNvPr>
          <p:cNvGrpSpPr/>
          <p:nvPr/>
        </p:nvGrpSpPr>
        <p:grpSpPr>
          <a:xfrm>
            <a:off x="6535137" y="30525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399" name="Sun 398">
              <a:extLst>
                <a:ext uri="{FF2B5EF4-FFF2-40B4-BE49-F238E27FC236}">
                  <a16:creationId xmlns:a16="http://schemas.microsoft.com/office/drawing/2014/main" id="{2F37FFE5-5CF8-4125-ABCA-3B4A5DB9F5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A6303F3F-48CC-49A4-AA99-D74A7F8A98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80569674-A6AD-4A92-953A-2F45DD31CADF}"/>
              </a:ext>
            </a:extLst>
          </p:cNvPr>
          <p:cNvGrpSpPr/>
          <p:nvPr/>
        </p:nvGrpSpPr>
        <p:grpSpPr>
          <a:xfrm>
            <a:off x="8753403" y="19105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02" name="Sun 401">
              <a:extLst>
                <a:ext uri="{FF2B5EF4-FFF2-40B4-BE49-F238E27FC236}">
                  <a16:creationId xmlns:a16="http://schemas.microsoft.com/office/drawing/2014/main" id="{0A0A4594-FC99-4B22-95D4-0EF0835B19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6EB38BDC-9080-4D6D-B604-557DC18F7B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CC28E4D9-2077-4025-A556-8AD9EB4FB3FD}"/>
              </a:ext>
            </a:extLst>
          </p:cNvPr>
          <p:cNvGrpSpPr/>
          <p:nvPr/>
        </p:nvGrpSpPr>
        <p:grpSpPr>
          <a:xfrm>
            <a:off x="5143428" y="36155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05" name="Sun 404">
              <a:extLst>
                <a:ext uri="{FF2B5EF4-FFF2-40B4-BE49-F238E27FC236}">
                  <a16:creationId xmlns:a16="http://schemas.microsoft.com/office/drawing/2014/main" id="{124F28BF-D1C3-4C3E-8A16-A6720257F9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1209CA4C-595C-492B-A87C-E8A8EB82B0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A2927B97-BC97-4ED8-A879-73C2D8ED1C74}"/>
              </a:ext>
            </a:extLst>
          </p:cNvPr>
          <p:cNvGrpSpPr/>
          <p:nvPr/>
        </p:nvGrpSpPr>
        <p:grpSpPr>
          <a:xfrm>
            <a:off x="5114853" y="33964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08" name="Sun 407">
              <a:extLst>
                <a:ext uri="{FF2B5EF4-FFF2-40B4-BE49-F238E27FC236}">
                  <a16:creationId xmlns:a16="http://schemas.microsoft.com/office/drawing/2014/main" id="{61CC643A-2DBD-4E25-86BF-130D41BE78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91987569-021D-47D2-841B-DBCAB9B330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00638AE3-48D2-47C0-B5CE-B0BE0C6E8AD0}"/>
              </a:ext>
            </a:extLst>
          </p:cNvPr>
          <p:cNvGrpSpPr/>
          <p:nvPr/>
        </p:nvGrpSpPr>
        <p:grpSpPr>
          <a:xfrm>
            <a:off x="5105328" y="31678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11" name="Sun 410">
              <a:extLst>
                <a:ext uri="{FF2B5EF4-FFF2-40B4-BE49-F238E27FC236}">
                  <a16:creationId xmlns:a16="http://schemas.microsoft.com/office/drawing/2014/main" id="{8C170F3A-FBC2-4825-AAA9-DD8823D04C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D6662179-3619-4468-AF11-514D24D7B4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965E2818-7D59-4681-BC56-F5E60B64FDA5}"/>
              </a:ext>
            </a:extLst>
          </p:cNvPr>
          <p:cNvGrpSpPr/>
          <p:nvPr/>
        </p:nvGrpSpPr>
        <p:grpSpPr>
          <a:xfrm>
            <a:off x="5095803" y="29773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14" name="Sun 413">
              <a:extLst>
                <a:ext uri="{FF2B5EF4-FFF2-40B4-BE49-F238E27FC236}">
                  <a16:creationId xmlns:a16="http://schemas.microsoft.com/office/drawing/2014/main" id="{45A3D582-4FB0-4E83-9CF1-5E97BBF2AA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DA6C081D-A8E5-45BE-A380-47745717BF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1491F81C-5C07-42CF-A0E3-097191D8CA60}"/>
              </a:ext>
            </a:extLst>
          </p:cNvPr>
          <p:cNvGrpSpPr/>
          <p:nvPr/>
        </p:nvGrpSpPr>
        <p:grpSpPr>
          <a:xfrm>
            <a:off x="5152953" y="27773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17" name="Sun 416">
              <a:extLst>
                <a:ext uri="{FF2B5EF4-FFF2-40B4-BE49-F238E27FC236}">
                  <a16:creationId xmlns:a16="http://schemas.microsoft.com/office/drawing/2014/main" id="{1ABE03CD-87C7-4623-A3C3-DB60787752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C30BF931-CE12-42CD-8A9F-BF4F03001D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02DA85DD-6A17-4F7E-8D9E-A41C2EE26DCF}"/>
              </a:ext>
            </a:extLst>
          </p:cNvPr>
          <p:cNvGrpSpPr/>
          <p:nvPr/>
        </p:nvGrpSpPr>
        <p:grpSpPr>
          <a:xfrm>
            <a:off x="8753404" y="2798539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20" name="Sun 419">
              <a:extLst>
                <a:ext uri="{FF2B5EF4-FFF2-40B4-BE49-F238E27FC236}">
                  <a16:creationId xmlns:a16="http://schemas.microsoft.com/office/drawing/2014/main" id="{42D5EC07-C089-4B1C-94DD-CD6B0B10FF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896615DB-6E09-4D64-8C3D-E38466E4C8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F0E9008D-2926-40C3-8E26-B019374DF215}"/>
              </a:ext>
            </a:extLst>
          </p:cNvPr>
          <p:cNvGrpSpPr/>
          <p:nvPr/>
        </p:nvGrpSpPr>
        <p:grpSpPr>
          <a:xfrm>
            <a:off x="7501201" y="255127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23" name="Sun 422">
              <a:extLst>
                <a:ext uri="{FF2B5EF4-FFF2-40B4-BE49-F238E27FC236}">
                  <a16:creationId xmlns:a16="http://schemas.microsoft.com/office/drawing/2014/main" id="{B9348CA8-9D93-48F3-AA28-FD962423FD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1937AD6B-FE17-444E-99CF-AB847AA248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7F4A3EFD-F6FD-4F83-B76F-E3E9B2AFEF58}"/>
              </a:ext>
            </a:extLst>
          </p:cNvPr>
          <p:cNvGrpSpPr/>
          <p:nvPr/>
        </p:nvGrpSpPr>
        <p:grpSpPr>
          <a:xfrm>
            <a:off x="7322536" y="26376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26" name="Sun 425">
              <a:extLst>
                <a:ext uri="{FF2B5EF4-FFF2-40B4-BE49-F238E27FC236}">
                  <a16:creationId xmlns:a16="http://schemas.microsoft.com/office/drawing/2014/main" id="{4B13E905-66D9-4CE9-8276-B957B366A2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C1032094-5E63-4A49-B3AB-88DC4A5B1D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9B2006F9-72DB-470B-B779-91B04D7E152F}"/>
              </a:ext>
            </a:extLst>
          </p:cNvPr>
          <p:cNvGrpSpPr/>
          <p:nvPr/>
        </p:nvGrpSpPr>
        <p:grpSpPr>
          <a:xfrm>
            <a:off x="7127804" y="2747739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29" name="Sun 428">
              <a:extLst>
                <a:ext uri="{FF2B5EF4-FFF2-40B4-BE49-F238E27FC236}">
                  <a16:creationId xmlns:a16="http://schemas.microsoft.com/office/drawing/2014/main" id="{18509408-625F-4383-BAE5-31E663DF01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F69D50A0-FB2B-4CEC-9E53-8BB978331B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134C7BA3-3925-4FEA-AB1D-E1F54C7C35B7}"/>
              </a:ext>
            </a:extLst>
          </p:cNvPr>
          <p:cNvGrpSpPr/>
          <p:nvPr/>
        </p:nvGrpSpPr>
        <p:grpSpPr>
          <a:xfrm>
            <a:off x="6950003" y="28239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32" name="Sun 431">
              <a:extLst>
                <a:ext uri="{FF2B5EF4-FFF2-40B4-BE49-F238E27FC236}">
                  <a16:creationId xmlns:a16="http://schemas.microsoft.com/office/drawing/2014/main" id="{70712C4D-E698-4EBE-9F4C-0C8CCC44E0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6E472F89-3AD2-492C-BEEF-303B59B3CC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0F36BA47-2960-47D7-9771-61FAFF431B08}"/>
              </a:ext>
            </a:extLst>
          </p:cNvPr>
          <p:cNvGrpSpPr/>
          <p:nvPr/>
        </p:nvGrpSpPr>
        <p:grpSpPr>
          <a:xfrm>
            <a:off x="6746803" y="2934006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35" name="Sun 434">
              <a:extLst>
                <a:ext uri="{FF2B5EF4-FFF2-40B4-BE49-F238E27FC236}">
                  <a16:creationId xmlns:a16="http://schemas.microsoft.com/office/drawing/2014/main" id="{6D04C5ED-5364-4526-9B56-C099FCA8A3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7B459573-3D62-4F08-BF6B-4C3928DB66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65B85291-1184-42A2-8830-D08AF4927257}"/>
              </a:ext>
            </a:extLst>
          </p:cNvPr>
          <p:cNvGrpSpPr/>
          <p:nvPr/>
        </p:nvGrpSpPr>
        <p:grpSpPr>
          <a:xfrm>
            <a:off x="9914585" y="370940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38" name="Sun 437">
              <a:extLst>
                <a:ext uri="{FF2B5EF4-FFF2-40B4-BE49-F238E27FC236}">
                  <a16:creationId xmlns:a16="http://schemas.microsoft.com/office/drawing/2014/main" id="{32BFA416-1F71-48EC-953D-2B81ED23F0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64791C51-025C-4739-BB09-28B03D792F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5BA64D58-50D8-467F-BB67-0127E678935C}"/>
              </a:ext>
            </a:extLst>
          </p:cNvPr>
          <p:cNvGrpSpPr/>
          <p:nvPr/>
        </p:nvGrpSpPr>
        <p:grpSpPr>
          <a:xfrm>
            <a:off x="11238560" y="485240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41" name="Sun 440">
              <a:extLst>
                <a:ext uri="{FF2B5EF4-FFF2-40B4-BE49-F238E27FC236}">
                  <a16:creationId xmlns:a16="http://schemas.microsoft.com/office/drawing/2014/main" id="{F9E5FD8A-0A46-481E-BBD1-69C22C079B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F603B46D-0939-4685-8C8C-C94B6B8629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E792CF31-8E01-4735-B2CE-26069B336492}"/>
              </a:ext>
            </a:extLst>
          </p:cNvPr>
          <p:cNvGrpSpPr/>
          <p:nvPr/>
        </p:nvGrpSpPr>
        <p:grpSpPr>
          <a:xfrm>
            <a:off x="11162360" y="470952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44" name="Sun 443">
              <a:extLst>
                <a:ext uri="{FF2B5EF4-FFF2-40B4-BE49-F238E27FC236}">
                  <a16:creationId xmlns:a16="http://schemas.microsoft.com/office/drawing/2014/main" id="{32CAD576-FA78-4AD0-AE25-BBFD0CB9A9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5DB05FCB-62A9-4809-AD47-9AD71C4841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92D36CB0-EAD4-41CF-885D-73FF46DEBB9A}"/>
              </a:ext>
            </a:extLst>
          </p:cNvPr>
          <p:cNvGrpSpPr/>
          <p:nvPr/>
        </p:nvGrpSpPr>
        <p:grpSpPr>
          <a:xfrm>
            <a:off x="11768989" y="22139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47" name="Sun 446">
              <a:extLst>
                <a:ext uri="{FF2B5EF4-FFF2-40B4-BE49-F238E27FC236}">
                  <a16:creationId xmlns:a16="http://schemas.microsoft.com/office/drawing/2014/main" id="{1CCD590E-5A27-4AD7-913D-2A8DE86D9A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6615CC6A-1EC1-424E-93D8-6A719D51E9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69ABE41A-A17C-45B8-BF54-24210B3B3FEC}"/>
              </a:ext>
            </a:extLst>
          </p:cNvPr>
          <p:cNvGrpSpPr/>
          <p:nvPr/>
        </p:nvGrpSpPr>
        <p:grpSpPr>
          <a:xfrm>
            <a:off x="5399735" y="43856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50" name="Sun 449">
              <a:extLst>
                <a:ext uri="{FF2B5EF4-FFF2-40B4-BE49-F238E27FC236}">
                  <a16:creationId xmlns:a16="http://schemas.microsoft.com/office/drawing/2014/main" id="{B2CDBFCA-3337-40B5-BEB5-F169B35FD6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E2D18C4D-EA9B-40AA-A62E-E0027586C0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EF404BB7-C37C-411A-A1E8-2D18525B509C}"/>
              </a:ext>
            </a:extLst>
          </p:cNvPr>
          <p:cNvGrpSpPr/>
          <p:nvPr/>
        </p:nvGrpSpPr>
        <p:grpSpPr>
          <a:xfrm>
            <a:off x="5428310" y="421422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53" name="Sun 452">
              <a:extLst>
                <a:ext uri="{FF2B5EF4-FFF2-40B4-BE49-F238E27FC236}">
                  <a16:creationId xmlns:a16="http://schemas.microsoft.com/office/drawing/2014/main" id="{04FCBE95-E198-4877-847C-968EA694C0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EF40559C-ACE0-4B64-9257-DDF61F5CE1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720D7A48-C50A-48E5-BFF2-58969F63F573}"/>
              </a:ext>
            </a:extLst>
          </p:cNvPr>
          <p:cNvGrpSpPr/>
          <p:nvPr/>
        </p:nvGrpSpPr>
        <p:grpSpPr>
          <a:xfrm>
            <a:off x="5418785" y="40427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56" name="Sun 455">
              <a:extLst>
                <a:ext uri="{FF2B5EF4-FFF2-40B4-BE49-F238E27FC236}">
                  <a16:creationId xmlns:a16="http://schemas.microsoft.com/office/drawing/2014/main" id="{5775671F-27C7-46B5-9D6E-80B1A24624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5B338121-A9DD-40C9-B717-CCF6757D77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7136BCA9-327B-4378-A154-62CC4D49B696}"/>
              </a:ext>
            </a:extLst>
          </p:cNvPr>
          <p:cNvGrpSpPr/>
          <p:nvPr/>
        </p:nvGrpSpPr>
        <p:grpSpPr>
          <a:xfrm>
            <a:off x="5371160" y="388085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59" name="Sun 458">
              <a:extLst>
                <a:ext uri="{FF2B5EF4-FFF2-40B4-BE49-F238E27FC236}">
                  <a16:creationId xmlns:a16="http://schemas.microsoft.com/office/drawing/2014/main" id="{6E98C74E-7379-4DB5-92E2-9237B28996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8D5606BD-09BA-46A0-873D-C14801AE09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EC8586FD-922E-4ED5-AAE2-732919C9774E}"/>
              </a:ext>
            </a:extLst>
          </p:cNvPr>
          <p:cNvGrpSpPr/>
          <p:nvPr/>
        </p:nvGrpSpPr>
        <p:grpSpPr>
          <a:xfrm>
            <a:off x="5352110" y="36998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62" name="Sun 461">
              <a:extLst>
                <a:ext uri="{FF2B5EF4-FFF2-40B4-BE49-F238E27FC236}">
                  <a16:creationId xmlns:a16="http://schemas.microsoft.com/office/drawing/2014/main" id="{9A3F6FE5-F894-4CF9-9FAD-0728AE957A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134D866C-70ED-4090-A989-1BB6B08A05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AC3D661D-20BF-49D9-AEAE-772A2ED6A3C4}"/>
              </a:ext>
            </a:extLst>
          </p:cNvPr>
          <p:cNvGrpSpPr/>
          <p:nvPr/>
        </p:nvGrpSpPr>
        <p:grpSpPr>
          <a:xfrm>
            <a:off x="5314010" y="351890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65" name="Sun 464">
              <a:extLst>
                <a:ext uri="{FF2B5EF4-FFF2-40B4-BE49-F238E27FC236}">
                  <a16:creationId xmlns:a16="http://schemas.microsoft.com/office/drawing/2014/main" id="{29ED370F-F0D1-41B8-8F61-81F1EE54BA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3908BC26-23A1-4C24-B93A-67D746D9BE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C2FC088B-9227-4974-ABBD-452BB0F69781}"/>
              </a:ext>
            </a:extLst>
          </p:cNvPr>
          <p:cNvGrpSpPr/>
          <p:nvPr/>
        </p:nvGrpSpPr>
        <p:grpSpPr>
          <a:xfrm>
            <a:off x="5294960" y="334745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68" name="Sun 467">
              <a:extLst>
                <a:ext uri="{FF2B5EF4-FFF2-40B4-BE49-F238E27FC236}">
                  <a16:creationId xmlns:a16="http://schemas.microsoft.com/office/drawing/2014/main" id="{E5A47C48-FA97-4739-8AA3-E8B13C05B7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A4ABCBDF-9FEF-4466-971A-03F534B418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DA9CF366-8E2A-4D9B-B7F8-1911A0A883E6}"/>
              </a:ext>
            </a:extLst>
          </p:cNvPr>
          <p:cNvGrpSpPr/>
          <p:nvPr/>
        </p:nvGrpSpPr>
        <p:grpSpPr>
          <a:xfrm>
            <a:off x="5285435" y="319505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71" name="Sun 470">
              <a:extLst>
                <a:ext uri="{FF2B5EF4-FFF2-40B4-BE49-F238E27FC236}">
                  <a16:creationId xmlns:a16="http://schemas.microsoft.com/office/drawing/2014/main" id="{DC7A436A-634E-474A-8AC6-72D97CBD13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FB6193F1-1900-4D0B-9241-FF6D6628AB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ED54D813-45D3-47E9-B421-AFBA7BDF35CC}"/>
              </a:ext>
            </a:extLst>
          </p:cNvPr>
          <p:cNvGrpSpPr/>
          <p:nvPr/>
        </p:nvGrpSpPr>
        <p:grpSpPr>
          <a:xfrm>
            <a:off x="5256860" y="302360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74" name="Sun 473">
              <a:extLst>
                <a:ext uri="{FF2B5EF4-FFF2-40B4-BE49-F238E27FC236}">
                  <a16:creationId xmlns:a16="http://schemas.microsoft.com/office/drawing/2014/main" id="{54B4AB99-3DBA-4413-8495-8C7BD45CCA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813F07D9-08E2-4137-9F21-2C511FF849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67D43D9F-E863-41FB-98B0-654B14D80F49}"/>
              </a:ext>
            </a:extLst>
          </p:cNvPr>
          <p:cNvGrpSpPr/>
          <p:nvPr/>
        </p:nvGrpSpPr>
        <p:grpSpPr>
          <a:xfrm>
            <a:off x="5466410" y="23663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77" name="Sun 476">
              <a:extLst>
                <a:ext uri="{FF2B5EF4-FFF2-40B4-BE49-F238E27FC236}">
                  <a16:creationId xmlns:a16="http://schemas.microsoft.com/office/drawing/2014/main" id="{55FE208E-46DD-485B-B174-2906B40317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23438906-2ACD-4B72-BD8C-ACEB5BC446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FA00B25D-4DC0-42B2-A6C0-A0D65DD6CDEB}"/>
              </a:ext>
            </a:extLst>
          </p:cNvPr>
          <p:cNvGrpSpPr/>
          <p:nvPr/>
        </p:nvGrpSpPr>
        <p:grpSpPr>
          <a:xfrm>
            <a:off x="5352110" y="24806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80" name="Sun 479">
              <a:extLst>
                <a:ext uri="{FF2B5EF4-FFF2-40B4-BE49-F238E27FC236}">
                  <a16:creationId xmlns:a16="http://schemas.microsoft.com/office/drawing/2014/main" id="{50A7F3D4-640E-45BF-8A2E-80DD105C6F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D0758F66-E8C5-4ED1-9D31-8CD77D6CFD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65DD1870-A0B1-4A55-8830-99503B0E3A93}"/>
              </a:ext>
            </a:extLst>
          </p:cNvPr>
          <p:cNvGrpSpPr/>
          <p:nvPr/>
        </p:nvGrpSpPr>
        <p:grpSpPr>
          <a:xfrm>
            <a:off x="4837760" y="492860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83" name="Sun 482">
              <a:extLst>
                <a:ext uri="{FF2B5EF4-FFF2-40B4-BE49-F238E27FC236}">
                  <a16:creationId xmlns:a16="http://schemas.microsoft.com/office/drawing/2014/main" id="{6ED95CEF-BCF5-45F5-AF2E-28E84720D9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F54BD42A-4A28-436A-820D-0B15F0908B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C2FAB6B6-7313-4404-9EDD-39C016E295FF}"/>
              </a:ext>
            </a:extLst>
          </p:cNvPr>
          <p:cNvGrpSpPr/>
          <p:nvPr/>
        </p:nvGrpSpPr>
        <p:grpSpPr>
          <a:xfrm>
            <a:off x="6516276" y="3378142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86" name="Sun 485">
              <a:extLst>
                <a:ext uri="{FF2B5EF4-FFF2-40B4-BE49-F238E27FC236}">
                  <a16:creationId xmlns:a16="http://schemas.microsoft.com/office/drawing/2014/main" id="{8DC36492-DB8A-4145-BB90-A939718670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5CAFA2F3-B3CA-4584-8FFB-0C0BDD69F2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BC890B81-C33B-4DC1-90FE-F051ABCD6F4B}"/>
              </a:ext>
            </a:extLst>
          </p:cNvPr>
          <p:cNvGrpSpPr/>
          <p:nvPr/>
        </p:nvGrpSpPr>
        <p:grpSpPr>
          <a:xfrm>
            <a:off x="6685610" y="3268076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89" name="Sun 488">
              <a:extLst>
                <a:ext uri="{FF2B5EF4-FFF2-40B4-BE49-F238E27FC236}">
                  <a16:creationId xmlns:a16="http://schemas.microsoft.com/office/drawing/2014/main" id="{9E71FFF0-7EEC-4F0A-A411-62410D23CE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936A4606-D357-4ADC-94A3-C066EB2C8E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506D5043-4C40-4FA6-BE04-E0199AC9013A}"/>
              </a:ext>
            </a:extLst>
          </p:cNvPr>
          <p:cNvGrpSpPr/>
          <p:nvPr/>
        </p:nvGrpSpPr>
        <p:grpSpPr>
          <a:xfrm>
            <a:off x="8753404" y="30440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92" name="Sun 491">
              <a:extLst>
                <a:ext uri="{FF2B5EF4-FFF2-40B4-BE49-F238E27FC236}">
                  <a16:creationId xmlns:a16="http://schemas.microsoft.com/office/drawing/2014/main" id="{FAC83374-19BD-4E29-AB95-BEE8EAD449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1B716B3D-2385-4FEC-B34F-C9421D77BB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7CA8DCBD-6D4E-4360-A9B6-3ED714F69A99}"/>
              </a:ext>
            </a:extLst>
          </p:cNvPr>
          <p:cNvGrpSpPr/>
          <p:nvPr/>
        </p:nvGrpSpPr>
        <p:grpSpPr>
          <a:xfrm>
            <a:off x="8753404" y="32896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95" name="Sun 494">
              <a:extLst>
                <a:ext uri="{FF2B5EF4-FFF2-40B4-BE49-F238E27FC236}">
                  <a16:creationId xmlns:a16="http://schemas.microsoft.com/office/drawing/2014/main" id="{8DCBE6AD-C193-4BD8-8E6F-531FD20E05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35AE6A0C-FB86-4699-B6F5-57ED74F1FA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515BBC6B-D259-4820-9D66-561C3D5B8ACA}"/>
              </a:ext>
            </a:extLst>
          </p:cNvPr>
          <p:cNvGrpSpPr/>
          <p:nvPr/>
        </p:nvGrpSpPr>
        <p:grpSpPr>
          <a:xfrm>
            <a:off x="8753404" y="353513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498" name="Sun 497">
              <a:extLst>
                <a:ext uri="{FF2B5EF4-FFF2-40B4-BE49-F238E27FC236}">
                  <a16:creationId xmlns:a16="http://schemas.microsoft.com/office/drawing/2014/main" id="{46C02A98-1173-466F-A4B3-946EE16FFC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EF882407-7A88-4339-AC61-A489EC2747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4C5D1AD9-E8A6-4B25-BA47-1961187DE685}"/>
              </a:ext>
            </a:extLst>
          </p:cNvPr>
          <p:cNvGrpSpPr/>
          <p:nvPr/>
        </p:nvGrpSpPr>
        <p:grpSpPr>
          <a:xfrm>
            <a:off x="8753404" y="378067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01" name="Sun 500">
              <a:extLst>
                <a:ext uri="{FF2B5EF4-FFF2-40B4-BE49-F238E27FC236}">
                  <a16:creationId xmlns:a16="http://schemas.microsoft.com/office/drawing/2014/main" id="{642A4D2B-81D1-4E6B-901B-A62B28E58E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CD359B08-95D6-4CA9-9F47-9CE43E7417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BA6286B3-5257-4992-8F1F-0A6B7DDC8BC7}"/>
              </a:ext>
            </a:extLst>
          </p:cNvPr>
          <p:cNvGrpSpPr/>
          <p:nvPr/>
        </p:nvGrpSpPr>
        <p:grpSpPr>
          <a:xfrm>
            <a:off x="8753404" y="4026204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04" name="Sun 503">
              <a:extLst>
                <a:ext uri="{FF2B5EF4-FFF2-40B4-BE49-F238E27FC236}">
                  <a16:creationId xmlns:a16="http://schemas.microsoft.com/office/drawing/2014/main" id="{B0939857-3E80-4F07-84AB-ABD43C318C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383B7FDB-BB62-4955-809C-0316A5DC6C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9E7B3CDC-1C35-4D6D-B54C-0CA9CFDF9C51}"/>
              </a:ext>
            </a:extLst>
          </p:cNvPr>
          <p:cNvGrpSpPr/>
          <p:nvPr/>
        </p:nvGrpSpPr>
        <p:grpSpPr>
          <a:xfrm>
            <a:off x="8753404" y="427173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07" name="Sun 506">
              <a:extLst>
                <a:ext uri="{FF2B5EF4-FFF2-40B4-BE49-F238E27FC236}">
                  <a16:creationId xmlns:a16="http://schemas.microsoft.com/office/drawing/2014/main" id="{C9F77F36-F335-40BE-8BCC-2DA75FF73C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74BE8AB7-9114-44B3-A091-6AD231A287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C180E0FA-5CC1-40E4-9C5C-D08768866B40}"/>
              </a:ext>
            </a:extLst>
          </p:cNvPr>
          <p:cNvGrpSpPr/>
          <p:nvPr/>
        </p:nvGrpSpPr>
        <p:grpSpPr>
          <a:xfrm>
            <a:off x="8753404" y="4517270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10" name="Sun 509">
              <a:extLst>
                <a:ext uri="{FF2B5EF4-FFF2-40B4-BE49-F238E27FC236}">
                  <a16:creationId xmlns:a16="http://schemas.microsoft.com/office/drawing/2014/main" id="{68DB9924-E820-4323-8E54-C3C60F5C20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549B4F58-D85C-4DA6-9723-5C5FB65435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F7D165E6-A68F-40E4-ACAC-26AC7C5F55A7}"/>
              </a:ext>
            </a:extLst>
          </p:cNvPr>
          <p:cNvGrpSpPr/>
          <p:nvPr/>
        </p:nvGrpSpPr>
        <p:grpSpPr>
          <a:xfrm>
            <a:off x="8762929" y="4753278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13" name="Sun 512">
              <a:extLst>
                <a:ext uri="{FF2B5EF4-FFF2-40B4-BE49-F238E27FC236}">
                  <a16:creationId xmlns:a16="http://schemas.microsoft.com/office/drawing/2014/main" id="{62D506EA-0572-4682-B1BD-5FFA57410C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FA89E525-8CA0-4396-9FE0-66FCEA268E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C98231E7-EB4B-4993-871B-7B3C05B2E679}"/>
              </a:ext>
            </a:extLst>
          </p:cNvPr>
          <p:cNvGrpSpPr/>
          <p:nvPr/>
        </p:nvGrpSpPr>
        <p:grpSpPr>
          <a:xfrm>
            <a:off x="9693204" y="237520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16" name="Sun 515">
              <a:extLst>
                <a:ext uri="{FF2B5EF4-FFF2-40B4-BE49-F238E27FC236}">
                  <a16:creationId xmlns:a16="http://schemas.microsoft.com/office/drawing/2014/main" id="{A2EB6634-9210-4609-A165-EFB8390B8D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0341F930-99BE-47FD-838F-2B3B250D44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7384FA4F-3271-41BD-8513-325801041503}"/>
              </a:ext>
            </a:extLst>
          </p:cNvPr>
          <p:cNvGrpSpPr/>
          <p:nvPr/>
        </p:nvGrpSpPr>
        <p:grpSpPr>
          <a:xfrm>
            <a:off x="9693204" y="262073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19" name="Sun 518">
              <a:extLst>
                <a:ext uri="{FF2B5EF4-FFF2-40B4-BE49-F238E27FC236}">
                  <a16:creationId xmlns:a16="http://schemas.microsoft.com/office/drawing/2014/main" id="{E3230210-2523-49B3-B780-4AD2ADE8A6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30AD0B71-8582-48D7-8D5B-1E539A53E0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108ADD73-589E-4956-B66C-525C74597B20}"/>
              </a:ext>
            </a:extLst>
          </p:cNvPr>
          <p:cNvGrpSpPr/>
          <p:nvPr/>
        </p:nvGrpSpPr>
        <p:grpSpPr>
          <a:xfrm>
            <a:off x="9693204" y="2866269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22" name="Sun 521">
              <a:extLst>
                <a:ext uri="{FF2B5EF4-FFF2-40B4-BE49-F238E27FC236}">
                  <a16:creationId xmlns:a16="http://schemas.microsoft.com/office/drawing/2014/main" id="{B351BA33-6852-4850-8E24-0E9D1C45C0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A536DC7B-107D-4899-9751-42970E1280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F4884C17-17CD-41B7-BD7E-B3B6DEF8D738}"/>
              </a:ext>
            </a:extLst>
          </p:cNvPr>
          <p:cNvGrpSpPr/>
          <p:nvPr/>
        </p:nvGrpSpPr>
        <p:grpSpPr>
          <a:xfrm>
            <a:off x="9693204" y="3111801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25" name="Sun 524">
              <a:extLst>
                <a:ext uri="{FF2B5EF4-FFF2-40B4-BE49-F238E27FC236}">
                  <a16:creationId xmlns:a16="http://schemas.microsoft.com/office/drawing/2014/main" id="{FFAAAE81-14B9-4CFB-B429-4AAD7FBAB2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CF4FA44F-D05E-4729-A237-2E3E51CC43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B5CE0721-B2C1-4664-BD87-6DFA657F8B96}"/>
              </a:ext>
            </a:extLst>
          </p:cNvPr>
          <p:cNvGrpSpPr/>
          <p:nvPr/>
        </p:nvGrpSpPr>
        <p:grpSpPr>
          <a:xfrm>
            <a:off x="9693204" y="3357333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28" name="Sun 527">
              <a:extLst>
                <a:ext uri="{FF2B5EF4-FFF2-40B4-BE49-F238E27FC236}">
                  <a16:creationId xmlns:a16="http://schemas.microsoft.com/office/drawing/2014/main" id="{83E837C2-FFAB-4447-BA18-4CC08DB70F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E2CA0E43-0954-4FF1-BBDF-6419EED5F4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8A64D13E-AE51-47A4-AD27-F6A06A74EFC6}"/>
              </a:ext>
            </a:extLst>
          </p:cNvPr>
          <p:cNvGrpSpPr/>
          <p:nvPr/>
        </p:nvGrpSpPr>
        <p:grpSpPr>
          <a:xfrm>
            <a:off x="9693204" y="3602865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31" name="Sun 530">
              <a:extLst>
                <a:ext uri="{FF2B5EF4-FFF2-40B4-BE49-F238E27FC236}">
                  <a16:creationId xmlns:a16="http://schemas.microsoft.com/office/drawing/2014/main" id="{B366883E-C4AC-4511-9A14-130136971F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E85CFB1D-5D54-45FF-8665-C07919C072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8F39FEE2-A377-4821-BB55-8BA44819ECD7}"/>
              </a:ext>
            </a:extLst>
          </p:cNvPr>
          <p:cNvGrpSpPr/>
          <p:nvPr/>
        </p:nvGrpSpPr>
        <p:grpSpPr>
          <a:xfrm>
            <a:off x="9693204" y="38483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34" name="Sun 533">
              <a:extLst>
                <a:ext uri="{FF2B5EF4-FFF2-40B4-BE49-F238E27FC236}">
                  <a16:creationId xmlns:a16="http://schemas.microsoft.com/office/drawing/2014/main" id="{76FF97FF-2190-476D-9C90-89B52E0D0B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4F1D8D87-F6C1-4678-B2D4-E603D98583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AC26C6A0-EB54-4B06-991D-177EB734725E}"/>
              </a:ext>
            </a:extLst>
          </p:cNvPr>
          <p:cNvGrpSpPr/>
          <p:nvPr/>
        </p:nvGrpSpPr>
        <p:grpSpPr>
          <a:xfrm>
            <a:off x="8467653" y="230112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37" name="Sun 536">
              <a:extLst>
                <a:ext uri="{FF2B5EF4-FFF2-40B4-BE49-F238E27FC236}">
                  <a16:creationId xmlns:a16="http://schemas.microsoft.com/office/drawing/2014/main" id="{564858FB-4650-4F13-84D8-E2C9106D90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DAD730EC-A774-42AC-9C0E-6024B53267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C12CD932-2596-4C42-A10F-EEADED47B693}"/>
              </a:ext>
            </a:extLst>
          </p:cNvPr>
          <p:cNvGrpSpPr/>
          <p:nvPr/>
        </p:nvGrpSpPr>
        <p:grpSpPr>
          <a:xfrm>
            <a:off x="10029753" y="36917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40" name="Sun 539">
              <a:extLst>
                <a:ext uri="{FF2B5EF4-FFF2-40B4-BE49-F238E27FC236}">
                  <a16:creationId xmlns:a16="http://schemas.microsoft.com/office/drawing/2014/main" id="{CB887021-D405-47F1-B46E-59A7F9FA9F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9254896D-E90F-43DE-BC93-F0F818E0BA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7DC4AB16-740A-443B-ACDE-E71E6BCF2BD6}"/>
              </a:ext>
            </a:extLst>
          </p:cNvPr>
          <p:cNvGrpSpPr/>
          <p:nvPr/>
        </p:nvGrpSpPr>
        <p:grpSpPr>
          <a:xfrm>
            <a:off x="9896403" y="391084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43" name="Sun 542">
              <a:extLst>
                <a:ext uri="{FF2B5EF4-FFF2-40B4-BE49-F238E27FC236}">
                  <a16:creationId xmlns:a16="http://schemas.microsoft.com/office/drawing/2014/main" id="{671DA1B5-6A82-4F7B-9A75-9D288360DE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537B191A-82CE-45DC-9A56-50A7F06DD3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7D8DC9E5-BEA2-43F5-AB6D-E7AE158A4B06}"/>
              </a:ext>
            </a:extLst>
          </p:cNvPr>
          <p:cNvGrpSpPr/>
          <p:nvPr/>
        </p:nvGrpSpPr>
        <p:grpSpPr>
          <a:xfrm>
            <a:off x="8762928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46" name="Sun 545">
              <a:extLst>
                <a:ext uri="{FF2B5EF4-FFF2-40B4-BE49-F238E27FC236}">
                  <a16:creationId xmlns:a16="http://schemas.microsoft.com/office/drawing/2014/main" id="{54BAC32A-B306-4E46-A3A8-A6A3C5D675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03B92B5F-003A-4AA1-8A3D-AB09704987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F8426D79-7C9B-4849-83CA-4F5F1690732D}"/>
              </a:ext>
            </a:extLst>
          </p:cNvPr>
          <p:cNvGrpSpPr/>
          <p:nvPr/>
        </p:nvGrpSpPr>
        <p:grpSpPr>
          <a:xfrm>
            <a:off x="5219628" y="260592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49" name="Sun 548">
              <a:extLst>
                <a:ext uri="{FF2B5EF4-FFF2-40B4-BE49-F238E27FC236}">
                  <a16:creationId xmlns:a16="http://schemas.microsoft.com/office/drawing/2014/main" id="{BABEA599-C549-4CF3-851A-2BDB129255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BFA37DC5-DBF2-485C-B76A-401DEEBF42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B5B5CE9A-EC9A-4C7B-8FF1-1F531F05D8AD}"/>
              </a:ext>
            </a:extLst>
          </p:cNvPr>
          <p:cNvGrpSpPr/>
          <p:nvPr/>
        </p:nvGrpSpPr>
        <p:grpSpPr>
          <a:xfrm>
            <a:off x="4962453" y="4796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52" name="Sun 551">
              <a:extLst>
                <a:ext uri="{FF2B5EF4-FFF2-40B4-BE49-F238E27FC236}">
                  <a16:creationId xmlns:a16="http://schemas.microsoft.com/office/drawing/2014/main" id="{AA51C157-13A6-4280-9788-572DB8F0C9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9E19BB08-160D-47A4-AE05-EA24C2008F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80CC3723-D386-4D8A-ABD5-54C6DC9C1206}"/>
              </a:ext>
            </a:extLst>
          </p:cNvPr>
          <p:cNvGrpSpPr/>
          <p:nvPr/>
        </p:nvGrpSpPr>
        <p:grpSpPr>
          <a:xfrm>
            <a:off x="5124378" y="46537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55" name="Sun 554">
              <a:extLst>
                <a:ext uri="{FF2B5EF4-FFF2-40B4-BE49-F238E27FC236}">
                  <a16:creationId xmlns:a16="http://schemas.microsoft.com/office/drawing/2014/main" id="{393E622C-D876-47C8-8174-977C1BDFEC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0FD1C4E3-807E-4699-ACBB-B5D703C097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73DFAE46-7AE7-411B-BA19-90E0EE497243}"/>
              </a:ext>
            </a:extLst>
          </p:cNvPr>
          <p:cNvGrpSpPr/>
          <p:nvPr/>
        </p:nvGrpSpPr>
        <p:grpSpPr>
          <a:xfrm>
            <a:off x="5229153" y="448234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58" name="Sun 557">
              <a:extLst>
                <a:ext uri="{FF2B5EF4-FFF2-40B4-BE49-F238E27FC236}">
                  <a16:creationId xmlns:a16="http://schemas.microsoft.com/office/drawing/2014/main" id="{20634676-FF39-4CCD-9237-8DB1365F9A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7B308A77-EC46-4CB9-95FD-C685AD6B52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B2E19B60-C576-49D7-B203-BFD5DA7E75B3}"/>
              </a:ext>
            </a:extLst>
          </p:cNvPr>
          <p:cNvGrpSpPr/>
          <p:nvPr/>
        </p:nvGrpSpPr>
        <p:grpSpPr>
          <a:xfrm>
            <a:off x="5238678" y="425374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61" name="Sun 560">
              <a:extLst>
                <a:ext uri="{FF2B5EF4-FFF2-40B4-BE49-F238E27FC236}">
                  <a16:creationId xmlns:a16="http://schemas.microsoft.com/office/drawing/2014/main" id="{AA8EC09D-BC10-4F74-A647-6C3B7DE08A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C64D33F1-9358-490F-BF20-805A719E98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F04B34B8-24C7-45AB-A465-E46ABC6FC32D}"/>
              </a:ext>
            </a:extLst>
          </p:cNvPr>
          <p:cNvGrpSpPr/>
          <p:nvPr/>
        </p:nvGrpSpPr>
        <p:grpSpPr>
          <a:xfrm>
            <a:off x="5210103" y="4034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64" name="Sun 563">
              <a:extLst>
                <a:ext uri="{FF2B5EF4-FFF2-40B4-BE49-F238E27FC236}">
                  <a16:creationId xmlns:a16="http://schemas.microsoft.com/office/drawing/2014/main" id="{77D018C4-3A79-4A2F-B0D5-9BDA374DD1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1BEF1049-64A3-4147-8410-A85BBB08A0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54FE8D7E-DF8A-45BA-8B9C-5FE9DF0A0685}"/>
              </a:ext>
            </a:extLst>
          </p:cNvPr>
          <p:cNvGrpSpPr/>
          <p:nvPr/>
        </p:nvGrpSpPr>
        <p:grpSpPr>
          <a:xfrm>
            <a:off x="5200578" y="38155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67" name="Sun 566">
              <a:extLst>
                <a:ext uri="{FF2B5EF4-FFF2-40B4-BE49-F238E27FC236}">
                  <a16:creationId xmlns:a16="http://schemas.microsoft.com/office/drawing/2014/main" id="{A2D866AA-7215-4B86-8076-D18D320439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8CD86F95-42EF-4D79-9027-DDA7EC22FA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1ED1A1E7-4C95-471B-BAB3-87D90732B8AE}"/>
              </a:ext>
            </a:extLst>
          </p:cNvPr>
          <p:cNvGrpSpPr/>
          <p:nvPr/>
        </p:nvGrpSpPr>
        <p:grpSpPr>
          <a:xfrm>
            <a:off x="90201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70" name="Sun 569">
              <a:extLst>
                <a:ext uri="{FF2B5EF4-FFF2-40B4-BE49-F238E27FC236}">
                  <a16:creationId xmlns:a16="http://schemas.microsoft.com/office/drawing/2014/main" id="{C8D0C691-055A-45AF-8341-02A594650F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5E2317B1-A7F9-4F12-8212-C6889E72E2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5C6F8D04-E9DE-4EA0-BCDC-6E6C761DFD24}"/>
              </a:ext>
            </a:extLst>
          </p:cNvPr>
          <p:cNvGrpSpPr/>
          <p:nvPr/>
        </p:nvGrpSpPr>
        <p:grpSpPr>
          <a:xfrm>
            <a:off x="92487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73" name="Sun 572">
              <a:extLst>
                <a:ext uri="{FF2B5EF4-FFF2-40B4-BE49-F238E27FC236}">
                  <a16:creationId xmlns:a16="http://schemas.microsoft.com/office/drawing/2014/main" id="{6AADFEFA-6A29-4EC2-8D48-467AD23C28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E47E623B-1BBA-46AE-9A88-FCF78AC5E5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7F09CB55-AF28-4F11-A558-1C546B4C3A3F}"/>
              </a:ext>
            </a:extLst>
          </p:cNvPr>
          <p:cNvGrpSpPr/>
          <p:nvPr/>
        </p:nvGrpSpPr>
        <p:grpSpPr>
          <a:xfrm>
            <a:off x="94773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76" name="Sun 575">
              <a:extLst>
                <a:ext uri="{FF2B5EF4-FFF2-40B4-BE49-F238E27FC236}">
                  <a16:creationId xmlns:a16="http://schemas.microsoft.com/office/drawing/2014/main" id="{225F62A4-901A-499A-9D49-3F24FA86E2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525A22A2-2AFD-4E92-A20B-37C5B4A52F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1E85BE70-54B5-4FF7-84AF-6FDFCA76D6EA}"/>
              </a:ext>
            </a:extLst>
          </p:cNvPr>
          <p:cNvGrpSpPr/>
          <p:nvPr/>
        </p:nvGrpSpPr>
        <p:grpSpPr>
          <a:xfrm>
            <a:off x="97059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79" name="Sun 578">
              <a:extLst>
                <a:ext uri="{FF2B5EF4-FFF2-40B4-BE49-F238E27FC236}">
                  <a16:creationId xmlns:a16="http://schemas.microsoft.com/office/drawing/2014/main" id="{DF2DBE4D-B31B-4149-AEB7-746AE92550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428F7522-7185-4ED2-824D-0FF659BB66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DEB82C01-BAF9-4046-A4B6-14B5D73A0BB4}"/>
              </a:ext>
            </a:extLst>
          </p:cNvPr>
          <p:cNvGrpSpPr/>
          <p:nvPr/>
        </p:nvGrpSpPr>
        <p:grpSpPr>
          <a:xfrm>
            <a:off x="99345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82" name="Sun 581">
              <a:extLst>
                <a:ext uri="{FF2B5EF4-FFF2-40B4-BE49-F238E27FC236}">
                  <a16:creationId xmlns:a16="http://schemas.microsoft.com/office/drawing/2014/main" id="{4E5A52D4-F82C-4229-A65C-618A2B2FC3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8C03A963-EFCE-4876-A896-CD3202F13F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6045931E-FA32-451A-8F52-D4D97F553615}"/>
              </a:ext>
            </a:extLst>
          </p:cNvPr>
          <p:cNvGrpSpPr/>
          <p:nvPr/>
        </p:nvGrpSpPr>
        <p:grpSpPr>
          <a:xfrm>
            <a:off x="101631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85" name="Sun 584">
              <a:extLst>
                <a:ext uri="{FF2B5EF4-FFF2-40B4-BE49-F238E27FC236}">
                  <a16:creationId xmlns:a16="http://schemas.microsoft.com/office/drawing/2014/main" id="{A3FC4EAE-B8AC-4DF7-8884-D5866328A1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5B30E42D-2276-4729-9E91-CB82E0C499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72877C96-2A79-40BF-900B-A721DDA55D54}"/>
              </a:ext>
            </a:extLst>
          </p:cNvPr>
          <p:cNvGrpSpPr/>
          <p:nvPr/>
        </p:nvGrpSpPr>
        <p:grpSpPr>
          <a:xfrm>
            <a:off x="103917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88" name="Sun 587">
              <a:extLst>
                <a:ext uri="{FF2B5EF4-FFF2-40B4-BE49-F238E27FC236}">
                  <a16:creationId xmlns:a16="http://schemas.microsoft.com/office/drawing/2014/main" id="{2A61A7AB-EDD3-44AA-9463-9FAD3FD8F1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1BB15B7F-40D4-4675-BA48-A3A4936BEC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637D4A33-5C6E-498D-9057-91F9C4A71A18}"/>
              </a:ext>
            </a:extLst>
          </p:cNvPr>
          <p:cNvGrpSpPr/>
          <p:nvPr/>
        </p:nvGrpSpPr>
        <p:grpSpPr>
          <a:xfrm>
            <a:off x="106203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91" name="Sun 590">
              <a:extLst>
                <a:ext uri="{FF2B5EF4-FFF2-40B4-BE49-F238E27FC236}">
                  <a16:creationId xmlns:a16="http://schemas.microsoft.com/office/drawing/2014/main" id="{C4B04200-2C01-45C3-BC4A-416E708ACD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6A2EEEE0-6BE6-4D0C-8784-67758612FF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816D8D38-67FB-4613-AAAE-6C1CA280FC72}"/>
              </a:ext>
            </a:extLst>
          </p:cNvPr>
          <p:cNvGrpSpPr/>
          <p:nvPr/>
        </p:nvGrpSpPr>
        <p:grpSpPr>
          <a:xfrm>
            <a:off x="108489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94" name="Sun 593">
              <a:extLst>
                <a:ext uri="{FF2B5EF4-FFF2-40B4-BE49-F238E27FC236}">
                  <a16:creationId xmlns:a16="http://schemas.microsoft.com/office/drawing/2014/main" id="{8C3C442D-2231-4315-8A5F-0F73BAB65D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5AAF4377-99F1-4E93-8072-771EF7F923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361C9B97-ADAC-4DAD-93BA-43932A4533D5}"/>
              </a:ext>
            </a:extLst>
          </p:cNvPr>
          <p:cNvGrpSpPr/>
          <p:nvPr/>
        </p:nvGrpSpPr>
        <p:grpSpPr>
          <a:xfrm>
            <a:off x="110775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597" name="Sun 596">
              <a:extLst>
                <a:ext uri="{FF2B5EF4-FFF2-40B4-BE49-F238E27FC236}">
                  <a16:creationId xmlns:a16="http://schemas.microsoft.com/office/drawing/2014/main" id="{E9DC33C9-BBCF-4543-BD76-3E00BC5B9F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C2FD8072-CC84-4F5B-A993-1F9D90751F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835F12ED-841E-4052-B0B1-E17F23C88BF8}"/>
              </a:ext>
            </a:extLst>
          </p:cNvPr>
          <p:cNvGrpSpPr/>
          <p:nvPr/>
        </p:nvGrpSpPr>
        <p:grpSpPr>
          <a:xfrm>
            <a:off x="113061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00" name="Sun 599">
              <a:extLst>
                <a:ext uri="{FF2B5EF4-FFF2-40B4-BE49-F238E27FC236}">
                  <a16:creationId xmlns:a16="http://schemas.microsoft.com/office/drawing/2014/main" id="{8E5E7B62-765D-484E-9A7C-57516F7349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2CE25E82-9F02-4B63-97E2-38053917EE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955F6D56-253C-4F60-82E8-670E4247458B}"/>
              </a:ext>
            </a:extLst>
          </p:cNvPr>
          <p:cNvGrpSpPr/>
          <p:nvPr/>
        </p:nvGrpSpPr>
        <p:grpSpPr>
          <a:xfrm>
            <a:off x="11534703" y="21296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03" name="Sun 602">
              <a:extLst>
                <a:ext uri="{FF2B5EF4-FFF2-40B4-BE49-F238E27FC236}">
                  <a16:creationId xmlns:a16="http://schemas.microsoft.com/office/drawing/2014/main" id="{8E98CBEB-9868-43B3-B7F8-DFC2223C57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4CE0B63A-1E09-4E88-947B-FC90F142D0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AD4E8391-2357-4876-84FD-EFAF9CAC1FF0}"/>
              </a:ext>
            </a:extLst>
          </p:cNvPr>
          <p:cNvGrpSpPr/>
          <p:nvPr/>
        </p:nvGrpSpPr>
        <p:grpSpPr>
          <a:xfrm>
            <a:off x="11067978" y="44918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06" name="Sun 605">
              <a:extLst>
                <a:ext uri="{FF2B5EF4-FFF2-40B4-BE49-F238E27FC236}">
                  <a16:creationId xmlns:a16="http://schemas.microsoft.com/office/drawing/2014/main" id="{612D416B-A76D-4702-BEAB-F9FD7299A0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8BC67E51-7E9C-4558-A851-DD01D4ED47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E70215F4-FB80-42F5-8CF7-D5DB53B66E8D}"/>
              </a:ext>
            </a:extLst>
          </p:cNvPr>
          <p:cNvGrpSpPr/>
          <p:nvPr/>
        </p:nvGrpSpPr>
        <p:grpSpPr>
          <a:xfrm>
            <a:off x="11058453" y="42727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09" name="Sun 608">
              <a:extLst>
                <a:ext uri="{FF2B5EF4-FFF2-40B4-BE49-F238E27FC236}">
                  <a16:creationId xmlns:a16="http://schemas.microsoft.com/office/drawing/2014/main" id="{560C0890-649A-4AD6-B579-FE6D23E077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E319A491-C3F1-4371-9B77-D09A629499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1FC12C2B-6685-4C73-8C4C-22F8F8163982}"/>
              </a:ext>
            </a:extLst>
          </p:cNvPr>
          <p:cNvGrpSpPr/>
          <p:nvPr/>
        </p:nvGrpSpPr>
        <p:grpSpPr>
          <a:xfrm>
            <a:off x="11067978" y="401562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12" name="Sun 611">
              <a:extLst>
                <a:ext uri="{FF2B5EF4-FFF2-40B4-BE49-F238E27FC236}">
                  <a16:creationId xmlns:a16="http://schemas.microsoft.com/office/drawing/2014/main" id="{6710E7F2-3693-418A-BBE9-473B472366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DA9465A8-4645-4068-A8CF-686ED393D2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9E8049F5-40F3-4758-A0CF-1E2AFD7A1500}"/>
              </a:ext>
            </a:extLst>
          </p:cNvPr>
          <p:cNvGrpSpPr/>
          <p:nvPr/>
        </p:nvGrpSpPr>
        <p:grpSpPr>
          <a:xfrm>
            <a:off x="11067978" y="38155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15" name="Sun 614">
              <a:extLst>
                <a:ext uri="{FF2B5EF4-FFF2-40B4-BE49-F238E27FC236}">
                  <a16:creationId xmlns:a16="http://schemas.microsoft.com/office/drawing/2014/main" id="{21AACC40-4C81-4693-AEF2-411CD1AF6A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4B2E0669-CF90-40E7-AE2E-0350986020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239D6192-3C04-49A5-89DF-1FD727639E77}"/>
              </a:ext>
            </a:extLst>
          </p:cNvPr>
          <p:cNvGrpSpPr/>
          <p:nvPr/>
        </p:nvGrpSpPr>
        <p:grpSpPr>
          <a:xfrm>
            <a:off x="11087028" y="360604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18" name="Sun 617">
              <a:extLst>
                <a:ext uri="{FF2B5EF4-FFF2-40B4-BE49-F238E27FC236}">
                  <a16:creationId xmlns:a16="http://schemas.microsoft.com/office/drawing/2014/main" id="{70446980-42BE-463C-825A-7016E25CD3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9" name="Oval 618">
              <a:extLst>
                <a:ext uri="{FF2B5EF4-FFF2-40B4-BE49-F238E27FC236}">
                  <a16:creationId xmlns:a16="http://schemas.microsoft.com/office/drawing/2014/main" id="{8C0E93A1-FC85-46A2-B87C-2CF6A0DEC31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3C13266C-869E-43D9-B3E1-641AE305A72A}"/>
              </a:ext>
            </a:extLst>
          </p:cNvPr>
          <p:cNvGrpSpPr/>
          <p:nvPr/>
        </p:nvGrpSpPr>
        <p:grpSpPr>
          <a:xfrm>
            <a:off x="11134653" y="33869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21" name="Sun 620">
              <a:extLst>
                <a:ext uri="{FF2B5EF4-FFF2-40B4-BE49-F238E27FC236}">
                  <a16:creationId xmlns:a16="http://schemas.microsoft.com/office/drawing/2014/main" id="{D7808367-EE0A-4967-8CBF-F0EDBFD2F3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EF96F92C-5EBB-4D5D-BD08-80B9892521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E405BB51-52F8-4D9A-A243-BD5CA940176B}"/>
              </a:ext>
            </a:extLst>
          </p:cNvPr>
          <p:cNvGrpSpPr/>
          <p:nvPr/>
        </p:nvGrpSpPr>
        <p:grpSpPr>
          <a:xfrm>
            <a:off x="11182278" y="31583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24" name="Sun 623">
              <a:extLst>
                <a:ext uri="{FF2B5EF4-FFF2-40B4-BE49-F238E27FC236}">
                  <a16:creationId xmlns:a16="http://schemas.microsoft.com/office/drawing/2014/main" id="{33CE13AA-B7F5-46F8-9692-FB63BCC0FD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D036CCDD-7490-4828-A4A1-AA0DBDF45D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9FC98CC2-D89D-4242-A8BE-6212B97C034A}"/>
              </a:ext>
            </a:extLst>
          </p:cNvPr>
          <p:cNvGrpSpPr/>
          <p:nvPr/>
        </p:nvGrpSpPr>
        <p:grpSpPr>
          <a:xfrm>
            <a:off x="11268003" y="29678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27" name="Sun 626">
              <a:extLst>
                <a:ext uri="{FF2B5EF4-FFF2-40B4-BE49-F238E27FC236}">
                  <a16:creationId xmlns:a16="http://schemas.microsoft.com/office/drawing/2014/main" id="{ECE56C59-B297-477B-93E3-638FDA5EB5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76A79270-992F-4D30-A723-7DBC7DAA36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50F41A99-EE8E-452C-99B3-DC8BBDBB850A}"/>
              </a:ext>
            </a:extLst>
          </p:cNvPr>
          <p:cNvGrpSpPr/>
          <p:nvPr/>
        </p:nvGrpSpPr>
        <p:grpSpPr>
          <a:xfrm>
            <a:off x="11001303" y="29392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30" name="Sun 629">
              <a:extLst>
                <a:ext uri="{FF2B5EF4-FFF2-40B4-BE49-F238E27FC236}">
                  <a16:creationId xmlns:a16="http://schemas.microsoft.com/office/drawing/2014/main" id="{CE82C8EB-C15A-4424-AC66-2A5507B142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403445E5-5FB2-4982-8401-DB05F6E60F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50EEA174-C591-4C4E-8D6D-D3B1C0763252}"/>
              </a:ext>
            </a:extLst>
          </p:cNvPr>
          <p:cNvGrpSpPr/>
          <p:nvPr/>
        </p:nvGrpSpPr>
        <p:grpSpPr>
          <a:xfrm>
            <a:off x="10772703" y="302502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33" name="Sun 632">
              <a:extLst>
                <a:ext uri="{FF2B5EF4-FFF2-40B4-BE49-F238E27FC236}">
                  <a16:creationId xmlns:a16="http://schemas.microsoft.com/office/drawing/2014/main" id="{C536A6A0-2300-4F94-B9EE-DF4FBE68D4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7C5A0718-4205-44BB-AE96-107653938D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E803D132-9696-4023-B6CF-4A42FB5024A9}"/>
              </a:ext>
            </a:extLst>
          </p:cNvPr>
          <p:cNvGrpSpPr/>
          <p:nvPr/>
        </p:nvGrpSpPr>
        <p:grpSpPr>
          <a:xfrm>
            <a:off x="10563153" y="314884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36" name="Sun 635">
              <a:extLst>
                <a:ext uri="{FF2B5EF4-FFF2-40B4-BE49-F238E27FC236}">
                  <a16:creationId xmlns:a16="http://schemas.microsoft.com/office/drawing/2014/main" id="{71A82334-0619-4EE7-831F-BE5967B8E7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7C2439FA-F7D8-422E-8118-CA34E41DE9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105C055E-B95E-4346-822D-C13BA48CE0CC}"/>
              </a:ext>
            </a:extLst>
          </p:cNvPr>
          <p:cNvGrpSpPr/>
          <p:nvPr/>
        </p:nvGrpSpPr>
        <p:grpSpPr>
          <a:xfrm>
            <a:off x="10363128" y="330124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39" name="Sun 638">
              <a:extLst>
                <a:ext uri="{FF2B5EF4-FFF2-40B4-BE49-F238E27FC236}">
                  <a16:creationId xmlns:a16="http://schemas.microsoft.com/office/drawing/2014/main" id="{32995681-0D0D-4EAF-89A7-85F2AB6D4E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84C751DB-D18E-4793-ABF4-8026992AA3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85492A92-6909-4828-8003-11E7D4FB82E4}"/>
              </a:ext>
            </a:extLst>
          </p:cNvPr>
          <p:cNvGrpSpPr/>
          <p:nvPr/>
        </p:nvGrpSpPr>
        <p:grpSpPr>
          <a:xfrm>
            <a:off x="10191678" y="3501272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42" name="Sun 641">
              <a:extLst>
                <a:ext uri="{FF2B5EF4-FFF2-40B4-BE49-F238E27FC236}">
                  <a16:creationId xmlns:a16="http://schemas.microsoft.com/office/drawing/2014/main" id="{0E1612BC-0A7F-4B7F-B028-4568D7BA6A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F9FDC662-9F7D-4DB6-8CA7-E4C1EEDFFA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23371CB2-617A-44CC-B14D-FBF771EFC9AA}"/>
              </a:ext>
            </a:extLst>
          </p:cNvPr>
          <p:cNvGrpSpPr/>
          <p:nvPr/>
        </p:nvGrpSpPr>
        <p:grpSpPr>
          <a:xfrm>
            <a:off x="8743010" y="17567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45" name="Sun 644">
              <a:extLst>
                <a:ext uri="{FF2B5EF4-FFF2-40B4-BE49-F238E27FC236}">
                  <a16:creationId xmlns:a16="http://schemas.microsoft.com/office/drawing/2014/main" id="{F39BFF3D-0A2F-48CF-AA17-B06AF4011E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AB4C8EFC-0B76-4754-9E01-8613FD78DC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E629DCD8-BEA2-40CD-91F4-3792DF2F62EC}"/>
              </a:ext>
            </a:extLst>
          </p:cNvPr>
          <p:cNvGrpSpPr/>
          <p:nvPr/>
        </p:nvGrpSpPr>
        <p:grpSpPr>
          <a:xfrm>
            <a:off x="8647760" y="249020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48" name="Sun 647">
              <a:extLst>
                <a:ext uri="{FF2B5EF4-FFF2-40B4-BE49-F238E27FC236}">
                  <a16:creationId xmlns:a16="http://schemas.microsoft.com/office/drawing/2014/main" id="{A9445A8C-D382-4E19-A0E0-094C817B6B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D09F15F5-1EC4-4164-A2E2-FCBABA8BEC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3B91D1F3-7366-40E0-BAB9-7DFCFC340E2C}"/>
              </a:ext>
            </a:extLst>
          </p:cNvPr>
          <p:cNvGrpSpPr/>
          <p:nvPr/>
        </p:nvGrpSpPr>
        <p:grpSpPr>
          <a:xfrm>
            <a:off x="11190935" y="28616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51" name="Sun 650">
              <a:extLst>
                <a:ext uri="{FF2B5EF4-FFF2-40B4-BE49-F238E27FC236}">
                  <a16:creationId xmlns:a16="http://schemas.microsoft.com/office/drawing/2014/main" id="{55761E7D-8E4E-4DF9-B224-EF61E1F785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8A63386D-F28E-48C5-B7D8-3ED6C1AABA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B29024DE-3DA1-41A5-8502-ED4707187499}"/>
              </a:ext>
            </a:extLst>
          </p:cNvPr>
          <p:cNvGrpSpPr/>
          <p:nvPr/>
        </p:nvGrpSpPr>
        <p:grpSpPr>
          <a:xfrm>
            <a:off x="11048060" y="27473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54" name="Sun 653">
              <a:extLst>
                <a:ext uri="{FF2B5EF4-FFF2-40B4-BE49-F238E27FC236}">
                  <a16:creationId xmlns:a16="http://schemas.microsoft.com/office/drawing/2014/main" id="{A1FEB8BE-05E3-4809-ACA3-BB17BF3E91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284B548D-D1B2-4CA5-A3FD-38191B34A4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64814357-6166-4553-84FE-DC3C4C72492E}"/>
              </a:ext>
            </a:extLst>
          </p:cNvPr>
          <p:cNvGrpSpPr/>
          <p:nvPr/>
        </p:nvGrpSpPr>
        <p:grpSpPr>
          <a:xfrm>
            <a:off x="10895660" y="281405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57" name="Sun 656">
              <a:extLst>
                <a:ext uri="{FF2B5EF4-FFF2-40B4-BE49-F238E27FC236}">
                  <a16:creationId xmlns:a16="http://schemas.microsoft.com/office/drawing/2014/main" id="{4342FC0E-2920-47BA-ABA7-79D06946F8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ABC5AB4F-AEC6-4EBD-889C-7D7B8192B4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286C3EE2-5FF9-4E56-8712-76C7D90E7789}"/>
              </a:ext>
            </a:extLst>
          </p:cNvPr>
          <p:cNvGrpSpPr/>
          <p:nvPr/>
        </p:nvGrpSpPr>
        <p:grpSpPr>
          <a:xfrm>
            <a:off x="10743260" y="289977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60" name="Sun 659">
              <a:extLst>
                <a:ext uri="{FF2B5EF4-FFF2-40B4-BE49-F238E27FC236}">
                  <a16:creationId xmlns:a16="http://schemas.microsoft.com/office/drawing/2014/main" id="{7423B5F5-0402-4988-AE8D-9FF222104E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FC558877-B982-4A08-9D26-A31B484CAC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6AF9BB26-633A-4547-995B-2EC007DD158C}"/>
              </a:ext>
            </a:extLst>
          </p:cNvPr>
          <p:cNvGrpSpPr/>
          <p:nvPr/>
        </p:nvGrpSpPr>
        <p:grpSpPr>
          <a:xfrm>
            <a:off x="10581335" y="298550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63" name="Sun 662">
              <a:extLst>
                <a:ext uri="{FF2B5EF4-FFF2-40B4-BE49-F238E27FC236}">
                  <a16:creationId xmlns:a16="http://schemas.microsoft.com/office/drawing/2014/main" id="{98C9244E-3DE6-4BC6-AC4B-B8B7087456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BD99A3C7-18BA-4C5F-9CC9-056A12C104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AB9B5FE5-5A0B-4B89-AAA8-93B27FF5CDEB}"/>
              </a:ext>
            </a:extLst>
          </p:cNvPr>
          <p:cNvGrpSpPr/>
          <p:nvPr/>
        </p:nvGrpSpPr>
        <p:grpSpPr>
          <a:xfrm>
            <a:off x="10419410" y="311885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66" name="Sun 665">
              <a:extLst>
                <a:ext uri="{FF2B5EF4-FFF2-40B4-BE49-F238E27FC236}">
                  <a16:creationId xmlns:a16="http://schemas.microsoft.com/office/drawing/2014/main" id="{ABBCB694-8A54-48B5-97F4-C046760BA0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A5C0C821-3492-45D5-87D9-9907C58110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47A7C8F0-0669-4A5D-AFC9-97170CF0F2F2}"/>
              </a:ext>
            </a:extLst>
          </p:cNvPr>
          <p:cNvGrpSpPr/>
          <p:nvPr/>
        </p:nvGrpSpPr>
        <p:grpSpPr>
          <a:xfrm>
            <a:off x="10247960" y="327125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69" name="Sun 668">
              <a:extLst>
                <a:ext uri="{FF2B5EF4-FFF2-40B4-BE49-F238E27FC236}">
                  <a16:creationId xmlns:a16="http://schemas.microsoft.com/office/drawing/2014/main" id="{E6C060E4-85CF-4482-A716-7339E4A874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4A7C3CDA-0C75-484D-8ADD-D9CD205B9E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0B790A60-7F2F-4F8F-9D2B-E9547DF75ED2}"/>
              </a:ext>
            </a:extLst>
          </p:cNvPr>
          <p:cNvGrpSpPr/>
          <p:nvPr/>
        </p:nvGrpSpPr>
        <p:grpSpPr>
          <a:xfrm>
            <a:off x="10124135" y="3414125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72" name="Sun 671">
              <a:extLst>
                <a:ext uri="{FF2B5EF4-FFF2-40B4-BE49-F238E27FC236}">
                  <a16:creationId xmlns:a16="http://schemas.microsoft.com/office/drawing/2014/main" id="{FED4A556-88C5-47D5-A4FA-879D71A10D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5EA457C7-AB43-4AAB-9215-CF20C676DD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B66CD431-AFB0-48EE-9CA4-E91FCCFB706D}"/>
              </a:ext>
            </a:extLst>
          </p:cNvPr>
          <p:cNvGrpSpPr/>
          <p:nvPr/>
        </p:nvGrpSpPr>
        <p:grpSpPr>
          <a:xfrm>
            <a:off x="10009835" y="3537950"/>
            <a:ext cx="209185" cy="209185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75" name="Sun 674">
              <a:extLst>
                <a:ext uri="{FF2B5EF4-FFF2-40B4-BE49-F238E27FC236}">
                  <a16:creationId xmlns:a16="http://schemas.microsoft.com/office/drawing/2014/main" id="{D003D753-B0EB-4051-A131-F027DF42CB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EE5DF18B-5D70-4714-8BC0-0BFF6ED612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A70E0919-F4E3-4DE8-BF1C-29E3A7F5E508}"/>
              </a:ext>
            </a:extLst>
          </p:cNvPr>
          <p:cNvGrpSpPr/>
          <p:nvPr/>
        </p:nvGrpSpPr>
        <p:grpSpPr>
          <a:xfrm>
            <a:off x="8762928" y="234874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78" name="Sun 677">
              <a:extLst>
                <a:ext uri="{FF2B5EF4-FFF2-40B4-BE49-F238E27FC236}">
                  <a16:creationId xmlns:a16="http://schemas.microsoft.com/office/drawing/2014/main" id="{30AABD08-E30D-419A-B6CD-76879DA63B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E6F5CD33-BDE9-4760-8294-AD95AA07E7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648283A0-620B-4B11-AB41-AB8CE93A19B2}"/>
              </a:ext>
            </a:extLst>
          </p:cNvPr>
          <p:cNvGrpSpPr/>
          <p:nvPr/>
        </p:nvGrpSpPr>
        <p:grpSpPr>
          <a:xfrm>
            <a:off x="8772453" y="255829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81" name="Sun 680">
              <a:extLst>
                <a:ext uri="{FF2B5EF4-FFF2-40B4-BE49-F238E27FC236}">
                  <a16:creationId xmlns:a16="http://schemas.microsoft.com/office/drawing/2014/main" id="{29266661-DD85-4D89-9CE4-44D65FD433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3CDE4186-08CC-4EF1-A54F-CFCD0D8A8E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EBCB0F0D-EFD6-4639-B8E8-367EF7DBF075}"/>
              </a:ext>
            </a:extLst>
          </p:cNvPr>
          <p:cNvGrpSpPr/>
          <p:nvPr/>
        </p:nvGrpSpPr>
        <p:grpSpPr>
          <a:xfrm>
            <a:off x="574319" y="2405117"/>
            <a:ext cx="301752" cy="301752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84" name="Sun 683">
              <a:extLst>
                <a:ext uri="{FF2B5EF4-FFF2-40B4-BE49-F238E27FC236}">
                  <a16:creationId xmlns:a16="http://schemas.microsoft.com/office/drawing/2014/main" id="{C0A94E66-C709-4335-A951-5C3BE96D08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F88E4249-494C-411D-A04B-339867068A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F4F1549C-9332-4FB5-9EA1-DCB4AAEC85DE}"/>
              </a:ext>
            </a:extLst>
          </p:cNvPr>
          <p:cNvGrpSpPr/>
          <p:nvPr/>
        </p:nvGrpSpPr>
        <p:grpSpPr>
          <a:xfrm>
            <a:off x="233322" y="2550831"/>
            <a:ext cx="224389" cy="224389"/>
            <a:chOff x="4084318" y="1418208"/>
            <a:chExt cx="4023359" cy="4021584"/>
          </a:xfrm>
          <a:gradFill flip="none" rotWithShape="1">
            <a:gsLst>
              <a:gs pos="93000">
                <a:srgbClr val="0000FF"/>
              </a:gs>
              <a:gs pos="8000">
                <a:srgbClr val="00FFFF"/>
              </a:gs>
              <a:gs pos="41000">
                <a:srgbClr val="FF3399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687" name="Sun 686">
              <a:extLst>
                <a:ext uri="{FF2B5EF4-FFF2-40B4-BE49-F238E27FC236}">
                  <a16:creationId xmlns:a16="http://schemas.microsoft.com/office/drawing/2014/main" id="{8961F1AE-ED3F-49E0-A95F-FF056FF074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622FCCF6-F865-4286-8C3D-30965F3891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89" name="Frame 688">
            <a:extLst>
              <a:ext uri="{FF2B5EF4-FFF2-40B4-BE49-F238E27FC236}">
                <a16:creationId xmlns:a16="http://schemas.microsoft.com/office/drawing/2014/main" id="{095245EE-3FD7-4FDC-B451-81374CE5F69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0" name="Frame 689">
            <a:extLst>
              <a:ext uri="{FF2B5EF4-FFF2-40B4-BE49-F238E27FC236}">
                <a16:creationId xmlns:a16="http://schemas.microsoft.com/office/drawing/2014/main" id="{2F3F3C2F-E81E-4C3B-A7DD-CF5C40E996E9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91" name="Picture 690" descr="redroses86.gif">
            <a:extLst>
              <a:ext uri="{FF2B5EF4-FFF2-40B4-BE49-F238E27FC236}">
                <a16:creationId xmlns:a16="http://schemas.microsoft.com/office/drawing/2014/main" id="{30EC232F-B9C7-4CC7-A1BB-B0EF22985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2042" y="438539"/>
            <a:ext cx="1455814" cy="1335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2" name="Picture 691" descr="redroses86.gif">
            <a:extLst>
              <a:ext uri="{FF2B5EF4-FFF2-40B4-BE49-F238E27FC236}">
                <a16:creationId xmlns:a16="http://schemas.microsoft.com/office/drawing/2014/main" id="{00303418-535E-48B6-8EEE-2E9FEBDE8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9072" y="394918"/>
            <a:ext cx="1573702" cy="1443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3" name="Picture 692" descr="redroses86.gif">
            <a:extLst>
              <a:ext uri="{FF2B5EF4-FFF2-40B4-BE49-F238E27FC236}">
                <a16:creationId xmlns:a16="http://schemas.microsoft.com/office/drawing/2014/main" id="{63D81A37-EA5F-4321-BB73-65DCAFFCC9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 flipH="1">
            <a:off x="561904" y="4945085"/>
            <a:ext cx="1516382" cy="1539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4" name="Picture 693" descr="redroses86.gif">
            <a:extLst>
              <a:ext uri="{FF2B5EF4-FFF2-40B4-BE49-F238E27FC236}">
                <a16:creationId xmlns:a16="http://schemas.microsoft.com/office/drawing/2014/main" id="{D3C88373-3A11-4F96-9F24-B5BCF1C31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848574" y="4767013"/>
            <a:ext cx="1572626" cy="1600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759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C168CFD7-A4F7-4F74-A445-B0412EBC0271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সপ্তম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শ্রেণীঃ ষষ্ঠ</a:t>
            </a:r>
          </a:p>
          <a:p>
            <a:pPr marL="0" indent="0">
              <a:buClr>
                <a:srgbClr val="00B050"/>
              </a:buClr>
              <a:buNone/>
            </a:pPr>
            <a:endParaRPr lang="en-US" sz="40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00283C45-5250-4A17-BB35-7BF988BBFE27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chemeClr val="accent1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chemeClr val="accent1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chemeClr val="accent1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chemeClr val="accent1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chemeClr val="accent1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FFBE289-6CD1-491A-B83E-824C1146A915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395202-F67A-47DA-9D98-AA7493241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55C7ACA-BC93-41B9-83F4-917EA7B9F805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85A331F-A3CA-4FE3-BA5A-8A7574704E13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11000">
                  <a:srgbClr val="FF3399"/>
                </a:gs>
                <a:gs pos="100000">
                  <a:srgbClr val="E7E709"/>
                </a:gs>
                <a:gs pos="68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411F7DB-94AC-4403-A197-381D1F11DC7D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73A66D-4C56-470E-B9B9-7B736A380D8C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2A7C05-B99C-4423-AA8F-CEEE81A8C1CD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11000">
                  <a:srgbClr val="FF3399"/>
                </a:gs>
                <a:gs pos="100000">
                  <a:srgbClr val="E7E709"/>
                </a:gs>
                <a:gs pos="68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0E4C93-D4BA-4AEC-B63B-1E6481D29876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3" name="Frame 12">
            <a:extLst>
              <a:ext uri="{FF2B5EF4-FFF2-40B4-BE49-F238E27FC236}">
                <a16:creationId xmlns:a16="http://schemas.microsoft.com/office/drawing/2014/main" id="{FEA2910B-CDDB-4C49-A7DE-7E2DFC2912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81B7C688-F6D0-4F0A-A7A4-0B3641613ACF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73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CFE4DA3-5CE6-4579-AB18-A4F578D322EB}"/>
              </a:ext>
            </a:extLst>
          </p:cNvPr>
          <p:cNvGrpSpPr/>
          <p:nvPr/>
        </p:nvGrpSpPr>
        <p:grpSpPr>
          <a:xfrm>
            <a:off x="1689101" y="1475016"/>
            <a:ext cx="8191500" cy="8191500"/>
            <a:chOff x="1981200" y="-685800"/>
            <a:chExt cx="8229600" cy="82296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08DD3D0-601A-4CEC-927D-1F9038BD47C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971FDFBD-D1F7-410C-8299-0EE443DA4A53}"/>
                </a:ext>
              </a:extLst>
            </p:cNvPr>
            <p:cNvCxnSpPr/>
            <p:nvPr/>
          </p:nvCxnSpPr>
          <p:spPr>
            <a:xfrm>
              <a:off x="6094331" y="3428307"/>
              <a:ext cx="373888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11F69FA-90DD-489E-881E-28F7495095F6}"/>
              </a:ext>
            </a:extLst>
          </p:cNvPr>
          <p:cNvGrpSpPr/>
          <p:nvPr/>
        </p:nvGrpSpPr>
        <p:grpSpPr>
          <a:xfrm>
            <a:off x="2695130" y="2479874"/>
            <a:ext cx="6207755" cy="6123534"/>
            <a:chOff x="2803080" y="180756"/>
            <a:chExt cx="6585840" cy="649648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95CD0E9-1982-4CDF-84D4-89F6F202F4B7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07CCD75-EDC6-49A3-9240-778D6759A05A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sp>
              <p:nvSpPr>
                <p:cNvPr id="12" name="Arc 11">
                  <a:extLst>
                    <a:ext uri="{FF2B5EF4-FFF2-40B4-BE49-F238E27FC236}">
                      <a16:creationId xmlns:a16="http://schemas.microsoft.com/office/drawing/2014/main" id="{E1F08649-A1C1-41D0-BF24-3884140AB2D0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BB14B033-619D-4416-BF4F-48DB60616E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6A01B1AB-ED26-4BE6-A0FA-9433D760E6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9C32E8D8-4E99-4A9D-9A84-C684ABDCE4ED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EC5431AB-70B3-4837-9ED7-37CEBB5242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CC41F056-7A72-4CA3-85E5-03F051C588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FAA06058-072D-42D7-AAB7-8702E6B14EEA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59" name="Straight Connector 258">
                    <a:extLst>
                      <a:ext uri="{FF2B5EF4-FFF2-40B4-BE49-F238E27FC236}">
                        <a16:creationId xmlns:a16="http://schemas.microsoft.com/office/drawing/2014/main" id="{64580F0B-BDF3-4A85-8E82-16C56995FB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>
                    <a:extLst>
                      <a:ext uri="{FF2B5EF4-FFF2-40B4-BE49-F238E27FC236}">
                        <a16:creationId xmlns:a16="http://schemas.microsoft.com/office/drawing/2014/main" id="{BC8D103E-1818-4DCF-BF7F-835397E1EA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Straight Connector 260">
                    <a:extLst>
                      <a:ext uri="{FF2B5EF4-FFF2-40B4-BE49-F238E27FC236}">
                        <a16:creationId xmlns:a16="http://schemas.microsoft.com/office/drawing/2014/main" id="{B06CADBC-4DDC-4E7D-A2E6-DA9B3527DE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>
                    <a:extLst>
                      <a:ext uri="{FF2B5EF4-FFF2-40B4-BE49-F238E27FC236}">
                        <a16:creationId xmlns:a16="http://schemas.microsoft.com/office/drawing/2014/main" id="{BB8BBD11-FAD4-4A29-A221-FE5BF64D93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>
                    <a:extLst>
                      <a:ext uri="{FF2B5EF4-FFF2-40B4-BE49-F238E27FC236}">
                        <a16:creationId xmlns:a16="http://schemas.microsoft.com/office/drawing/2014/main" id="{EF3D28EB-D157-4406-A107-33C8C8DA3B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>
                    <a:extLst>
                      <a:ext uri="{FF2B5EF4-FFF2-40B4-BE49-F238E27FC236}">
                        <a16:creationId xmlns:a16="http://schemas.microsoft.com/office/drawing/2014/main" id="{FA807D6D-0D04-4E77-87FE-C931B38C70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Straight Connector 264">
                    <a:extLst>
                      <a:ext uri="{FF2B5EF4-FFF2-40B4-BE49-F238E27FC236}">
                        <a16:creationId xmlns:a16="http://schemas.microsoft.com/office/drawing/2014/main" id="{3757D54E-54EB-4FC6-B6F0-45CDEAF888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>
                    <a:extLst>
                      <a:ext uri="{FF2B5EF4-FFF2-40B4-BE49-F238E27FC236}">
                        <a16:creationId xmlns:a16="http://schemas.microsoft.com/office/drawing/2014/main" id="{3A20565F-D3A7-481F-9AE5-7D53279F41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Straight Connector 266">
                    <a:extLst>
                      <a:ext uri="{FF2B5EF4-FFF2-40B4-BE49-F238E27FC236}">
                        <a16:creationId xmlns:a16="http://schemas.microsoft.com/office/drawing/2014/main" id="{D6A12127-158F-424F-ACB2-F71C837970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5BC4A3C9-05FD-4B45-86CF-FEE9FAA12385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50" name="Straight Connector 249">
                    <a:extLst>
                      <a:ext uri="{FF2B5EF4-FFF2-40B4-BE49-F238E27FC236}">
                        <a16:creationId xmlns:a16="http://schemas.microsoft.com/office/drawing/2014/main" id="{E4E8D07F-9927-41FA-9476-78FB86468A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Connector 250">
                    <a:extLst>
                      <a:ext uri="{FF2B5EF4-FFF2-40B4-BE49-F238E27FC236}">
                        <a16:creationId xmlns:a16="http://schemas.microsoft.com/office/drawing/2014/main" id="{38F49C02-51BC-4052-9573-68D1E3C3B8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Straight Connector 251">
                    <a:extLst>
                      <a:ext uri="{FF2B5EF4-FFF2-40B4-BE49-F238E27FC236}">
                        <a16:creationId xmlns:a16="http://schemas.microsoft.com/office/drawing/2014/main" id="{92593D8E-8298-4137-81BF-8D960E9174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>
                    <a:extLst>
                      <a:ext uri="{FF2B5EF4-FFF2-40B4-BE49-F238E27FC236}">
                        <a16:creationId xmlns:a16="http://schemas.microsoft.com/office/drawing/2014/main" id="{CA31273E-1E17-4316-B131-06466E282F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4" name="Straight Connector 253">
                    <a:extLst>
                      <a:ext uri="{FF2B5EF4-FFF2-40B4-BE49-F238E27FC236}">
                        <a16:creationId xmlns:a16="http://schemas.microsoft.com/office/drawing/2014/main" id="{8B0A9844-5303-4E98-85CF-97A888556B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Straight Connector 254">
                    <a:extLst>
                      <a:ext uri="{FF2B5EF4-FFF2-40B4-BE49-F238E27FC236}">
                        <a16:creationId xmlns:a16="http://schemas.microsoft.com/office/drawing/2014/main" id="{A33AB730-3283-4D1B-B44D-9DE49FE52C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Straight Connector 255">
                    <a:extLst>
                      <a:ext uri="{FF2B5EF4-FFF2-40B4-BE49-F238E27FC236}">
                        <a16:creationId xmlns:a16="http://schemas.microsoft.com/office/drawing/2014/main" id="{E3BD293E-70AA-4600-AB21-8B8ED27220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Straight Connector 256">
                    <a:extLst>
                      <a:ext uri="{FF2B5EF4-FFF2-40B4-BE49-F238E27FC236}">
                        <a16:creationId xmlns:a16="http://schemas.microsoft.com/office/drawing/2014/main" id="{396A277C-40C6-41A5-8E32-7EE6968940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Straight Connector 257">
                    <a:extLst>
                      <a:ext uri="{FF2B5EF4-FFF2-40B4-BE49-F238E27FC236}">
                        <a16:creationId xmlns:a16="http://schemas.microsoft.com/office/drawing/2014/main" id="{66A864A0-73B9-4D75-AF64-E449AAA715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38F32B96-3AD2-4B89-A0C2-01C4775CCD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843856EE-231A-4F74-9A32-48B1F6C9B839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41" name="Straight Connector 240">
                    <a:extLst>
                      <a:ext uri="{FF2B5EF4-FFF2-40B4-BE49-F238E27FC236}">
                        <a16:creationId xmlns:a16="http://schemas.microsoft.com/office/drawing/2014/main" id="{E9299662-BC7A-42CC-8CFF-12D1FCE698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Connector 241">
                    <a:extLst>
                      <a:ext uri="{FF2B5EF4-FFF2-40B4-BE49-F238E27FC236}">
                        <a16:creationId xmlns:a16="http://schemas.microsoft.com/office/drawing/2014/main" id="{DDFAA180-D74A-4E89-8B8D-04768ECED8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Straight Connector 242">
                    <a:extLst>
                      <a:ext uri="{FF2B5EF4-FFF2-40B4-BE49-F238E27FC236}">
                        <a16:creationId xmlns:a16="http://schemas.microsoft.com/office/drawing/2014/main" id="{DA2CA6D0-7D09-4311-B218-6DA8E1820A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Straight Connector 243">
                    <a:extLst>
                      <a:ext uri="{FF2B5EF4-FFF2-40B4-BE49-F238E27FC236}">
                        <a16:creationId xmlns:a16="http://schemas.microsoft.com/office/drawing/2014/main" id="{23EC7C93-24AF-4517-B966-D507B4FA5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>
                    <a:extLst>
                      <a:ext uri="{FF2B5EF4-FFF2-40B4-BE49-F238E27FC236}">
                        <a16:creationId xmlns:a16="http://schemas.microsoft.com/office/drawing/2014/main" id="{D7C21358-4C20-408D-B857-08E5FCA433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>
                    <a:extLst>
                      <a:ext uri="{FF2B5EF4-FFF2-40B4-BE49-F238E27FC236}">
                        <a16:creationId xmlns:a16="http://schemas.microsoft.com/office/drawing/2014/main" id="{CDADA81A-FE73-4986-B0D2-0EC0DD7908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>
                    <a:extLst>
                      <a:ext uri="{FF2B5EF4-FFF2-40B4-BE49-F238E27FC236}">
                        <a16:creationId xmlns:a16="http://schemas.microsoft.com/office/drawing/2014/main" id="{54965B00-4CA1-480C-9036-420F5462AF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Straight Connector 247">
                    <a:extLst>
                      <a:ext uri="{FF2B5EF4-FFF2-40B4-BE49-F238E27FC236}">
                        <a16:creationId xmlns:a16="http://schemas.microsoft.com/office/drawing/2014/main" id="{1FDB4408-84A2-4BA3-9CA7-F8ED0E25C0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>
                    <a:extLst>
                      <a:ext uri="{FF2B5EF4-FFF2-40B4-BE49-F238E27FC236}">
                        <a16:creationId xmlns:a16="http://schemas.microsoft.com/office/drawing/2014/main" id="{EE57BFB4-1ECC-448C-B51B-35FF1396EB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6E9E037D-24D1-4727-8D16-77EB3CED7FC4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32" name="Straight Connector 231">
                    <a:extLst>
                      <a:ext uri="{FF2B5EF4-FFF2-40B4-BE49-F238E27FC236}">
                        <a16:creationId xmlns:a16="http://schemas.microsoft.com/office/drawing/2014/main" id="{C5431797-4894-4AC5-954B-1305D64368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A0066E0B-D1E2-4F71-9203-9C36F034FA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92283437-700F-4739-BDE2-60DAABD8A4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A5349219-F090-4088-82CD-53E57F6382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Straight Connector 235">
                    <a:extLst>
                      <a:ext uri="{FF2B5EF4-FFF2-40B4-BE49-F238E27FC236}">
                        <a16:creationId xmlns:a16="http://schemas.microsoft.com/office/drawing/2014/main" id="{9747A9E8-72E5-4F50-82A2-E645316E60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Straight Connector 236">
                    <a:extLst>
                      <a:ext uri="{FF2B5EF4-FFF2-40B4-BE49-F238E27FC236}">
                        <a16:creationId xmlns:a16="http://schemas.microsoft.com/office/drawing/2014/main" id="{55070E8A-C2DC-4712-8CE9-C7C43F365F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Straight Connector 237">
                    <a:extLst>
                      <a:ext uri="{FF2B5EF4-FFF2-40B4-BE49-F238E27FC236}">
                        <a16:creationId xmlns:a16="http://schemas.microsoft.com/office/drawing/2014/main" id="{69CE9121-DD18-4D09-B309-A9A4BF6227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Straight Connector 238">
                    <a:extLst>
                      <a:ext uri="{FF2B5EF4-FFF2-40B4-BE49-F238E27FC236}">
                        <a16:creationId xmlns:a16="http://schemas.microsoft.com/office/drawing/2014/main" id="{0170B5C8-33BE-4A0D-8182-8A96814FBF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>
                    <a:extLst>
                      <a:ext uri="{FF2B5EF4-FFF2-40B4-BE49-F238E27FC236}">
                        <a16:creationId xmlns:a16="http://schemas.microsoft.com/office/drawing/2014/main" id="{989C4DDA-4FEB-4A4E-9D34-49930572C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597A99DC-BCC4-4D2D-A064-002F0EB9CE2F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23" name="Straight Connector 222">
                    <a:extLst>
                      <a:ext uri="{FF2B5EF4-FFF2-40B4-BE49-F238E27FC236}">
                        <a16:creationId xmlns:a16="http://schemas.microsoft.com/office/drawing/2014/main" id="{60F650A4-29EA-422F-9305-84D39C64E5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Straight Connector 223">
                    <a:extLst>
                      <a:ext uri="{FF2B5EF4-FFF2-40B4-BE49-F238E27FC236}">
                        <a16:creationId xmlns:a16="http://schemas.microsoft.com/office/drawing/2014/main" id="{152DC7E3-7970-4917-AC22-291751012C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Straight Connector 224">
                    <a:extLst>
                      <a:ext uri="{FF2B5EF4-FFF2-40B4-BE49-F238E27FC236}">
                        <a16:creationId xmlns:a16="http://schemas.microsoft.com/office/drawing/2014/main" id="{155425F0-8554-4F6F-AEBF-87E02196A6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Straight Connector 225">
                    <a:extLst>
                      <a:ext uri="{FF2B5EF4-FFF2-40B4-BE49-F238E27FC236}">
                        <a16:creationId xmlns:a16="http://schemas.microsoft.com/office/drawing/2014/main" id="{2A40D89D-938F-4EE0-A289-F80675A6A5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>
                    <a:extLst>
                      <a:ext uri="{FF2B5EF4-FFF2-40B4-BE49-F238E27FC236}">
                        <a16:creationId xmlns:a16="http://schemas.microsoft.com/office/drawing/2014/main" id="{99D44622-D051-4268-B2FF-FFFFFFA102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Connector 227">
                    <a:extLst>
                      <a:ext uri="{FF2B5EF4-FFF2-40B4-BE49-F238E27FC236}">
                        <a16:creationId xmlns:a16="http://schemas.microsoft.com/office/drawing/2014/main" id="{33155948-8D28-4161-B651-AB6EA8EBE0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29C53873-7056-4CBE-82F1-7CBEA399A1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06EBDFA4-C6B3-4004-92D3-10781A6913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Connector 230">
                    <a:extLst>
                      <a:ext uri="{FF2B5EF4-FFF2-40B4-BE49-F238E27FC236}">
                        <a16:creationId xmlns:a16="http://schemas.microsoft.com/office/drawing/2014/main" id="{AF41299A-163F-48A9-9183-7825F375D6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15EB794A-542D-4731-B353-E2797B3420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8FF4A2FC-3955-44C8-A9D7-090D083281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1BC2EEDA-08F9-4F3D-9998-6B6CFC7A65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66127F9A-F26B-43D0-B785-D82187F6EE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6344571E-2E09-40E5-83DF-48CFECC271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8909B60D-8B11-4430-BC36-7AC1E25CD2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5D85A1D-F1D8-4D49-89FB-30BFB4ECE6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43BBFA33-A6E0-4D9B-B962-29FF899905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B3D9842C-866C-4750-A78F-656712938C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A451243B-AA10-4703-BBB6-B0F1BA440C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EE1C9946-8D3D-4861-8719-68C9DDE314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B60FC1BE-DCE5-4246-982D-F9296C75D4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5EFF379A-A927-479C-862B-6DA173EFC0E1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82C95627-22DC-490B-92CD-3574459FE0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A6F7350A-3B32-4123-9E8D-9FE6EEEC46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D6D17029-1FBA-4D28-8C27-3539063010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>
                    <a:extLst>
                      <a:ext uri="{FF2B5EF4-FFF2-40B4-BE49-F238E27FC236}">
                        <a16:creationId xmlns:a16="http://schemas.microsoft.com/office/drawing/2014/main" id="{5532D284-772E-4525-B99E-DFF0E83AC1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>
                    <a:extLst>
                      <a:ext uri="{FF2B5EF4-FFF2-40B4-BE49-F238E27FC236}">
                        <a16:creationId xmlns:a16="http://schemas.microsoft.com/office/drawing/2014/main" id="{D35940CA-1C48-4766-B6D6-1479DBD033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>
                    <a:extLst>
                      <a:ext uri="{FF2B5EF4-FFF2-40B4-BE49-F238E27FC236}">
                        <a16:creationId xmlns:a16="http://schemas.microsoft.com/office/drawing/2014/main" id="{DCC4F1D8-0DED-4DB6-BD5B-DF0452309E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>
                    <a:extLst>
                      <a:ext uri="{FF2B5EF4-FFF2-40B4-BE49-F238E27FC236}">
                        <a16:creationId xmlns:a16="http://schemas.microsoft.com/office/drawing/2014/main" id="{4A604435-B8BB-4645-94B4-6228FFE110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>
                    <a:extLst>
                      <a:ext uri="{FF2B5EF4-FFF2-40B4-BE49-F238E27FC236}">
                        <a16:creationId xmlns:a16="http://schemas.microsoft.com/office/drawing/2014/main" id="{47EE8237-13EE-49E7-89ED-8E392CBF74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>
                    <a:extLst>
                      <a:ext uri="{FF2B5EF4-FFF2-40B4-BE49-F238E27FC236}">
                        <a16:creationId xmlns:a16="http://schemas.microsoft.com/office/drawing/2014/main" id="{7DBE7DCC-5E04-432F-A0FB-B6804FF850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CC2DD776-F2F7-491A-8BFE-CD836E017984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D1655D18-888C-493A-863F-BE4E12EE7B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D6CCC557-28B6-459D-9581-E9C114D1BB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B062DC1B-4903-4EBD-84B8-2B5DDF920A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03D10E36-9F98-45FB-9386-EFD7A5747B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428784C0-7ED5-4D4F-AB0D-E73BA86E0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D7BE28A9-22B0-49C4-B230-C091E293BE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08BC3A84-6B77-4A8E-BAFD-12DA18700D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289C8990-BC1E-4333-8E3B-D44BB84FA1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B35A280D-D0DE-44D8-95CC-C151AFEE0D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FEA53793-CDA2-463A-BFAC-F5C393E2A4CA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07FCF381-7851-477D-8C03-DB033EF96D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05046240-786F-494A-ABB9-DA8904C1ED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5B303D70-5D09-4BC9-B29F-4F085D1E6F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D5708C77-BE4D-4496-B085-6821D1E536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2F5E47BB-3DFD-444A-ABF7-27BAE37A67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1C5EE553-CCE2-44B7-96C5-9DE7F3F925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>
                    <a:extLst>
                      <a:ext uri="{FF2B5EF4-FFF2-40B4-BE49-F238E27FC236}">
                        <a16:creationId xmlns:a16="http://schemas.microsoft.com/office/drawing/2014/main" id="{5DF09F51-1343-4253-ABA7-53A9F63CD2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>
                    <a:extLst>
                      <a:ext uri="{FF2B5EF4-FFF2-40B4-BE49-F238E27FC236}">
                        <a16:creationId xmlns:a16="http://schemas.microsoft.com/office/drawing/2014/main" id="{46334CDC-EA32-46F5-9C4B-DE13499F4F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>
                    <a:extLst>
                      <a:ext uri="{FF2B5EF4-FFF2-40B4-BE49-F238E27FC236}">
                        <a16:creationId xmlns:a16="http://schemas.microsoft.com/office/drawing/2014/main" id="{8A035900-3E05-430B-81E0-1D0330BCA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1F7F2A1C-DE05-488E-93D5-506EF909E1D0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3A5B20BA-DDA4-466B-B8C1-8BFA8D7306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30158F72-C381-4D28-97A1-3C37F08812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E5A7120B-F68E-4342-8795-6B983478E0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35AE7E27-81A4-4CCC-A2CC-3BC90E8644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669692B6-F8A0-4ED0-A826-20C81A15AA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E1F11C00-B5D3-407C-87F7-E8BE3ED300C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46547097-BBF6-4A06-BC41-E1B7E1C4377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899FEF09-EAF6-46F2-9A17-8A442EAECF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4262DDB3-1516-41A6-BC47-6362440AB7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AD03B5AA-DE70-47A3-8E5B-8E8E59177058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71A7EAF4-B482-45E1-B0E3-65DEAA0DBF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856DCE6E-9BAE-4166-BD0A-54FB618B88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DC2ADE7B-F7EF-4144-9D6D-95E9AFF4A6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3B5678F6-FA94-464F-B3B2-8B94D391ED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2028D334-9FC3-4628-89A0-564CA56CD4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768CBD57-6334-4843-B5D3-B22A960D83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F0F11A23-C6B7-473A-90F9-9F50C23385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EB6848E7-73F0-430D-8FA9-99921EEF03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C4764A9F-1195-49C1-97AF-7D14789DFD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6A2D1CA-6521-4B4A-93C8-6D08C6EE3764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3B78AB16-92EE-47FA-BAB5-EB4DE14374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7BB1A08D-FEE3-441C-B1F2-B8C70CE45F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>
                    <a:extLst>
                      <a:ext uri="{FF2B5EF4-FFF2-40B4-BE49-F238E27FC236}">
                        <a16:creationId xmlns:a16="http://schemas.microsoft.com/office/drawing/2014/main" id="{EBD9A7B4-9A1E-4B54-A9A0-660B6ACBB5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>
                    <a:extLst>
                      <a:ext uri="{FF2B5EF4-FFF2-40B4-BE49-F238E27FC236}">
                        <a16:creationId xmlns:a16="http://schemas.microsoft.com/office/drawing/2014/main" id="{B4FE6636-0E0A-4507-9118-929BD5FD18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>
                    <a:extLst>
                      <a:ext uri="{FF2B5EF4-FFF2-40B4-BE49-F238E27FC236}">
                        <a16:creationId xmlns:a16="http://schemas.microsoft.com/office/drawing/2014/main" id="{E9ADDCC4-F725-4F24-B639-7A2566CDD1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>
                    <a:extLst>
                      <a:ext uri="{FF2B5EF4-FFF2-40B4-BE49-F238E27FC236}">
                        <a16:creationId xmlns:a16="http://schemas.microsoft.com/office/drawing/2014/main" id="{3B00FFC3-4144-474C-9B11-7696E05C2D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>
                    <a:extLst>
                      <a:ext uri="{FF2B5EF4-FFF2-40B4-BE49-F238E27FC236}">
                        <a16:creationId xmlns:a16="http://schemas.microsoft.com/office/drawing/2014/main" id="{DFFCB8BC-06BD-40EA-A95A-8A2030821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>
                    <a:extLst>
                      <a:ext uri="{FF2B5EF4-FFF2-40B4-BE49-F238E27FC236}">
                        <a16:creationId xmlns:a16="http://schemas.microsoft.com/office/drawing/2014/main" id="{FC7A9C48-C496-4D20-85FC-4377E4D01D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>
                    <a:extLst>
                      <a:ext uri="{FF2B5EF4-FFF2-40B4-BE49-F238E27FC236}">
                        <a16:creationId xmlns:a16="http://schemas.microsoft.com/office/drawing/2014/main" id="{34A42587-DC14-4A5B-8AE8-84DACB1FCB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E1204F89-685D-4B6D-A891-5644517CE83E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60" name="Straight Connector 159">
                    <a:extLst>
                      <a:ext uri="{FF2B5EF4-FFF2-40B4-BE49-F238E27FC236}">
                        <a16:creationId xmlns:a16="http://schemas.microsoft.com/office/drawing/2014/main" id="{3660C852-2F2F-4021-A2A2-8AD3A87434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>
                    <a:extLst>
                      <a:ext uri="{FF2B5EF4-FFF2-40B4-BE49-F238E27FC236}">
                        <a16:creationId xmlns:a16="http://schemas.microsoft.com/office/drawing/2014/main" id="{AF9EA7A7-334C-4A32-9649-148EC1748C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6E7285C9-09C4-4828-A7A0-9B7D1FEBF4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>
                    <a:extLst>
                      <a:ext uri="{FF2B5EF4-FFF2-40B4-BE49-F238E27FC236}">
                        <a16:creationId xmlns:a16="http://schemas.microsoft.com/office/drawing/2014/main" id="{6BF2B2F7-565F-4C90-99B7-892777DA8E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>
                    <a:extLst>
                      <a:ext uri="{FF2B5EF4-FFF2-40B4-BE49-F238E27FC236}">
                        <a16:creationId xmlns:a16="http://schemas.microsoft.com/office/drawing/2014/main" id="{7A7EBD1D-59AF-4FBB-9C3A-62205B049C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100CB2CB-60CF-44B9-8961-9C048D4906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DC1B695B-0C0E-41EF-B646-03FE530B71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4D75FF60-4723-45E4-BC7F-9B7B621709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B4327AD2-7B6E-42EB-A7EC-CA41A87506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CB0A1F77-BE29-4561-AE8E-A44D4408B990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51" name="Straight Connector 150">
                    <a:extLst>
                      <a:ext uri="{FF2B5EF4-FFF2-40B4-BE49-F238E27FC236}">
                        <a16:creationId xmlns:a16="http://schemas.microsoft.com/office/drawing/2014/main" id="{C4E6CE7C-5E3E-462D-AA66-B0B3D849F1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>
                    <a:extLst>
                      <a:ext uri="{FF2B5EF4-FFF2-40B4-BE49-F238E27FC236}">
                        <a16:creationId xmlns:a16="http://schemas.microsoft.com/office/drawing/2014/main" id="{5E8908E3-6B88-408A-8FB1-768445894B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8391FC1A-83E2-4899-8B28-57D5398AB6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>
                    <a:extLst>
                      <a:ext uri="{FF2B5EF4-FFF2-40B4-BE49-F238E27FC236}">
                        <a16:creationId xmlns:a16="http://schemas.microsoft.com/office/drawing/2014/main" id="{E474852D-D4D2-4654-8E44-DD23260C19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4FFB5E99-F6AF-4DA9-86EA-93FDD1CC75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D6BA8DE9-A349-4F40-A009-0E64A7A0F6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2FDB4007-E8D2-4365-9C38-63E7AD12F9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>
                    <a:extLst>
                      <a:ext uri="{FF2B5EF4-FFF2-40B4-BE49-F238E27FC236}">
                        <a16:creationId xmlns:a16="http://schemas.microsoft.com/office/drawing/2014/main" id="{C50185F9-E1B8-472C-80F5-29FF0E3E32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849F5714-46D7-4820-A023-2A2B2B8542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F5C63CAF-0E59-4D3C-A518-0B3244480E3B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6F8CC91C-9318-4DA5-871E-47ED98DCB6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D443FC2B-38A3-4E0B-BB7A-BAAB18747E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C06CA20C-787B-47B8-A34F-BDE2FF3D6E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4AF1BFBF-3AFA-4DBF-B4BD-A02DC2BEBF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808108E2-2870-4164-B515-0FBB30C7A8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2C07C355-BE9A-4B5E-9B4D-3B7F551F0C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9F22DC6E-038F-4B3E-A0CA-84390B1D79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11E10737-F524-4546-8C65-E0E08C6141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>
                    <a:extLst>
                      <a:ext uri="{FF2B5EF4-FFF2-40B4-BE49-F238E27FC236}">
                        <a16:creationId xmlns:a16="http://schemas.microsoft.com/office/drawing/2014/main" id="{36364248-2DAF-4730-9461-BFC70B299A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07431CB5-16B8-4B54-BA35-442F740ABC6A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33" name="Straight Connector 132">
                    <a:extLst>
                      <a:ext uri="{FF2B5EF4-FFF2-40B4-BE49-F238E27FC236}">
                        <a16:creationId xmlns:a16="http://schemas.microsoft.com/office/drawing/2014/main" id="{37E87889-C882-4454-A682-CAF99D1145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978D4AEE-AC00-4DF2-AACE-A81833ED26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>
                    <a:extLst>
                      <a:ext uri="{FF2B5EF4-FFF2-40B4-BE49-F238E27FC236}">
                        <a16:creationId xmlns:a16="http://schemas.microsoft.com/office/drawing/2014/main" id="{98A1A9CD-F521-4C42-BE13-54DFC13C40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>
                    <a:extLst>
                      <a:ext uri="{FF2B5EF4-FFF2-40B4-BE49-F238E27FC236}">
                        <a16:creationId xmlns:a16="http://schemas.microsoft.com/office/drawing/2014/main" id="{7334E6AA-35F1-4EEF-B926-194466D5F5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F3FBA790-C93F-401C-A6B7-68F32AD7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>
                    <a:extLst>
                      <a:ext uri="{FF2B5EF4-FFF2-40B4-BE49-F238E27FC236}">
                        <a16:creationId xmlns:a16="http://schemas.microsoft.com/office/drawing/2014/main" id="{8C4875D1-61E6-4CF9-B1C7-7A9B3FD0F4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9B3575A-1C90-43A3-9EA5-BB4B625A01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>
                    <a:extLst>
                      <a:ext uri="{FF2B5EF4-FFF2-40B4-BE49-F238E27FC236}">
                        <a16:creationId xmlns:a16="http://schemas.microsoft.com/office/drawing/2014/main" id="{3F404967-9508-45C3-B61A-29470A3456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6D8FAAB8-106C-4C64-A745-C596AD53C3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6F4E8DB6-2C6B-4BE6-B1E5-F997B3C1A5D8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24" name="Straight Connector 123">
                    <a:extLst>
                      <a:ext uri="{FF2B5EF4-FFF2-40B4-BE49-F238E27FC236}">
                        <a16:creationId xmlns:a16="http://schemas.microsoft.com/office/drawing/2014/main" id="{EC9ADC16-6285-4A9C-97BB-0121744FE1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>
                    <a:extLst>
                      <a:ext uri="{FF2B5EF4-FFF2-40B4-BE49-F238E27FC236}">
                        <a16:creationId xmlns:a16="http://schemas.microsoft.com/office/drawing/2014/main" id="{47FE584A-380A-4ADE-B66B-2520BB2AB2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>
                    <a:extLst>
                      <a:ext uri="{FF2B5EF4-FFF2-40B4-BE49-F238E27FC236}">
                        <a16:creationId xmlns:a16="http://schemas.microsoft.com/office/drawing/2014/main" id="{57B08720-3F06-4539-9443-6CBC8C5E01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>
                    <a:extLst>
                      <a:ext uri="{FF2B5EF4-FFF2-40B4-BE49-F238E27FC236}">
                        <a16:creationId xmlns:a16="http://schemas.microsoft.com/office/drawing/2014/main" id="{165894A4-BB1C-4295-B3C8-48238B2796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>
                    <a:extLst>
                      <a:ext uri="{FF2B5EF4-FFF2-40B4-BE49-F238E27FC236}">
                        <a16:creationId xmlns:a16="http://schemas.microsoft.com/office/drawing/2014/main" id="{3ED2C87D-F71B-4D62-8A90-FE1B005B6C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>
                    <a:extLst>
                      <a:ext uri="{FF2B5EF4-FFF2-40B4-BE49-F238E27FC236}">
                        <a16:creationId xmlns:a16="http://schemas.microsoft.com/office/drawing/2014/main" id="{A9166D65-AF8B-4A19-ADB1-B328D2F1BC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>
                    <a:extLst>
                      <a:ext uri="{FF2B5EF4-FFF2-40B4-BE49-F238E27FC236}">
                        <a16:creationId xmlns:a16="http://schemas.microsoft.com/office/drawing/2014/main" id="{9D570121-EE09-4A8F-92AE-A882901ECF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>
                    <a:extLst>
                      <a:ext uri="{FF2B5EF4-FFF2-40B4-BE49-F238E27FC236}">
                        <a16:creationId xmlns:a16="http://schemas.microsoft.com/office/drawing/2014/main" id="{40EBA28F-5D10-4EF6-AA9F-B9DD914E37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78C8FF51-579E-441B-B287-C3DB852081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8AA001D2-1558-4C06-BA90-CEB70D9BC636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15" name="Straight Connector 114">
                    <a:extLst>
                      <a:ext uri="{FF2B5EF4-FFF2-40B4-BE49-F238E27FC236}">
                        <a16:creationId xmlns:a16="http://schemas.microsoft.com/office/drawing/2014/main" id="{D0E522D4-838A-42A8-ABF9-A7914DAC1B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>
                    <a:extLst>
                      <a:ext uri="{FF2B5EF4-FFF2-40B4-BE49-F238E27FC236}">
                        <a16:creationId xmlns:a16="http://schemas.microsoft.com/office/drawing/2014/main" id="{9FA24C92-FC33-42FE-8470-DD99C81CD2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>
                    <a:extLst>
                      <a:ext uri="{FF2B5EF4-FFF2-40B4-BE49-F238E27FC236}">
                        <a16:creationId xmlns:a16="http://schemas.microsoft.com/office/drawing/2014/main" id="{59CE00EF-A75F-4954-BFB2-EC60FCDFD0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A95F18D4-EF63-4E37-8A85-AF1FDAC540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398E8999-779F-421A-B73F-6B658426F0D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969B3529-4E8D-441B-8767-6750C0A16B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E7C5123D-5C34-43B5-B2FD-F3DE5AA263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>
                    <a:extLst>
                      <a:ext uri="{FF2B5EF4-FFF2-40B4-BE49-F238E27FC236}">
                        <a16:creationId xmlns:a16="http://schemas.microsoft.com/office/drawing/2014/main" id="{3A4EA007-683B-41D7-A170-449AF8FEA2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>
                    <a:extLst>
                      <a:ext uri="{FF2B5EF4-FFF2-40B4-BE49-F238E27FC236}">
                        <a16:creationId xmlns:a16="http://schemas.microsoft.com/office/drawing/2014/main" id="{FE150BEA-D90F-46A1-BC75-03956121ED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425122E4-FF0C-4240-AF1F-336755E0C6C6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4860FBEB-9458-441A-A325-EE2C4F109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1C7D45A9-1862-4806-8B30-AB16A149B0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475AA6D8-A913-43C1-BC51-3777E092B0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32A4097F-2194-4C90-8309-296F85E6EA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853A0DE6-4091-43BD-ADCC-DC6DE97050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A9A62493-F756-43D5-B6CD-20E20EFF83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>
                    <a:extLst>
                      <a:ext uri="{FF2B5EF4-FFF2-40B4-BE49-F238E27FC236}">
                        <a16:creationId xmlns:a16="http://schemas.microsoft.com/office/drawing/2014/main" id="{4B402088-65D4-449D-9EBE-C7E65299DB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>
                    <a:extLst>
                      <a:ext uri="{FF2B5EF4-FFF2-40B4-BE49-F238E27FC236}">
                        <a16:creationId xmlns:a16="http://schemas.microsoft.com/office/drawing/2014/main" id="{BEA72B78-02EA-4105-AC88-0832167ED8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>
                    <a:extLst>
                      <a:ext uri="{FF2B5EF4-FFF2-40B4-BE49-F238E27FC236}">
                        <a16:creationId xmlns:a16="http://schemas.microsoft.com/office/drawing/2014/main" id="{4F09F5DF-C273-4B37-BEE8-6F2DEBE4DB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D99D402-F06F-4F0B-8565-D56FB73A20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A3CAE765-D075-46E6-A0B4-D4B4E6CE5A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333BE5C6-C721-4AEA-8308-77031DBA28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7FFD270E-42B0-471A-BD28-25B050DF3C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24F94956-BFCA-490B-BDAC-25EEF063A4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D68F119D-BA39-4B2A-B463-72C54CCAAF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D58F1C62-CA45-479F-884A-179A30FA09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6D03A9D7-0CEB-411B-9A6D-7B1B93D55D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BC5FC68-ACC8-461D-ABC2-BA184CE64D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03E73994-57D6-45A5-AE08-D7212AD8DA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A85993D7-829C-4BA3-99CF-5AAE833039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D77D26C6-1D37-4106-9681-8D4410A062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7606696A-BCD5-4795-9A67-64638B6A29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EF99C77F-4ACA-496E-B477-F9AB3DD164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AEF53F27-82A8-4042-BAB6-0666930BA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D35BA408-DE56-4FF8-8B2E-712B836858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D23C049A-6605-4BEA-9CEC-66625FD73B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D5ED7732-6170-4B13-B1CF-04E43CCC0B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A09C6E31-8298-4EED-BAD4-0E131A5D0406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A121686C-F4AE-4658-8B38-96A55FBABA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47F6B504-10AA-4825-BB00-667EFAF673E6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C8D4B0B2-3B19-41B6-BF60-683351CBCDC6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AA820F98-E3C6-4555-8700-977560BEC752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E9D0B3B4-9848-4F47-AC53-728394637B9B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1B7791CD-5631-4FA8-B8A6-2D761E032D0E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83EBFBA3-7F74-419B-A37A-6554ECE90880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7FB171B5-9818-4B58-9801-29D37255A8B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BE942B44-6428-4169-BFEB-D5210B507909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7BAD5F8E-7F3B-42B1-8AB4-B09F813AC481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E4B6A3C9-D472-44D8-9A6B-C21533AFA6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CEC76E2C-DB64-4A9F-AEE8-FE8F780503AF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6525D52A-0469-4454-BCA2-379008310AC2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D8BCB7FE-C52C-4E7D-AC34-236976712C09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AE0587E5-99F5-4C61-9495-E531FFA6FCE2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FF46BEB-FC0C-47AD-A15E-F7CED1DA93EE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418DC457-E97F-44E2-8D04-57F136BFABF6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D5506749-758C-4CF3-B8D4-D0C19AD844C8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78980736-27D3-4701-8F44-AFF88E49D6A5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6E36F09A-04C1-46EE-9793-78B3C708DF04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EF97EC83-3711-4444-9D4C-58B1158047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03F5C73F-D195-4633-B344-4A1EA5779955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9E6EE2CC-85E4-486B-B9F3-FFC70715A4DC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30FE799A-A203-4B9E-AC57-A173A0941D87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783DD0AC-CD27-4108-80CF-751ABF819311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8811A5F4-8EE4-4503-8C0A-D7CAE4C6FCD9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B73C5F0F-6564-4325-8114-059DF7B75EB2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006A9EB5-8256-414B-93D9-4B6C4AACE773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2785AC4D-C83F-4723-8BAA-0DE8FDA855B9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F0FF0CF3-E33C-408C-B0E1-93C3D68C2280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28705E98-F06B-4806-A86B-334081DBC503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D2A521EE-F27D-4F93-A88F-AC46E3F6473F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5C51D572-3C32-48B2-BB63-034875434A2D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4071A880-EFEE-4050-9950-80309EE21CE1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C0B913CF-3605-459E-8F80-D3AAD4FB0537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B8881FC8-9C2F-431B-A880-2CE821CB8E6E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C04C1AF1-E738-45E9-B65D-41EAFDCD15D3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84DFDED3-F71D-46D6-9A8F-D7869297A58B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A91B32C-FCAA-40D8-924B-352F2E6452B1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ADCD62-7D6D-40E3-B6B1-B977349723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DF1B42A4-FF42-4D49-92C0-F3AEEC1231E4}"/>
                  </a:ext>
                </a:extLst>
              </p:cNvPr>
              <p:cNvSpPr txBox="1"/>
              <p:nvPr/>
            </p:nvSpPr>
            <p:spPr>
              <a:xfrm>
                <a:off x="9067801" y="3548744"/>
                <a:ext cx="13933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36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FF00FF"/>
                  </a:solidFill>
                </a:endParaRPr>
              </a:p>
            </p:txBody>
          </p:sp>
        </mc:Choice>
        <mc:Fallback xmlns=""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DF1B42A4-FF42-4D49-92C0-F3AEEC123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801" y="3548744"/>
                <a:ext cx="139337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id="{5A368BAA-9894-47C2-873E-F3003A61AE20}"/>
                  </a:ext>
                </a:extLst>
              </p:cNvPr>
              <p:cNvSpPr txBox="1"/>
              <p:nvPr/>
            </p:nvSpPr>
            <p:spPr>
              <a:xfrm>
                <a:off x="7522029" y="2035629"/>
                <a:ext cx="13933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id="{5A368BAA-9894-47C2-873E-F3003A61A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029" y="2035629"/>
                <a:ext cx="139337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E5904DA7-55EC-46B2-8CAB-7D3E19023505}"/>
                  </a:ext>
                </a:extLst>
              </p:cNvPr>
              <p:cNvSpPr txBox="1"/>
              <p:nvPr/>
            </p:nvSpPr>
            <p:spPr>
              <a:xfrm>
                <a:off x="5878284" y="1197430"/>
                <a:ext cx="1393371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E5904DA7-55EC-46B2-8CAB-7D3E19023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84" y="1197430"/>
                <a:ext cx="1393371" cy="1129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F0975213-E37A-490F-AD3C-A124DBD78040}"/>
              </a:ext>
            </a:extLst>
          </p:cNvPr>
          <p:cNvCxnSpPr>
            <a:cxnSpLocks/>
            <a:endCxn id="4" idx="6"/>
          </p:cNvCxnSpPr>
          <p:nvPr/>
        </p:nvCxnSpPr>
        <p:spPr>
          <a:xfrm flipV="1">
            <a:off x="5780316" y="5570766"/>
            <a:ext cx="4100285" cy="2722"/>
          </a:xfrm>
          <a:prstGeom prst="straightConnector1">
            <a:avLst/>
          </a:prstGeom>
          <a:ln w="28575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436D921-8997-45FE-BB60-C1DF2780F290}"/>
              </a:ext>
            </a:extLst>
          </p:cNvPr>
          <p:cNvSpPr txBox="1"/>
          <p:nvPr/>
        </p:nvSpPr>
        <p:spPr>
          <a:xfrm>
            <a:off x="1390261" y="335902"/>
            <a:ext cx="456267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করঃ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1" name="Frame 270">
            <a:extLst>
              <a:ext uri="{FF2B5EF4-FFF2-40B4-BE49-F238E27FC236}">
                <a16:creationId xmlns:a16="http://schemas.microsoft.com/office/drawing/2014/main" id="{996EC106-3B76-4301-A110-AA0A0C84CE6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3" name="Frame 272">
            <a:extLst>
              <a:ext uri="{FF2B5EF4-FFF2-40B4-BE49-F238E27FC236}">
                <a16:creationId xmlns:a16="http://schemas.microsoft.com/office/drawing/2014/main" id="{FF43B1E3-7204-4D63-A51F-B608111E65E3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/>
      <p:bldP spid="269" grpId="0"/>
      <p:bldP spid="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C824CB-7B86-452E-A893-3BBE95311BB0}"/>
              </a:ext>
            </a:extLst>
          </p:cNvPr>
          <p:cNvSpPr txBox="1"/>
          <p:nvPr/>
        </p:nvSpPr>
        <p:spPr>
          <a:xfrm>
            <a:off x="1306286" y="1110343"/>
            <a:ext cx="9405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>
                <a:solidFill>
                  <a:srgbClr val="CC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 যা শিখতে পারবেঃ</a:t>
            </a:r>
            <a:endParaRPr lang="en-US" sz="5400" dirty="0">
              <a:solidFill>
                <a:srgbClr val="CC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E94368-9F04-4275-94B0-725936EE6865}"/>
              </a:ext>
            </a:extLst>
          </p:cNvPr>
          <p:cNvSpPr txBox="1"/>
          <p:nvPr/>
        </p:nvSpPr>
        <p:spPr>
          <a:xfrm>
            <a:off x="2230811" y="2563735"/>
            <a:ext cx="890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চাঁদার সাহায্য প্রদত্ত কোণগুলো আঁকতে পারবে।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1BBC0-375D-41AE-B914-6B67E37B82A9}"/>
              </a:ext>
            </a:extLst>
          </p:cNvPr>
          <p:cNvSpPr txBox="1"/>
          <p:nvPr/>
        </p:nvSpPr>
        <p:spPr>
          <a:xfrm>
            <a:off x="2195809" y="3903307"/>
            <a:ext cx="890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চাঁদার সাহায্য প্রদত্ত কোণগুলো পরিমাপ করতে পারবে।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07EE27-EDEE-4C6E-9927-540861684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31" y="2625327"/>
            <a:ext cx="848115" cy="429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1FF00A-2F59-4EB2-B950-BDEB3EC79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38" y="4011551"/>
            <a:ext cx="848115" cy="429529"/>
          </a:xfrm>
          <a:prstGeom prst="rect">
            <a:avLst/>
          </a:prstGeom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9F77E2C3-6086-4C77-824F-737CC81767E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F198A033-55A8-46B8-B167-8B0118041BA6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32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/>
              <p:nvPr/>
            </p:nvSpPr>
            <p:spPr>
              <a:xfrm>
                <a:off x="4751031" y="239680"/>
                <a:ext cx="214604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6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6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031" y="239680"/>
                <a:ext cx="2146041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EB627FEC-055F-4E42-BAB5-248DE57D66DF}"/>
              </a:ext>
            </a:extLst>
          </p:cNvPr>
          <p:cNvCxnSpPr>
            <a:cxnSpLocks/>
          </p:cNvCxnSpPr>
          <p:nvPr/>
        </p:nvCxnSpPr>
        <p:spPr>
          <a:xfrm>
            <a:off x="8147763" y="4739951"/>
            <a:ext cx="371086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5067395" y="1643209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48D308C-0C36-4E05-9AD6-FAEE105CFA61}"/>
              </a:ext>
            </a:extLst>
          </p:cNvPr>
          <p:cNvGrpSpPr/>
          <p:nvPr/>
        </p:nvGrpSpPr>
        <p:grpSpPr>
          <a:xfrm rot="5825446">
            <a:off x="4062681" y="2473193"/>
            <a:ext cx="7543698" cy="978866"/>
            <a:chOff x="2101327" y="4968806"/>
            <a:chExt cx="8859520" cy="1149606"/>
          </a:xfrm>
        </p:grpSpPr>
        <p:sp>
          <p:nvSpPr>
            <p:cNvPr id="610" name="Rectangle: Single Corner Rounded 609">
              <a:extLst>
                <a:ext uri="{FF2B5EF4-FFF2-40B4-BE49-F238E27FC236}">
                  <a16:creationId xmlns:a16="http://schemas.microsoft.com/office/drawing/2014/main" id="{8ACFF193-06E5-47D4-8629-94016B2B7665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A4BA3E64-1084-4FAA-B5E2-55E8BF3D2D4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687" name="Straight Connector 686">
                <a:extLst>
                  <a:ext uri="{FF2B5EF4-FFF2-40B4-BE49-F238E27FC236}">
                    <a16:creationId xmlns:a16="http://schemas.microsoft.com/office/drawing/2014/main" id="{86D23E67-7503-458E-B261-697973458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88E8EB5E-1D3D-45E0-ABCE-FFE7D1A8C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D19C619A-0057-4147-A404-DD907D938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6B4C6F38-F119-44DC-BDFB-AEC28264A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>
                <a:extLst>
                  <a:ext uri="{FF2B5EF4-FFF2-40B4-BE49-F238E27FC236}">
                    <a16:creationId xmlns:a16="http://schemas.microsoft.com/office/drawing/2014/main" id="{E71A0BAE-42B1-4884-AA1F-B9A40D837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>
                <a:extLst>
                  <a:ext uri="{FF2B5EF4-FFF2-40B4-BE49-F238E27FC236}">
                    <a16:creationId xmlns:a16="http://schemas.microsoft.com/office/drawing/2014/main" id="{1A12FF4A-8324-410D-8DA5-0A8018EC1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>
                <a:extLst>
                  <a:ext uri="{FF2B5EF4-FFF2-40B4-BE49-F238E27FC236}">
                    <a16:creationId xmlns:a16="http://schemas.microsoft.com/office/drawing/2014/main" id="{5C3FD645-4A71-4C21-AAFD-B7532E3AF8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>
                <a:extLst>
                  <a:ext uri="{FF2B5EF4-FFF2-40B4-BE49-F238E27FC236}">
                    <a16:creationId xmlns:a16="http://schemas.microsoft.com/office/drawing/2014/main" id="{2B80148B-8C15-4E3E-91B8-5C74B9F81F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>
                <a:extLst>
                  <a:ext uri="{FF2B5EF4-FFF2-40B4-BE49-F238E27FC236}">
                    <a16:creationId xmlns:a16="http://schemas.microsoft.com/office/drawing/2014/main" id="{C4CFC813-60BF-40B0-80CF-0AE993350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>
                <a:extLst>
                  <a:ext uri="{FF2B5EF4-FFF2-40B4-BE49-F238E27FC236}">
                    <a16:creationId xmlns:a16="http://schemas.microsoft.com/office/drawing/2014/main" id="{B559DEF0-0798-40F0-B8B8-D4126B6A8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DAC38134-D880-45D9-A48D-FC153131DF8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E289DD0F-FEB6-475B-AF4F-24DF06BE6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530F63F8-7AA1-44C9-AC70-5A2FB5969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8E14D225-E85B-433F-A2AA-507748D08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>
                <a:extLst>
                  <a:ext uri="{FF2B5EF4-FFF2-40B4-BE49-F238E27FC236}">
                    <a16:creationId xmlns:a16="http://schemas.microsoft.com/office/drawing/2014/main" id="{70B05DA2-AE0A-4FEC-A59C-93152EF8DD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>
                <a:extLst>
                  <a:ext uri="{FF2B5EF4-FFF2-40B4-BE49-F238E27FC236}">
                    <a16:creationId xmlns:a16="http://schemas.microsoft.com/office/drawing/2014/main" id="{D3FD3BF8-8026-42C8-BCC4-1695BEC6B9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>
                <a:extLst>
                  <a:ext uri="{FF2B5EF4-FFF2-40B4-BE49-F238E27FC236}">
                    <a16:creationId xmlns:a16="http://schemas.microsoft.com/office/drawing/2014/main" id="{40DC19DE-100C-494B-AB88-3040E90B8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>
                <a:extLst>
                  <a:ext uri="{FF2B5EF4-FFF2-40B4-BE49-F238E27FC236}">
                    <a16:creationId xmlns:a16="http://schemas.microsoft.com/office/drawing/2014/main" id="{C4AA9787-A03A-4531-A3CA-38631DE95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BC018019-9251-42DC-ABB9-FB59A2D13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06397741-8146-4039-B5EE-27A32D6EE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CA43A3CC-6B13-480C-B45C-4DCDF4F9A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1FEE78D1-3B47-400D-9118-FEF336BA0BC9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667" name="Straight Connector 666">
                <a:extLst>
                  <a:ext uri="{FF2B5EF4-FFF2-40B4-BE49-F238E27FC236}">
                    <a16:creationId xmlns:a16="http://schemas.microsoft.com/office/drawing/2014/main" id="{FDE9BBF8-843F-4257-8391-226AA98FD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>
                <a:extLst>
                  <a:ext uri="{FF2B5EF4-FFF2-40B4-BE49-F238E27FC236}">
                    <a16:creationId xmlns:a16="http://schemas.microsoft.com/office/drawing/2014/main" id="{4A28A629-02E1-4DD7-A709-5807B809A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>
                <a:extLst>
                  <a:ext uri="{FF2B5EF4-FFF2-40B4-BE49-F238E27FC236}">
                    <a16:creationId xmlns:a16="http://schemas.microsoft.com/office/drawing/2014/main" id="{26938F54-613E-470E-B5A4-D4F4D573D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>
                <a:extLst>
                  <a:ext uri="{FF2B5EF4-FFF2-40B4-BE49-F238E27FC236}">
                    <a16:creationId xmlns:a16="http://schemas.microsoft.com/office/drawing/2014/main" id="{E2CED2D3-C92D-429E-A32E-8E130E010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>
                <a:extLst>
                  <a:ext uri="{FF2B5EF4-FFF2-40B4-BE49-F238E27FC236}">
                    <a16:creationId xmlns:a16="http://schemas.microsoft.com/office/drawing/2014/main" id="{EA63D3AE-B336-4D93-A535-18B8CAD30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>
                <a:extLst>
                  <a:ext uri="{FF2B5EF4-FFF2-40B4-BE49-F238E27FC236}">
                    <a16:creationId xmlns:a16="http://schemas.microsoft.com/office/drawing/2014/main" id="{CC3281F6-2BC0-426B-AE58-23EA37B45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41E2A364-5956-4028-8ED3-B4F2D1547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E735147-DEF8-400E-92FA-9C75F3B3EB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107A7CB7-48EA-4868-B8E4-ACAF98A71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>
                <a:extLst>
                  <a:ext uri="{FF2B5EF4-FFF2-40B4-BE49-F238E27FC236}">
                    <a16:creationId xmlns:a16="http://schemas.microsoft.com/office/drawing/2014/main" id="{FC0B5A1B-845E-4785-82B7-0D39F75CA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4" name="Group 613">
              <a:extLst>
                <a:ext uri="{FF2B5EF4-FFF2-40B4-BE49-F238E27FC236}">
                  <a16:creationId xmlns:a16="http://schemas.microsoft.com/office/drawing/2014/main" id="{5B03894E-3124-469A-9072-6FA978183AB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B0798D52-3645-4161-8CCE-92FB5A32F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78AC44AB-D49A-41D5-8374-852F54E6F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6AD7547A-6AA3-4244-9851-CA8B954AD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F9E416A0-00CC-41F9-8BAB-B5EDF523B1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>
                <a:extLst>
                  <a:ext uri="{FF2B5EF4-FFF2-40B4-BE49-F238E27FC236}">
                    <a16:creationId xmlns:a16="http://schemas.microsoft.com/office/drawing/2014/main" id="{E59D436A-669D-4BA8-AA7C-53A190E03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>
                <a:extLst>
                  <a:ext uri="{FF2B5EF4-FFF2-40B4-BE49-F238E27FC236}">
                    <a16:creationId xmlns:a16="http://schemas.microsoft.com/office/drawing/2014/main" id="{D8D2546A-818D-4581-9D28-F6EB1B36CB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>
                <a:extLst>
                  <a:ext uri="{FF2B5EF4-FFF2-40B4-BE49-F238E27FC236}">
                    <a16:creationId xmlns:a16="http://schemas.microsoft.com/office/drawing/2014/main" id="{6050A8B3-4629-4D15-87C6-260F40908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>
                <a:extLst>
                  <a:ext uri="{FF2B5EF4-FFF2-40B4-BE49-F238E27FC236}">
                    <a16:creationId xmlns:a16="http://schemas.microsoft.com/office/drawing/2014/main" id="{0E1BBC5C-7794-48FE-BAB2-B48486CC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>
                <a:extLst>
                  <a:ext uri="{FF2B5EF4-FFF2-40B4-BE49-F238E27FC236}">
                    <a16:creationId xmlns:a16="http://schemas.microsoft.com/office/drawing/2014/main" id="{3A8E5781-9D2B-4AE3-975F-F1ADEFBF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>
                <a:extLst>
                  <a:ext uri="{FF2B5EF4-FFF2-40B4-BE49-F238E27FC236}">
                    <a16:creationId xmlns:a16="http://schemas.microsoft.com/office/drawing/2014/main" id="{F3AD2765-35E3-4086-B453-EB8A949B0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55B1AC77-5998-4EF8-9449-FD887976FCC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647" name="Straight Connector 646">
                <a:extLst>
                  <a:ext uri="{FF2B5EF4-FFF2-40B4-BE49-F238E27FC236}">
                    <a16:creationId xmlns:a16="http://schemas.microsoft.com/office/drawing/2014/main" id="{11511186-A7C1-477C-AB98-6E2BEB58B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>
                <a:extLst>
                  <a:ext uri="{FF2B5EF4-FFF2-40B4-BE49-F238E27FC236}">
                    <a16:creationId xmlns:a16="http://schemas.microsoft.com/office/drawing/2014/main" id="{6178CE34-E926-419A-9141-DB0C0862B9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>
                <a:extLst>
                  <a:ext uri="{FF2B5EF4-FFF2-40B4-BE49-F238E27FC236}">
                    <a16:creationId xmlns:a16="http://schemas.microsoft.com/office/drawing/2014/main" id="{AF20DFA1-D6EA-441C-A28E-337FAC8A5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>
                <a:extLst>
                  <a:ext uri="{FF2B5EF4-FFF2-40B4-BE49-F238E27FC236}">
                    <a16:creationId xmlns:a16="http://schemas.microsoft.com/office/drawing/2014/main" id="{A30950FD-D8A9-4DE0-9E82-022ED02A6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336845FD-E280-45D9-A667-8DEF0FE56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ECF8CB83-805B-4196-BB1A-AFD4366903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CFD0B663-DA12-4F55-9ABB-6BD8805A38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5B7EEC75-CA15-41DC-A45F-7C47A2965C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F879B441-0BD3-49AB-B580-B4F6C3B89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A4394FF1-EC52-4C33-9066-F9495A965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2BA0C86F-0FE2-4FC7-90B7-B6403864CA6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637" name="Straight Connector 636">
                <a:extLst>
                  <a:ext uri="{FF2B5EF4-FFF2-40B4-BE49-F238E27FC236}">
                    <a16:creationId xmlns:a16="http://schemas.microsoft.com/office/drawing/2014/main" id="{58D9DA03-405F-42F6-8D9D-617031542C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>
                <a:extLst>
                  <a:ext uri="{FF2B5EF4-FFF2-40B4-BE49-F238E27FC236}">
                    <a16:creationId xmlns:a16="http://schemas.microsoft.com/office/drawing/2014/main" id="{D6BBC638-DDAB-4D30-86B1-EA4E11A22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>
                <a:extLst>
                  <a:ext uri="{FF2B5EF4-FFF2-40B4-BE49-F238E27FC236}">
                    <a16:creationId xmlns:a16="http://schemas.microsoft.com/office/drawing/2014/main" id="{406850C6-EB04-4B6B-86E7-096CF7416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>
                <a:extLst>
                  <a:ext uri="{FF2B5EF4-FFF2-40B4-BE49-F238E27FC236}">
                    <a16:creationId xmlns:a16="http://schemas.microsoft.com/office/drawing/2014/main" id="{4D8292C0-5CA9-45EA-98CB-1728706E3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>
                <a:extLst>
                  <a:ext uri="{FF2B5EF4-FFF2-40B4-BE49-F238E27FC236}">
                    <a16:creationId xmlns:a16="http://schemas.microsoft.com/office/drawing/2014/main" id="{0FDF3D60-D2C7-4BD1-87C6-DA29C997FB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>
                <a:extLst>
                  <a:ext uri="{FF2B5EF4-FFF2-40B4-BE49-F238E27FC236}">
                    <a16:creationId xmlns:a16="http://schemas.microsoft.com/office/drawing/2014/main" id="{0D7187DB-76C8-4B90-B124-6BA655EBF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>
                <a:extLst>
                  <a:ext uri="{FF2B5EF4-FFF2-40B4-BE49-F238E27FC236}">
                    <a16:creationId xmlns:a16="http://schemas.microsoft.com/office/drawing/2014/main" id="{C6D28B00-F0C7-49E3-891E-65FD3586F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>
                <a:extLst>
                  <a:ext uri="{FF2B5EF4-FFF2-40B4-BE49-F238E27FC236}">
                    <a16:creationId xmlns:a16="http://schemas.microsoft.com/office/drawing/2014/main" id="{036F5AF7-842A-45FA-8A59-ED60CA89E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>
                <a:extLst>
                  <a:ext uri="{FF2B5EF4-FFF2-40B4-BE49-F238E27FC236}">
                    <a16:creationId xmlns:a16="http://schemas.microsoft.com/office/drawing/2014/main" id="{A7934917-C653-4028-9143-1DC37149D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>
                <a:extLst>
                  <a:ext uri="{FF2B5EF4-FFF2-40B4-BE49-F238E27FC236}">
                    <a16:creationId xmlns:a16="http://schemas.microsoft.com/office/drawing/2014/main" id="{21E96FB6-8E4C-4F31-A477-FAA0E4B4B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B8010D99-F580-4315-8F46-B367624C2C11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8412F788-C538-491B-BF3D-98E736E159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70FB3327-DD06-4124-84A3-E952A9327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>
                <a:extLst>
                  <a:ext uri="{FF2B5EF4-FFF2-40B4-BE49-F238E27FC236}">
                    <a16:creationId xmlns:a16="http://schemas.microsoft.com/office/drawing/2014/main" id="{6B6BA5F3-9826-4E39-ADFB-050B95250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>
                <a:extLst>
                  <a:ext uri="{FF2B5EF4-FFF2-40B4-BE49-F238E27FC236}">
                    <a16:creationId xmlns:a16="http://schemas.microsoft.com/office/drawing/2014/main" id="{0F170291-CA9C-4B8D-B8F0-19A9E2E5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>
                <a:extLst>
                  <a:ext uri="{FF2B5EF4-FFF2-40B4-BE49-F238E27FC236}">
                    <a16:creationId xmlns:a16="http://schemas.microsoft.com/office/drawing/2014/main" id="{785709F5-DE01-4EF1-BF4D-DDA18D576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>
                <a:extLst>
                  <a:ext uri="{FF2B5EF4-FFF2-40B4-BE49-F238E27FC236}">
                    <a16:creationId xmlns:a16="http://schemas.microsoft.com/office/drawing/2014/main" id="{3E139F43-9254-4584-9ECE-7666BF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>
                <a:extLst>
                  <a:ext uri="{FF2B5EF4-FFF2-40B4-BE49-F238E27FC236}">
                    <a16:creationId xmlns:a16="http://schemas.microsoft.com/office/drawing/2014/main" id="{CFB0E7B7-2023-4AFC-8A42-61A314210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>
                <a:extLst>
                  <a:ext uri="{FF2B5EF4-FFF2-40B4-BE49-F238E27FC236}">
                    <a16:creationId xmlns:a16="http://schemas.microsoft.com/office/drawing/2014/main" id="{2E1FBBC9-EA30-4A1D-9367-446A9ABCF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>
                <a:extLst>
                  <a:ext uri="{FF2B5EF4-FFF2-40B4-BE49-F238E27FC236}">
                    <a16:creationId xmlns:a16="http://schemas.microsoft.com/office/drawing/2014/main" id="{01CB7488-7C40-46B9-ADE7-331C48568E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>
                <a:extLst>
                  <a:ext uri="{FF2B5EF4-FFF2-40B4-BE49-F238E27FC236}">
                    <a16:creationId xmlns:a16="http://schemas.microsoft.com/office/drawing/2014/main" id="{4AADE6B7-ADC9-4485-94DF-91295683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>
                <a:extLst>
                  <a:ext uri="{FF2B5EF4-FFF2-40B4-BE49-F238E27FC236}">
                    <a16:creationId xmlns:a16="http://schemas.microsoft.com/office/drawing/2014/main" id="{E2BC839C-AF01-4A08-8D2D-D17A944DD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03C9A240-F21B-433D-89BC-AB24D5CA3BED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146998B4-21D5-400D-835A-AEEAE7889D0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98EDF000-95A4-4FAF-A124-A78E07F70F96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036729B7-84F2-4AEA-B9D3-2E79FD47766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DA6054F0-CC19-4F11-9439-7766F7B8CEF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3125CAE-199B-4A6E-A999-8002F93F9E7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4F50C219-0085-4E07-AEA1-583F3680A285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4A909AD0-2A8D-405D-B163-840A196509A0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V="1">
            <a:off x="8169006" y="876300"/>
            <a:ext cx="498744" cy="386107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TextBox 696">
            <a:extLst>
              <a:ext uri="{FF2B5EF4-FFF2-40B4-BE49-F238E27FC236}">
                <a16:creationId xmlns:a16="http://schemas.microsoft.com/office/drawing/2014/main" id="{A98B5E28-5F1E-40BD-851B-CF8BECE250D0}"/>
              </a:ext>
            </a:extLst>
          </p:cNvPr>
          <p:cNvSpPr txBox="1"/>
          <p:nvPr/>
        </p:nvSpPr>
        <p:spPr>
          <a:xfrm>
            <a:off x="8370474" y="979109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9CEEE76C-C78E-4469-BD9E-39EFAF75D8A3}"/>
              </a:ext>
            </a:extLst>
          </p:cNvPr>
          <p:cNvGrpSpPr/>
          <p:nvPr/>
        </p:nvGrpSpPr>
        <p:grpSpPr>
          <a:xfrm rot="2033154">
            <a:off x="8964731" y="-1428560"/>
            <a:ext cx="675804" cy="3265176"/>
            <a:chOff x="10764539" y="1475264"/>
            <a:chExt cx="668226" cy="3228565"/>
          </a:xfrm>
        </p:grpSpPr>
        <p:sp>
          <p:nvSpPr>
            <p:cNvPr id="711" name="Rectangle 710">
              <a:extLst>
                <a:ext uri="{FF2B5EF4-FFF2-40B4-BE49-F238E27FC236}">
                  <a16:creationId xmlns:a16="http://schemas.microsoft.com/office/drawing/2014/main" id="{7E7AB9F4-5574-47DE-BD6D-48EAB71991D1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2" name="Rectangle 711">
              <a:extLst>
                <a:ext uri="{FF2B5EF4-FFF2-40B4-BE49-F238E27FC236}">
                  <a16:creationId xmlns:a16="http://schemas.microsoft.com/office/drawing/2014/main" id="{8DE2FFCC-A73E-4CA0-877B-76CE1744ECC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3" name="Isosceles Triangle 712">
              <a:extLst>
                <a:ext uri="{FF2B5EF4-FFF2-40B4-BE49-F238E27FC236}">
                  <a16:creationId xmlns:a16="http://schemas.microsoft.com/office/drawing/2014/main" id="{31FDFD81-2D37-4B5B-8BD7-495FB9FC6B4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4" name="Isosceles Triangle 713">
              <a:extLst>
                <a:ext uri="{FF2B5EF4-FFF2-40B4-BE49-F238E27FC236}">
                  <a16:creationId xmlns:a16="http://schemas.microsoft.com/office/drawing/2014/main" id="{93922065-DB02-4B36-B98A-64C432D1190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/>
              <p:nvPr/>
            </p:nvSpPr>
            <p:spPr>
              <a:xfrm rot="2215995">
                <a:off x="7798033" y="3733328"/>
                <a:ext cx="214604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215995">
                <a:off x="7798033" y="3733328"/>
                <a:ext cx="2146041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6717850" y="3277790"/>
            <a:ext cx="2908573" cy="2908572"/>
          </a:xfrm>
          <a:prstGeom prst="arc">
            <a:avLst>
              <a:gd name="adj1" fmla="val 9595453"/>
              <a:gd name="adj2" fmla="val 15070140"/>
            </a:avLst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5E66842F-4074-41D9-85FE-FB7CCA9FD470}"/>
              </a:ext>
            </a:extLst>
          </p:cNvPr>
          <p:cNvGrpSpPr/>
          <p:nvPr/>
        </p:nvGrpSpPr>
        <p:grpSpPr>
          <a:xfrm rot="5923657">
            <a:off x="3882695" y="480996"/>
            <a:ext cx="8548813" cy="8548813"/>
            <a:chOff x="1981200" y="-685800"/>
            <a:chExt cx="8229600" cy="8229600"/>
          </a:xfrm>
        </p:grpSpPr>
        <p:grpSp>
          <p:nvGrpSpPr>
            <p:cNvPr id="717" name="Group 716">
              <a:extLst>
                <a:ext uri="{FF2B5EF4-FFF2-40B4-BE49-F238E27FC236}">
                  <a16:creationId xmlns:a16="http://schemas.microsoft.com/office/drawing/2014/main" id="{20B789C2-9ABB-40DA-B579-9923DEE424C2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719" name="Group 718">
                <a:extLst>
                  <a:ext uri="{FF2B5EF4-FFF2-40B4-BE49-F238E27FC236}">
                    <a16:creationId xmlns:a16="http://schemas.microsoft.com/office/drawing/2014/main" id="{1EE36D68-DBBA-41B8-A540-14CF2A8B9EA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736" name="Group 735">
                  <a:extLst>
                    <a:ext uri="{FF2B5EF4-FFF2-40B4-BE49-F238E27FC236}">
                      <a16:creationId xmlns:a16="http://schemas.microsoft.com/office/drawing/2014/main" id="{96ACE873-B396-4724-92EE-847357052AFE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38" name="Rectangle: Single Corner Rounded 17">
                    <a:extLst>
                      <a:ext uri="{FF2B5EF4-FFF2-40B4-BE49-F238E27FC236}">
                        <a16:creationId xmlns:a16="http://schemas.microsoft.com/office/drawing/2014/main" id="{A03FDD41-242E-4E3C-809F-BDD7103C22F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39" name="Rectangle: Single Corner Rounded 17">
                    <a:extLst>
                      <a:ext uri="{FF2B5EF4-FFF2-40B4-BE49-F238E27FC236}">
                        <a16:creationId xmlns:a16="http://schemas.microsoft.com/office/drawing/2014/main" id="{7FA32F70-8033-4779-875A-2EE250B39B3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37" name="Isosceles Triangle 736">
                  <a:extLst>
                    <a:ext uri="{FF2B5EF4-FFF2-40B4-BE49-F238E27FC236}">
                      <a16:creationId xmlns:a16="http://schemas.microsoft.com/office/drawing/2014/main" id="{B7303E04-1E57-407F-B0E9-DD866345BDD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20" name="Group 719">
                <a:extLst>
                  <a:ext uri="{FF2B5EF4-FFF2-40B4-BE49-F238E27FC236}">
                    <a16:creationId xmlns:a16="http://schemas.microsoft.com/office/drawing/2014/main" id="{C85090F0-3B37-4071-A538-4D5ACB800B75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734" name="Rectangle: Single Corner Rounded 17">
                  <a:extLst>
                    <a:ext uri="{FF2B5EF4-FFF2-40B4-BE49-F238E27FC236}">
                      <a16:creationId xmlns:a16="http://schemas.microsoft.com/office/drawing/2014/main" id="{2B530E23-C620-44B3-9F5B-04146B5FD78D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5" name="Rectangle: Single Corner Rounded 17">
                  <a:extLst>
                    <a:ext uri="{FF2B5EF4-FFF2-40B4-BE49-F238E27FC236}">
                      <a16:creationId xmlns:a16="http://schemas.microsoft.com/office/drawing/2014/main" id="{4027602F-B94D-4C8C-BA16-B85C9142FD2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21" name="Group 720">
                <a:extLst>
                  <a:ext uri="{FF2B5EF4-FFF2-40B4-BE49-F238E27FC236}">
                    <a16:creationId xmlns:a16="http://schemas.microsoft.com/office/drawing/2014/main" id="{2951E788-C8BB-48E5-A200-DCEFB02AB0D4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731" name="Rectangle 730">
                  <a:extLst>
                    <a:ext uri="{FF2B5EF4-FFF2-40B4-BE49-F238E27FC236}">
                      <a16:creationId xmlns:a16="http://schemas.microsoft.com/office/drawing/2014/main" id="{49AE9B55-83F5-4ACF-88CE-69BDDA5BA797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Rectangle: Rounded Corners 731">
                  <a:extLst>
                    <a:ext uri="{FF2B5EF4-FFF2-40B4-BE49-F238E27FC236}">
                      <a16:creationId xmlns:a16="http://schemas.microsoft.com/office/drawing/2014/main" id="{0FDEF6C4-A72E-44C3-9B17-78DB0D0B806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Star: 7 Points 732">
                  <a:extLst>
                    <a:ext uri="{FF2B5EF4-FFF2-40B4-BE49-F238E27FC236}">
                      <a16:creationId xmlns:a16="http://schemas.microsoft.com/office/drawing/2014/main" id="{8E2C80B0-8C31-4CF8-8A9E-8FAE5CC2A4E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6877F148-878A-44F9-9C95-8BA77936B12A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id="{30BFD0FE-BBC6-44D1-B489-AABC83008755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727" name="Rectangle 726">
                    <a:extLst>
                      <a:ext uri="{FF2B5EF4-FFF2-40B4-BE49-F238E27FC236}">
                        <a16:creationId xmlns:a16="http://schemas.microsoft.com/office/drawing/2014/main" id="{1673ECE7-7E21-483F-BA18-87D6E8D7E6F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8" name="Rectangle 727">
                    <a:extLst>
                      <a:ext uri="{FF2B5EF4-FFF2-40B4-BE49-F238E27FC236}">
                        <a16:creationId xmlns:a16="http://schemas.microsoft.com/office/drawing/2014/main" id="{C84DCDAA-299D-40CC-95BD-15340668EB4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9" name="Isosceles Triangle 728">
                    <a:extLst>
                      <a:ext uri="{FF2B5EF4-FFF2-40B4-BE49-F238E27FC236}">
                        <a16:creationId xmlns:a16="http://schemas.microsoft.com/office/drawing/2014/main" id="{AA138DAF-BB3E-46DC-9850-DAFA57F4753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0" name="Isosceles Triangle 729">
                    <a:extLst>
                      <a:ext uri="{FF2B5EF4-FFF2-40B4-BE49-F238E27FC236}">
                        <a16:creationId xmlns:a16="http://schemas.microsoft.com/office/drawing/2014/main" id="{E4863098-790B-47A7-BBE5-5BDACA084C8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24" name="Group 723">
                  <a:extLst>
                    <a:ext uri="{FF2B5EF4-FFF2-40B4-BE49-F238E27FC236}">
                      <a16:creationId xmlns:a16="http://schemas.microsoft.com/office/drawing/2014/main" id="{FA0987D5-70EB-4DEA-8205-68474CEC9DB1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725" name="Freeform: Shape 724">
                    <a:extLst>
                      <a:ext uri="{FF2B5EF4-FFF2-40B4-BE49-F238E27FC236}">
                        <a16:creationId xmlns:a16="http://schemas.microsoft.com/office/drawing/2014/main" id="{4BBC27A3-4D3F-4B93-BCF1-75E4A6EC7068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Cylinder 725">
                    <a:extLst>
                      <a:ext uri="{FF2B5EF4-FFF2-40B4-BE49-F238E27FC236}">
                        <a16:creationId xmlns:a16="http://schemas.microsoft.com/office/drawing/2014/main" id="{4A6961FA-8F64-4187-899B-ABDF75F77A9F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88E0A67E-C2EF-4868-94CD-05D18AE2E79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8F6CCB7-E5E3-47B8-AD94-43427EF62D81}"/>
              </a:ext>
            </a:extLst>
          </p:cNvPr>
          <p:cNvSpPr txBox="1"/>
          <p:nvPr/>
        </p:nvSpPr>
        <p:spPr>
          <a:xfrm>
            <a:off x="8096731" y="1192802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7969446" y="463399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11609031" y="4681829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103FCC-7288-4BE0-9AE3-933CBB9AD73E}"/>
              </a:ext>
            </a:extLst>
          </p:cNvPr>
          <p:cNvSpPr txBox="1"/>
          <p:nvPr/>
        </p:nvSpPr>
        <p:spPr>
          <a:xfrm>
            <a:off x="447675" y="923925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কোন রেখাংশ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লই।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1" name="TextBox 700">
            <a:extLst>
              <a:ext uri="{FF2B5EF4-FFF2-40B4-BE49-F238E27FC236}">
                <a16:creationId xmlns:a16="http://schemas.microsoft.com/office/drawing/2014/main" id="{269EAED0-7BEB-492F-861E-123227D9A309}"/>
              </a:ext>
            </a:extLst>
          </p:cNvPr>
          <p:cNvSpPr txBox="1"/>
          <p:nvPr/>
        </p:nvSpPr>
        <p:spPr>
          <a:xfrm>
            <a:off x="390525" y="1676400"/>
            <a:ext cx="555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চাঁদার কেন্দ্র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মিলিয়ে রেখাটি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রেখাংশ বরাবর রাখি।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2" name="TextBox 701">
            <a:extLst>
              <a:ext uri="{FF2B5EF4-FFF2-40B4-BE49-F238E27FC236}">
                <a16:creationId xmlns:a16="http://schemas.microsoft.com/office/drawing/2014/main" id="{BC453A6F-3A80-4431-A224-B4C020A24EA9}"/>
              </a:ext>
            </a:extLst>
          </p:cNvPr>
          <p:cNvSpPr txBox="1"/>
          <p:nvPr/>
        </p:nvSpPr>
        <p:spPr>
          <a:xfrm>
            <a:off x="419100" y="2943225"/>
            <a:ext cx="547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ডান দিকে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তে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একটি বিন্দু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নির্ণয় করি।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F4CBCC-6FFF-4FDB-99C4-FB01CFC70982}"/>
                  </a:ext>
                </a:extLst>
              </p:cNvPr>
              <p:cNvSpPr txBox="1"/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en-US" sz="3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b="1" dirty="0">
                    <a:solidFill>
                      <a:schemeClr val="bg1"/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F4CBCC-6FFF-4FDB-99C4-FB01CFC70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3" name="TextBox 702">
                <a:extLst>
                  <a:ext uri="{FF2B5EF4-FFF2-40B4-BE49-F238E27FC236}">
                    <a16:creationId xmlns:a16="http://schemas.microsoft.com/office/drawing/2014/main" id="{5965232E-886A-4067-B3D9-8186DCD063DA}"/>
                  </a:ext>
                </a:extLst>
              </p:cNvPr>
              <p:cNvSpPr txBox="1"/>
              <p:nvPr/>
            </p:nvSpPr>
            <p:spPr>
              <a:xfrm>
                <a:off x="3867150" y="2905125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𝟖𝟑</m:t>
                    </m:r>
                    <m:r>
                      <a:rPr lang="en-US" sz="3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b="1" dirty="0">
                    <a:solidFill>
                      <a:schemeClr val="bg1"/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703" name="TextBox 702">
                <a:extLst>
                  <a:ext uri="{FF2B5EF4-FFF2-40B4-BE49-F238E27FC236}">
                    <a16:creationId xmlns:a16="http://schemas.microsoft.com/office/drawing/2014/main" id="{5965232E-886A-4067-B3D9-8186DCD06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150" y="2905125"/>
                <a:ext cx="90487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4" name="TextBox 703">
            <a:extLst>
              <a:ext uri="{FF2B5EF4-FFF2-40B4-BE49-F238E27FC236}">
                <a16:creationId xmlns:a16="http://schemas.microsoft.com/office/drawing/2014/main" id="{08AF7DEA-BFAC-47C6-A1D2-819D52A122C8}"/>
              </a:ext>
            </a:extLst>
          </p:cNvPr>
          <p:cNvSpPr txBox="1"/>
          <p:nvPr/>
        </p:nvSpPr>
        <p:spPr>
          <a:xfrm>
            <a:off x="504825" y="4267200"/>
            <a:ext cx="542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, B 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যোগ করি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5" name="TextBox 704">
            <a:extLst>
              <a:ext uri="{FF2B5EF4-FFF2-40B4-BE49-F238E27FC236}">
                <a16:creationId xmlns:a16="http://schemas.microsoft.com/office/drawing/2014/main" id="{C1A7FBE5-3CDA-4AB3-8FBC-676967B2BB96}"/>
              </a:ext>
            </a:extLst>
          </p:cNvPr>
          <p:cNvSpPr txBox="1"/>
          <p:nvPr/>
        </p:nvSpPr>
        <p:spPr>
          <a:xfrm>
            <a:off x="485775" y="5124450"/>
            <a:ext cx="539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তাহলে, চাঁদার সাহায্যে </a:t>
            </a:r>
          </a:p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অঙ্কিত হল। 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6" name="TextBox 705">
                <a:extLst>
                  <a:ext uri="{FF2B5EF4-FFF2-40B4-BE49-F238E27FC236}">
                    <a16:creationId xmlns:a16="http://schemas.microsoft.com/office/drawing/2014/main" id="{4FDCF9B7-EB55-43EE-A5D3-C7DD85FA22A4}"/>
                  </a:ext>
                </a:extLst>
              </p:cNvPr>
              <p:cNvSpPr txBox="1"/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83</m:t>
                    </m:r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>
                    <a:solidFill>
                      <a:schemeClr val="bg1"/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706" name="TextBox 705">
                <a:extLst>
                  <a:ext uri="{FF2B5EF4-FFF2-40B4-BE49-F238E27FC236}">
                    <a16:creationId xmlns:a16="http://schemas.microsoft.com/office/drawing/2014/main" id="{4FDCF9B7-EB55-43EE-A5D3-C7DD85FA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7986538" y="4012957"/>
            <a:ext cx="95331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97626C87-C007-40D6-B922-FEF41411DE33}"/>
              </a:ext>
            </a:extLst>
          </p:cNvPr>
          <p:cNvGrpSpPr/>
          <p:nvPr/>
        </p:nvGrpSpPr>
        <p:grpSpPr>
          <a:xfrm rot="4662289">
            <a:off x="9368073" y="2527489"/>
            <a:ext cx="675804" cy="3265176"/>
            <a:chOff x="10764539" y="1475264"/>
            <a:chExt cx="668226" cy="3228565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453BB42F-E003-4BA8-B46D-606DEBB55E65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837F4973-47E7-4E7E-B327-5170B13D655B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6" name="Isosceles Triangle 605">
              <a:extLst>
                <a:ext uri="{FF2B5EF4-FFF2-40B4-BE49-F238E27FC236}">
                  <a16:creationId xmlns:a16="http://schemas.microsoft.com/office/drawing/2014/main" id="{8E28CEBE-A3C7-4835-A551-B84DE6AB6935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7" name="Isosceles Triangle 606">
              <a:extLst>
                <a:ext uri="{FF2B5EF4-FFF2-40B4-BE49-F238E27FC236}">
                  <a16:creationId xmlns:a16="http://schemas.microsoft.com/office/drawing/2014/main" id="{982F2647-DEC7-4948-BC2E-1F4B32F72572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707" name="Frame 706">
            <a:extLst>
              <a:ext uri="{FF2B5EF4-FFF2-40B4-BE49-F238E27FC236}">
                <a16:creationId xmlns:a16="http://schemas.microsoft.com/office/drawing/2014/main" id="{0584D017-07F7-496E-96A2-C4A14713BB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8" name="Frame 707">
            <a:extLst>
              <a:ext uri="{FF2B5EF4-FFF2-40B4-BE49-F238E27FC236}">
                <a16:creationId xmlns:a16="http://schemas.microsoft.com/office/drawing/2014/main" id="{C61DB1EF-DF53-4BC9-815A-997F8F296329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49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6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0.03985 -0.54815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" y="-2740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"/>
                            </p:stCondLst>
                            <p:childTnLst>
                              <p:par>
                                <p:cTn id="10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280000">
                                      <p:cBhvr>
                                        <p:cTn id="130" dur="2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7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" grpId="0"/>
      <p:bldP spid="715" grpId="0"/>
      <p:bldP spid="742" grpId="0" animBg="1"/>
      <p:bldP spid="3" grpId="0"/>
      <p:bldP spid="608" grpId="0"/>
      <p:bldP spid="699" grpId="0"/>
      <p:bldP spid="4" grpId="0"/>
      <p:bldP spid="701" grpId="0"/>
      <p:bldP spid="702" grpId="0"/>
      <p:bldP spid="5" grpId="0"/>
      <p:bldP spid="703" grpId="0"/>
      <p:bldP spid="704" grpId="0"/>
      <p:bldP spid="705" grpId="0"/>
      <p:bldP spid="706" grpId="0"/>
      <p:bldP spid="6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Frame 706">
            <a:extLst>
              <a:ext uri="{FF2B5EF4-FFF2-40B4-BE49-F238E27FC236}">
                <a16:creationId xmlns:a16="http://schemas.microsoft.com/office/drawing/2014/main" id="{4F69B9A0-CB50-4B9E-A1FB-265C158F79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8" name="Frame 707">
            <a:extLst>
              <a:ext uri="{FF2B5EF4-FFF2-40B4-BE49-F238E27FC236}">
                <a16:creationId xmlns:a16="http://schemas.microsoft.com/office/drawing/2014/main" id="{87571092-678A-4E6C-8BAD-0797F14C354F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/>
              <p:nvPr/>
            </p:nvSpPr>
            <p:spPr>
              <a:xfrm>
                <a:off x="4751031" y="239680"/>
                <a:ext cx="214604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en-US" sz="6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6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031" y="239680"/>
                <a:ext cx="2146041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EB627FEC-055F-4E42-BAB5-248DE57D66DF}"/>
              </a:ext>
            </a:extLst>
          </p:cNvPr>
          <p:cNvCxnSpPr>
            <a:cxnSpLocks/>
          </p:cNvCxnSpPr>
          <p:nvPr/>
        </p:nvCxnSpPr>
        <p:spPr>
          <a:xfrm>
            <a:off x="8147763" y="4739951"/>
            <a:ext cx="37108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5067395" y="1643209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97626C87-C007-40D6-B922-FEF41411DE33}"/>
              </a:ext>
            </a:extLst>
          </p:cNvPr>
          <p:cNvGrpSpPr/>
          <p:nvPr/>
        </p:nvGrpSpPr>
        <p:grpSpPr>
          <a:xfrm rot="2033154">
            <a:off x="8574004" y="1641664"/>
            <a:ext cx="675804" cy="3265176"/>
            <a:chOff x="10764539" y="1475264"/>
            <a:chExt cx="668226" cy="3228565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453BB42F-E003-4BA8-B46D-606DEBB55E65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837F4973-47E7-4E7E-B327-5170B13D655B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6" name="Isosceles Triangle 605">
              <a:extLst>
                <a:ext uri="{FF2B5EF4-FFF2-40B4-BE49-F238E27FC236}">
                  <a16:creationId xmlns:a16="http://schemas.microsoft.com/office/drawing/2014/main" id="{8E28CEBE-A3C7-4835-A551-B84DE6AB6935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7" name="Isosceles Triangle 606">
              <a:extLst>
                <a:ext uri="{FF2B5EF4-FFF2-40B4-BE49-F238E27FC236}">
                  <a16:creationId xmlns:a16="http://schemas.microsoft.com/office/drawing/2014/main" id="{982F2647-DEC7-4948-BC2E-1F4B32F72572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48D308C-0C36-4E05-9AD6-FAEE105CFA61}"/>
              </a:ext>
            </a:extLst>
          </p:cNvPr>
          <p:cNvGrpSpPr/>
          <p:nvPr/>
        </p:nvGrpSpPr>
        <p:grpSpPr>
          <a:xfrm rot="3577890">
            <a:off x="2738706" y="2473193"/>
            <a:ext cx="7543698" cy="978866"/>
            <a:chOff x="2101327" y="4968806"/>
            <a:chExt cx="8859520" cy="1149606"/>
          </a:xfrm>
        </p:grpSpPr>
        <p:sp>
          <p:nvSpPr>
            <p:cNvPr id="610" name="Rectangle: Single Corner Rounded 609">
              <a:extLst>
                <a:ext uri="{FF2B5EF4-FFF2-40B4-BE49-F238E27FC236}">
                  <a16:creationId xmlns:a16="http://schemas.microsoft.com/office/drawing/2014/main" id="{8ACFF193-06E5-47D4-8629-94016B2B7665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A4BA3E64-1084-4FAA-B5E2-55E8BF3D2D4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687" name="Straight Connector 686">
                <a:extLst>
                  <a:ext uri="{FF2B5EF4-FFF2-40B4-BE49-F238E27FC236}">
                    <a16:creationId xmlns:a16="http://schemas.microsoft.com/office/drawing/2014/main" id="{86D23E67-7503-458E-B261-697973458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88E8EB5E-1D3D-45E0-ABCE-FFE7D1A8C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D19C619A-0057-4147-A404-DD907D938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6B4C6F38-F119-44DC-BDFB-AEC28264A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>
                <a:extLst>
                  <a:ext uri="{FF2B5EF4-FFF2-40B4-BE49-F238E27FC236}">
                    <a16:creationId xmlns:a16="http://schemas.microsoft.com/office/drawing/2014/main" id="{E71A0BAE-42B1-4884-AA1F-B9A40D837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>
                <a:extLst>
                  <a:ext uri="{FF2B5EF4-FFF2-40B4-BE49-F238E27FC236}">
                    <a16:creationId xmlns:a16="http://schemas.microsoft.com/office/drawing/2014/main" id="{1A12FF4A-8324-410D-8DA5-0A8018EC1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>
                <a:extLst>
                  <a:ext uri="{FF2B5EF4-FFF2-40B4-BE49-F238E27FC236}">
                    <a16:creationId xmlns:a16="http://schemas.microsoft.com/office/drawing/2014/main" id="{5C3FD645-4A71-4C21-AAFD-B7532E3AF8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>
                <a:extLst>
                  <a:ext uri="{FF2B5EF4-FFF2-40B4-BE49-F238E27FC236}">
                    <a16:creationId xmlns:a16="http://schemas.microsoft.com/office/drawing/2014/main" id="{2B80148B-8C15-4E3E-91B8-5C74B9F81F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>
                <a:extLst>
                  <a:ext uri="{FF2B5EF4-FFF2-40B4-BE49-F238E27FC236}">
                    <a16:creationId xmlns:a16="http://schemas.microsoft.com/office/drawing/2014/main" id="{C4CFC813-60BF-40B0-80CF-0AE993350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>
                <a:extLst>
                  <a:ext uri="{FF2B5EF4-FFF2-40B4-BE49-F238E27FC236}">
                    <a16:creationId xmlns:a16="http://schemas.microsoft.com/office/drawing/2014/main" id="{B559DEF0-0798-40F0-B8B8-D4126B6A8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DAC38134-D880-45D9-A48D-FC153131DF8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E289DD0F-FEB6-475B-AF4F-24DF06BE6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530F63F8-7AA1-44C9-AC70-5A2FB5969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8E14D225-E85B-433F-A2AA-507748D08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>
                <a:extLst>
                  <a:ext uri="{FF2B5EF4-FFF2-40B4-BE49-F238E27FC236}">
                    <a16:creationId xmlns:a16="http://schemas.microsoft.com/office/drawing/2014/main" id="{70B05DA2-AE0A-4FEC-A59C-93152EF8DD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>
                <a:extLst>
                  <a:ext uri="{FF2B5EF4-FFF2-40B4-BE49-F238E27FC236}">
                    <a16:creationId xmlns:a16="http://schemas.microsoft.com/office/drawing/2014/main" id="{D3FD3BF8-8026-42C8-BCC4-1695BEC6B9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>
                <a:extLst>
                  <a:ext uri="{FF2B5EF4-FFF2-40B4-BE49-F238E27FC236}">
                    <a16:creationId xmlns:a16="http://schemas.microsoft.com/office/drawing/2014/main" id="{40DC19DE-100C-494B-AB88-3040E90B8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>
                <a:extLst>
                  <a:ext uri="{FF2B5EF4-FFF2-40B4-BE49-F238E27FC236}">
                    <a16:creationId xmlns:a16="http://schemas.microsoft.com/office/drawing/2014/main" id="{C4AA9787-A03A-4531-A3CA-38631DE95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BC018019-9251-42DC-ABB9-FB59A2D13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06397741-8146-4039-B5EE-27A32D6EE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CA43A3CC-6B13-480C-B45C-4DCDF4F9A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1FEE78D1-3B47-400D-9118-FEF336BA0BC9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667" name="Straight Connector 666">
                <a:extLst>
                  <a:ext uri="{FF2B5EF4-FFF2-40B4-BE49-F238E27FC236}">
                    <a16:creationId xmlns:a16="http://schemas.microsoft.com/office/drawing/2014/main" id="{FDE9BBF8-843F-4257-8391-226AA98FD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>
                <a:extLst>
                  <a:ext uri="{FF2B5EF4-FFF2-40B4-BE49-F238E27FC236}">
                    <a16:creationId xmlns:a16="http://schemas.microsoft.com/office/drawing/2014/main" id="{4A28A629-02E1-4DD7-A709-5807B809A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>
                <a:extLst>
                  <a:ext uri="{FF2B5EF4-FFF2-40B4-BE49-F238E27FC236}">
                    <a16:creationId xmlns:a16="http://schemas.microsoft.com/office/drawing/2014/main" id="{26938F54-613E-470E-B5A4-D4F4D573D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>
                <a:extLst>
                  <a:ext uri="{FF2B5EF4-FFF2-40B4-BE49-F238E27FC236}">
                    <a16:creationId xmlns:a16="http://schemas.microsoft.com/office/drawing/2014/main" id="{E2CED2D3-C92D-429E-A32E-8E130E010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>
                <a:extLst>
                  <a:ext uri="{FF2B5EF4-FFF2-40B4-BE49-F238E27FC236}">
                    <a16:creationId xmlns:a16="http://schemas.microsoft.com/office/drawing/2014/main" id="{EA63D3AE-B336-4D93-A535-18B8CAD30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>
                <a:extLst>
                  <a:ext uri="{FF2B5EF4-FFF2-40B4-BE49-F238E27FC236}">
                    <a16:creationId xmlns:a16="http://schemas.microsoft.com/office/drawing/2014/main" id="{CC3281F6-2BC0-426B-AE58-23EA37B45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41E2A364-5956-4028-8ED3-B4F2D1547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E735147-DEF8-400E-92FA-9C75F3B3EB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107A7CB7-48EA-4868-B8E4-ACAF98A71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>
                <a:extLst>
                  <a:ext uri="{FF2B5EF4-FFF2-40B4-BE49-F238E27FC236}">
                    <a16:creationId xmlns:a16="http://schemas.microsoft.com/office/drawing/2014/main" id="{FC0B5A1B-845E-4785-82B7-0D39F75CA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4" name="Group 613">
              <a:extLst>
                <a:ext uri="{FF2B5EF4-FFF2-40B4-BE49-F238E27FC236}">
                  <a16:creationId xmlns:a16="http://schemas.microsoft.com/office/drawing/2014/main" id="{5B03894E-3124-469A-9072-6FA978183AB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B0798D52-3645-4161-8CCE-92FB5A32F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78AC44AB-D49A-41D5-8374-852F54E6F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6AD7547A-6AA3-4244-9851-CA8B954AD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F9E416A0-00CC-41F9-8BAB-B5EDF523B1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>
                <a:extLst>
                  <a:ext uri="{FF2B5EF4-FFF2-40B4-BE49-F238E27FC236}">
                    <a16:creationId xmlns:a16="http://schemas.microsoft.com/office/drawing/2014/main" id="{E59D436A-669D-4BA8-AA7C-53A190E03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>
                <a:extLst>
                  <a:ext uri="{FF2B5EF4-FFF2-40B4-BE49-F238E27FC236}">
                    <a16:creationId xmlns:a16="http://schemas.microsoft.com/office/drawing/2014/main" id="{D8D2546A-818D-4581-9D28-F6EB1B36CB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>
                <a:extLst>
                  <a:ext uri="{FF2B5EF4-FFF2-40B4-BE49-F238E27FC236}">
                    <a16:creationId xmlns:a16="http://schemas.microsoft.com/office/drawing/2014/main" id="{6050A8B3-4629-4D15-87C6-260F40908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>
                <a:extLst>
                  <a:ext uri="{FF2B5EF4-FFF2-40B4-BE49-F238E27FC236}">
                    <a16:creationId xmlns:a16="http://schemas.microsoft.com/office/drawing/2014/main" id="{0E1BBC5C-7794-48FE-BAB2-B48486CC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>
                <a:extLst>
                  <a:ext uri="{FF2B5EF4-FFF2-40B4-BE49-F238E27FC236}">
                    <a16:creationId xmlns:a16="http://schemas.microsoft.com/office/drawing/2014/main" id="{3A8E5781-9D2B-4AE3-975F-F1ADEFBF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>
                <a:extLst>
                  <a:ext uri="{FF2B5EF4-FFF2-40B4-BE49-F238E27FC236}">
                    <a16:creationId xmlns:a16="http://schemas.microsoft.com/office/drawing/2014/main" id="{F3AD2765-35E3-4086-B453-EB8A949B0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55B1AC77-5998-4EF8-9449-FD887976FCC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647" name="Straight Connector 646">
                <a:extLst>
                  <a:ext uri="{FF2B5EF4-FFF2-40B4-BE49-F238E27FC236}">
                    <a16:creationId xmlns:a16="http://schemas.microsoft.com/office/drawing/2014/main" id="{11511186-A7C1-477C-AB98-6E2BEB58B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>
                <a:extLst>
                  <a:ext uri="{FF2B5EF4-FFF2-40B4-BE49-F238E27FC236}">
                    <a16:creationId xmlns:a16="http://schemas.microsoft.com/office/drawing/2014/main" id="{6178CE34-E926-419A-9141-DB0C0862B9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>
                <a:extLst>
                  <a:ext uri="{FF2B5EF4-FFF2-40B4-BE49-F238E27FC236}">
                    <a16:creationId xmlns:a16="http://schemas.microsoft.com/office/drawing/2014/main" id="{AF20DFA1-D6EA-441C-A28E-337FAC8A5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>
                <a:extLst>
                  <a:ext uri="{FF2B5EF4-FFF2-40B4-BE49-F238E27FC236}">
                    <a16:creationId xmlns:a16="http://schemas.microsoft.com/office/drawing/2014/main" id="{A30950FD-D8A9-4DE0-9E82-022ED02A6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336845FD-E280-45D9-A667-8DEF0FE56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ECF8CB83-805B-4196-BB1A-AFD4366903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CFD0B663-DA12-4F55-9ABB-6BD8805A38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5B7EEC75-CA15-41DC-A45F-7C47A2965C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F879B441-0BD3-49AB-B580-B4F6C3B89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A4394FF1-EC52-4C33-9066-F9495A965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2BA0C86F-0FE2-4FC7-90B7-B6403864CA6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637" name="Straight Connector 636">
                <a:extLst>
                  <a:ext uri="{FF2B5EF4-FFF2-40B4-BE49-F238E27FC236}">
                    <a16:creationId xmlns:a16="http://schemas.microsoft.com/office/drawing/2014/main" id="{58D9DA03-405F-42F6-8D9D-617031542C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>
                <a:extLst>
                  <a:ext uri="{FF2B5EF4-FFF2-40B4-BE49-F238E27FC236}">
                    <a16:creationId xmlns:a16="http://schemas.microsoft.com/office/drawing/2014/main" id="{D6BBC638-DDAB-4D30-86B1-EA4E11A22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>
                <a:extLst>
                  <a:ext uri="{FF2B5EF4-FFF2-40B4-BE49-F238E27FC236}">
                    <a16:creationId xmlns:a16="http://schemas.microsoft.com/office/drawing/2014/main" id="{406850C6-EB04-4B6B-86E7-096CF7416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>
                <a:extLst>
                  <a:ext uri="{FF2B5EF4-FFF2-40B4-BE49-F238E27FC236}">
                    <a16:creationId xmlns:a16="http://schemas.microsoft.com/office/drawing/2014/main" id="{4D8292C0-5CA9-45EA-98CB-1728706E3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>
                <a:extLst>
                  <a:ext uri="{FF2B5EF4-FFF2-40B4-BE49-F238E27FC236}">
                    <a16:creationId xmlns:a16="http://schemas.microsoft.com/office/drawing/2014/main" id="{0FDF3D60-D2C7-4BD1-87C6-DA29C997FB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>
                <a:extLst>
                  <a:ext uri="{FF2B5EF4-FFF2-40B4-BE49-F238E27FC236}">
                    <a16:creationId xmlns:a16="http://schemas.microsoft.com/office/drawing/2014/main" id="{0D7187DB-76C8-4B90-B124-6BA655EBF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>
                <a:extLst>
                  <a:ext uri="{FF2B5EF4-FFF2-40B4-BE49-F238E27FC236}">
                    <a16:creationId xmlns:a16="http://schemas.microsoft.com/office/drawing/2014/main" id="{C6D28B00-F0C7-49E3-891E-65FD3586F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>
                <a:extLst>
                  <a:ext uri="{FF2B5EF4-FFF2-40B4-BE49-F238E27FC236}">
                    <a16:creationId xmlns:a16="http://schemas.microsoft.com/office/drawing/2014/main" id="{036F5AF7-842A-45FA-8A59-ED60CA89E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>
                <a:extLst>
                  <a:ext uri="{FF2B5EF4-FFF2-40B4-BE49-F238E27FC236}">
                    <a16:creationId xmlns:a16="http://schemas.microsoft.com/office/drawing/2014/main" id="{A7934917-C653-4028-9143-1DC37149D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>
                <a:extLst>
                  <a:ext uri="{FF2B5EF4-FFF2-40B4-BE49-F238E27FC236}">
                    <a16:creationId xmlns:a16="http://schemas.microsoft.com/office/drawing/2014/main" id="{21E96FB6-8E4C-4F31-A477-FAA0E4B4B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B8010D99-F580-4315-8F46-B367624C2C11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8412F788-C538-491B-BF3D-98E736E159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70FB3327-DD06-4124-84A3-E952A9327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>
                <a:extLst>
                  <a:ext uri="{FF2B5EF4-FFF2-40B4-BE49-F238E27FC236}">
                    <a16:creationId xmlns:a16="http://schemas.microsoft.com/office/drawing/2014/main" id="{6B6BA5F3-9826-4E39-ADFB-050B95250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>
                <a:extLst>
                  <a:ext uri="{FF2B5EF4-FFF2-40B4-BE49-F238E27FC236}">
                    <a16:creationId xmlns:a16="http://schemas.microsoft.com/office/drawing/2014/main" id="{0F170291-CA9C-4B8D-B8F0-19A9E2E5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>
                <a:extLst>
                  <a:ext uri="{FF2B5EF4-FFF2-40B4-BE49-F238E27FC236}">
                    <a16:creationId xmlns:a16="http://schemas.microsoft.com/office/drawing/2014/main" id="{785709F5-DE01-4EF1-BF4D-DDA18D576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>
                <a:extLst>
                  <a:ext uri="{FF2B5EF4-FFF2-40B4-BE49-F238E27FC236}">
                    <a16:creationId xmlns:a16="http://schemas.microsoft.com/office/drawing/2014/main" id="{3E139F43-9254-4584-9ECE-7666BF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>
                <a:extLst>
                  <a:ext uri="{FF2B5EF4-FFF2-40B4-BE49-F238E27FC236}">
                    <a16:creationId xmlns:a16="http://schemas.microsoft.com/office/drawing/2014/main" id="{CFB0E7B7-2023-4AFC-8A42-61A314210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>
                <a:extLst>
                  <a:ext uri="{FF2B5EF4-FFF2-40B4-BE49-F238E27FC236}">
                    <a16:creationId xmlns:a16="http://schemas.microsoft.com/office/drawing/2014/main" id="{2E1FBBC9-EA30-4A1D-9367-446A9ABCF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>
                <a:extLst>
                  <a:ext uri="{FF2B5EF4-FFF2-40B4-BE49-F238E27FC236}">
                    <a16:creationId xmlns:a16="http://schemas.microsoft.com/office/drawing/2014/main" id="{01CB7488-7C40-46B9-ADE7-331C48568E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>
                <a:extLst>
                  <a:ext uri="{FF2B5EF4-FFF2-40B4-BE49-F238E27FC236}">
                    <a16:creationId xmlns:a16="http://schemas.microsoft.com/office/drawing/2014/main" id="{4AADE6B7-ADC9-4485-94DF-91295683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>
                <a:extLst>
                  <a:ext uri="{FF2B5EF4-FFF2-40B4-BE49-F238E27FC236}">
                    <a16:creationId xmlns:a16="http://schemas.microsoft.com/office/drawing/2014/main" id="{E2BC839C-AF01-4A08-8D2D-D17A944DD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03C9A240-F21B-433D-89BC-AB24D5CA3BED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146998B4-21D5-400D-835A-AEEAE7889D0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98EDF000-95A4-4FAF-A124-A78E07F70F96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036729B7-84F2-4AEA-B9D3-2E79FD47766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DA6054F0-CC19-4F11-9439-7766F7B8CEF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3125CAE-199B-4A6E-A999-8002F93F9E7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4F50C219-0085-4E07-AEA1-583F3680A285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4A909AD0-2A8D-405D-B163-840A196509A0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7986538" y="4012957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H="1" flipV="1">
            <a:off x="6213746" y="1352145"/>
            <a:ext cx="1955259" cy="33852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TextBox 696">
            <a:extLst>
              <a:ext uri="{FF2B5EF4-FFF2-40B4-BE49-F238E27FC236}">
                <a16:creationId xmlns:a16="http://schemas.microsoft.com/office/drawing/2014/main" id="{A98B5E28-5F1E-40BD-851B-CF8BECE250D0}"/>
              </a:ext>
            </a:extLst>
          </p:cNvPr>
          <p:cNvSpPr txBox="1"/>
          <p:nvPr/>
        </p:nvSpPr>
        <p:spPr>
          <a:xfrm>
            <a:off x="6465474" y="1407734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9CEEE76C-C78E-4469-BD9E-39EFAF75D8A3}"/>
              </a:ext>
            </a:extLst>
          </p:cNvPr>
          <p:cNvGrpSpPr/>
          <p:nvPr/>
        </p:nvGrpSpPr>
        <p:grpSpPr>
          <a:xfrm rot="2033154">
            <a:off x="7059731" y="-999935"/>
            <a:ext cx="675804" cy="3265176"/>
            <a:chOff x="10764539" y="1475264"/>
            <a:chExt cx="668226" cy="3228565"/>
          </a:xfrm>
        </p:grpSpPr>
        <p:sp>
          <p:nvSpPr>
            <p:cNvPr id="711" name="Rectangle 710">
              <a:extLst>
                <a:ext uri="{FF2B5EF4-FFF2-40B4-BE49-F238E27FC236}">
                  <a16:creationId xmlns:a16="http://schemas.microsoft.com/office/drawing/2014/main" id="{7E7AB9F4-5574-47DE-BD6D-48EAB71991D1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2" name="Rectangle 711">
              <a:extLst>
                <a:ext uri="{FF2B5EF4-FFF2-40B4-BE49-F238E27FC236}">
                  <a16:creationId xmlns:a16="http://schemas.microsoft.com/office/drawing/2014/main" id="{8DE2FFCC-A73E-4CA0-877B-76CE1744ECC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3" name="Isosceles Triangle 712">
              <a:extLst>
                <a:ext uri="{FF2B5EF4-FFF2-40B4-BE49-F238E27FC236}">
                  <a16:creationId xmlns:a16="http://schemas.microsoft.com/office/drawing/2014/main" id="{31FDFD81-2D37-4B5B-8BD7-495FB9FC6B4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4" name="Isosceles Triangle 713">
              <a:extLst>
                <a:ext uri="{FF2B5EF4-FFF2-40B4-BE49-F238E27FC236}">
                  <a16:creationId xmlns:a16="http://schemas.microsoft.com/office/drawing/2014/main" id="{93922065-DB02-4B36-B98A-64C432D1190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/>
              <p:nvPr/>
            </p:nvSpPr>
            <p:spPr>
              <a:xfrm rot="1964131">
                <a:off x="7617058" y="3638078"/>
                <a:ext cx="214604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4131">
                <a:off x="7617058" y="3638078"/>
                <a:ext cx="2146041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6717850" y="3277790"/>
            <a:ext cx="2908573" cy="2908572"/>
          </a:xfrm>
          <a:prstGeom prst="arc">
            <a:avLst>
              <a:gd name="adj1" fmla="val 7408736"/>
              <a:gd name="adj2" fmla="val 15070140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5E66842F-4074-41D9-85FE-FB7CCA9FD470}"/>
              </a:ext>
            </a:extLst>
          </p:cNvPr>
          <p:cNvGrpSpPr/>
          <p:nvPr/>
        </p:nvGrpSpPr>
        <p:grpSpPr>
          <a:xfrm rot="3706216">
            <a:off x="3882695" y="480996"/>
            <a:ext cx="8548813" cy="8548813"/>
            <a:chOff x="1981200" y="-685800"/>
            <a:chExt cx="8229600" cy="8229600"/>
          </a:xfrm>
        </p:grpSpPr>
        <p:grpSp>
          <p:nvGrpSpPr>
            <p:cNvPr id="717" name="Group 716">
              <a:extLst>
                <a:ext uri="{FF2B5EF4-FFF2-40B4-BE49-F238E27FC236}">
                  <a16:creationId xmlns:a16="http://schemas.microsoft.com/office/drawing/2014/main" id="{20B789C2-9ABB-40DA-B579-9923DEE424C2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719" name="Group 718">
                <a:extLst>
                  <a:ext uri="{FF2B5EF4-FFF2-40B4-BE49-F238E27FC236}">
                    <a16:creationId xmlns:a16="http://schemas.microsoft.com/office/drawing/2014/main" id="{1EE36D68-DBBA-41B8-A540-14CF2A8B9EA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736" name="Group 735">
                  <a:extLst>
                    <a:ext uri="{FF2B5EF4-FFF2-40B4-BE49-F238E27FC236}">
                      <a16:creationId xmlns:a16="http://schemas.microsoft.com/office/drawing/2014/main" id="{96ACE873-B396-4724-92EE-847357052AFE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38" name="Rectangle: Single Corner Rounded 17">
                    <a:extLst>
                      <a:ext uri="{FF2B5EF4-FFF2-40B4-BE49-F238E27FC236}">
                        <a16:creationId xmlns:a16="http://schemas.microsoft.com/office/drawing/2014/main" id="{A03FDD41-242E-4E3C-809F-BDD7103C22F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39" name="Rectangle: Single Corner Rounded 17">
                    <a:extLst>
                      <a:ext uri="{FF2B5EF4-FFF2-40B4-BE49-F238E27FC236}">
                        <a16:creationId xmlns:a16="http://schemas.microsoft.com/office/drawing/2014/main" id="{7FA32F70-8033-4779-875A-2EE250B39B3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37" name="Isosceles Triangle 736">
                  <a:extLst>
                    <a:ext uri="{FF2B5EF4-FFF2-40B4-BE49-F238E27FC236}">
                      <a16:creationId xmlns:a16="http://schemas.microsoft.com/office/drawing/2014/main" id="{B7303E04-1E57-407F-B0E9-DD866345BDD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20" name="Group 719">
                <a:extLst>
                  <a:ext uri="{FF2B5EF4-FFF2-40B4-BE49-F238E27FC236}">
                    <a16:creationId xmlns:a16="http://schemas.microsoft.com/office/drawing/2014/main" id="{C85090F0-3B37-4071-A538-4D5ACB800B75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734" name="Rectangle: Single Corner Rounded 17">
                  <a:extLst>
                    <a:ext uri="{FF2B5EF4-FFF2-40B4-BE49-F238E27FC236}">
                      <a16:creationId xmlns:a16="http://schemas.microsoft.com/office/drawing/2014/main" id="{2B530E23-C620-44B3-9F5B-04146B5FD78D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5" name="Rectangle: Single Corner Rounded 17">
                  <a:extLst>
                    <a:ext uri="{FF2B5EF4-FFF2-40B4-BE49-F238E27FC236}">
                      <a16:creationId xmlns:a16="http://schemas.microsoft.com/office/drawing/2014/main" id="{4027602F-B94D-4C8C-BA16-B85C9142FD2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21" name="Group 720">
                <a:extLst>
                  <a:ext uri="{FF2B5EF4-FFF2-40B4-BE49-F238E27FC236}">
                    <a16:creationId xmlns:a16="http://schemas.microsoft.com/office/drawing/2014/main" id="{2951E788-C8BB-48E5-A200-DCEFB02AB0D4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731" name="Rectangle 730">
                  <a:extLst>
                    <a:ext uri="{FF2B5EF4-FFF2-40B4-BE49-F238E27FC236}">
                      <a16:creationId xmlns:a16="http://schemas.microsoft.com/office/drawing/2014/main" id="{49AE9B55-83F5-4ACF-88CE-69BDDA5BA797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Rectangle: Rounded Corners 731">
                  <a:extLst>
                    <a:ext uri="{FF2B5EF4-FFF2-40B4-BE49-F238E27FC236}">
                      <a16:creationId xmlns:a16="http://schemas.microsoft.com/office/drawing/2014/main" id="{0FDEF6C4-A72E-44C3-9B17-78DB0D0B806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Star: 7 Points 732">
                  <a:extLst>
                    <a:ext uri="{FF2B5EF4-FFF2-40B4-BE49-F238E27FC236}">
                      <a16:creationId xmlns:a16="http://schemas.microsoft.com/office/drawing/2014/main" id="{8E2C80B0-8C31-4CF8-8A9E-8FAE5CC2A4E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6877F148-878A-44F9-9C95-8BA77936B12A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id="{30BFD0FE-BBC6-44D1-B489-AABC83008755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727" name="Rectangle 726">
                    <a:extLst>
                      <a:ext uri="{FF2B5EF4-FFF2-40B4-BE49-F238E27FC236}">
                        <a16:creationId xmlns:a16="http://schemas.microsoft.com/office/drawing/2014/main" id="{1673ECE7-7E21-483F-BA18-87D6E8D7E6F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8" name="Rectangle 727">
                    <a:extLst>
                      <a:ext uri="{FF2B5EF4-FFF2-40B4-BE49-F238E27FC236}">
                        <a16:creationId xmlns:a16="http://schemas.microsoft.com/office/drawing/2014/main" id="{C84DCDAA-299D-40CC-95BD-15340668EB4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9" name="Isosceles Triangle 728">
                    <a:extLst>
                      <a:ext uri="{FF2B5EF4-FFF2-40B4-BE49-F238E27FC236}">
                        <a16:creationId xmlns:a16="http://schemas.microsoft.com/office/drawing/2014/main" id="{AA138DAF-BB3E-46DC-9850-DAFA57F4753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0" name="Isosceles Triangle 729">
                    <a:extLst>
                      <a:ext uri="{FF2B5EF4-FFF2-40B4-BE49-F238E27FC236}">
                        <a16:creationId xmlns:a16="http://schemas.microsoft.com/office/drawing/2014/main" id="{E4863098-790B-47A7-BBE5-5BDACA084C8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24" name="Group 723">
                  <a:extLst>
                    <a:ext uri="{FF2B5EF4-FFF2-40B4-BE49-F238E27FC236}">
                      <a16:creationId xmlns:a16="http://schemas.microsoft.com/office/drawing/2014/main" id="{FA0987D5-70EB-4DEA-8205-68474CEC9DB1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725" name="Freeform: Shape 724">
                    <a:extLst>
                      <a:ext uri="{FF2B5EF4-FFF2-40B4-BE49-F238E27FC236}">
                        <a16:creationId xmlns:a16="http://schemas.microsoft.com/office/drawing/2014/main" id="{4BBC27A3-4D3F-4B93-BCF1-75E4A6EC7068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Cylinder 725">
                    <a:extLst>
                      <a:ext uri="{FF2B5EF4-FFF2-40B4-BE49-F238E27FC236}">
                        <a16:creationId xmlns:a16="http://schemas.microsoft.com/office/drawing/2014/main" id="{4A6961FA-8F64-4187-899B-ABDF75F77A9F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88E0A67E-C2EF-4868-94CD-05D18AE2E79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8F6CCB7-E5E3-47B8-AD94-43427EF62D81}"/>
              </a:ext>
            </a:extLst>
          </p:cNvPr>
          <p:cNvSpPr txBox="1"/>
          <p:nvPr/>
        </p:nvSpPr>
        <p:spPr>
          <a:xfrm>
            <a:off x="6248881" y="1754777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7969446" y="463399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11609031" y="4681829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103FCC-7288-4BE0-9AE3-933CBB9AD73E}"/>
              </a:ext>
            </a:extLst>
          </p:cNvPr>
          <p:cNvSpPr txBox="1"/>
          <p:nvPr/>
        </p:nvSpPr>
        <p:spPr>
          <a:xfrm>
            <a:off x="447675" y="923925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কোন রেখাংশ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লই।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1" name="TextBox 700">
            <a:extLst>
              <a:ext uri="{FF2B5EF4-FFF2-40B4-BE49-F238E27FC236}">
                <a16:creationId xmlns:a16="http://schemas.microsoft.com/office/drawing/2014/main" id="{269EAED0-7BEB-492F-861E-123227D9A309}"/>
              </a:ext>
            </a:extLst>
          </p:cNvPr>
          <p:cNvSpPr txBox="1"/>
          <p:nvPr/>
        </p:nvSpPr>
        <p:spPr>
          <a:xfrm>
            <a:off x="390525" y="1676400"/>
            <a:ext cx="555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চাঁদার কেন্দ্র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IN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মিলিয়ে রেখাটি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রেখাংশ বরাবর রাখি।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2" name="TextBox 701">
            <a:extLst>
              <a:ext uri="{FF2B5EF4-FFF2-40B4-BE49-F238E27FC236}">
                <a16:creationId xmlns:a16="http://schemas.microsoft.com/office/drawing/2014/main" id="{BC453A6F-3A80-4431-A224-B4C020A24EA9}"/>
              </a:ext>
            </a:extLst>
          </p:cNvPr>
          <p:cNvSpPr txBox="1"/>
          <p:nvPr/>
        </p:nvSpPr>
        <p:spPr>
          <a:xfrm>
            <a:off x="419100" y="2943225"/>
            <a:ext cx="547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বাম দিকে 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একটি বিন্দু 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নির্ণয় করি।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F4CBCC-6FFF-4FDB-99C4-FB01CFC70982}"/>
                  </a:ext>
                </a:extLst>
              </p:cNvPr>
              <p:cNvSpPr txBox="1"/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36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>
                    <a:solidFill>
                      <a:srgbClr val="00B0F0"/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F4CBCC-6FFF-4FDB-99C4-FB01CFC70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3" name="TextBox 702">
                <a:extLst>
                  <a:ext uri="{FF2B5EF4-FFF2-40B4-BE49-F238E27FC236}">
                    <a16:creationId xmlns:a16="http://schemas.microsoft.com/office/drawing/2014/main" id="{5965232E-886A-4067-B3D9-8186DCD063DA}"/>
                  </a:ext>
                </a:extLst>
              </p:cNvPr>
              <p:cNvSpPr txBox="1"/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36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>
                    <a:solidFill>
                      <a:srgbClr val="00B0F0"/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703" name="TextBox 702">
                <a:extLst>
                  <a:ext uri="{FF2B5EF4-FFF2-40B4-BE49-F238E27FC236}">
                    <a16:creationId xmlns:a16="http://schemas.microsoft.com/office/drawing/2014/main" id="{5965232E-886A-4067-B3D9-8186DCD06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blipFill>
                <a:blip r:embed="rId7"/>
                <a:stretch>
                  <a:fillRect r="-1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4" name="TextBox 703">
            <a:extLst>
              <a:ext uri="{FF2B5EF4-FFF2-40B4-BE49-F238E27FC236}">
                <a16:creationId xmlns:a16="http://schemas.microsoft.com/office/drawing/2014/main" id="{08AF7DEA-BFAC-47C6-A1D2-819D52A122C8}"/>
              </a:ext>
            </a:extLst>
          </p:cNvPr>
          <p:cNvSpPr txBox="1"/>
          <p:nvPr/>
        </p:nvSpPr>
        <p:spPr>
          <a:xfrm>
            <a:off x="504825" y="4267200"/>
            <a:ext cx="542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, B </a:t>
            </a:r>
            <a:r>
              <a:rPr lang="bn-IN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যোগ করি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5" name="TextBox 704">
            <a:extLst>
              <a:ext uri="{FF2B5EF4-FFF2-40B4-BE49-F238E27FC236}">
                <a16:creationId xmlns:a16="http://schemas.microsoft.com/office/drawing/2014/main" id="{C1A7FBE5-3CDA-4AB3-8FBC-676967B2BB96}"/>
              </a:ext>
            </a:extLst>
          </p:cNvPr>
          <p:cNvSpPr txBox="1"/>
          <p:nvPr/>
        </p:nvSpPr>
        <p:spPr>
          <a:xfrm>
            <a:off x="485775" y="5124450"/>
            <a:ext cx="539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তাহলে, চাঁদার সাহায্যে 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অঙ্কিত হল। 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6" name="TextBox 705">
                <a:extLst>
                  <a:ext uri="{FF2B5EF4-FFF2-40B4-BE49-F238E27FC236}">
                    <a16:creationId xmlns:a16="http://schemas.microsoft.com/office/drawing/2014/main" id="{4FDCF9B7-EB55-43EE-A5D3-C7DD85FA22A4}"/>
                  </a:ext>
                </a:extLst>
              </p:cNvPr>
              <p:cNvSpPr txBox="1"/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120</m:t>
                    </m:r>
                    <m:r>
                      <a:rPr lang="en-US" sz="3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>
                    <a:solidFill>
                      <a:srgbClr val="00B050"/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706" name="TextBox 705">
                <a:extLst>
                  <a:ext uri="{FF2B5EF4-FFF2-40B4-BE49-F238E27FC236}">
                    <a16:creationId xmlns:a16="http://schemas.microsoft.com/office/drawing/2014/main" id="{4FDCF9B7-EB55-43EE-A5D3-C7DD85FA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350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6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81481E-6 L -0.15651 -0.47592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26" y="-23796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"/>
                            </p:stCondLst>
                            <p:childTnLst>
                              <p:par>
                                <p:cTn id="10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380000">
                                      <p:cBhvr>
                                        <p:cTn id="130" dur="2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7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" grpId="0"/>
      <p:bldP spid="697" grpId="0"/>
      <p:bldP spid="715" grpId="0"/>
      <p:bldP spid="742" grpId="0" animBg="1"/>
      <p:bldP spid="3" grpId="0"/>
      <p:bldP spid="608" grpId="0"/>
      <p:bldP spid="699" grpId="0"/>
      <p:bldP spid="4" grpId="0"/>
      <p:bldP spid="701" grpId="0"/>
      <p:bldP spid="702" grpId="0"/>
      <p:bldP spid="5" grpId="0"/>
      <p:bldP spid="703" grpId="0"/>
      <p:bldP spid="704" grpId="0"/>
      <p:bldP spid="705" grpId="0"/>
      <p:bldP spid="7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DEB2D6"/>
            </a:gs>
            <a:gs pos="85000">
              <a:srgbClr val="21FF3B"/>
            </a:gs>
            <a:gs pos="0">
              <a:schemeClr val="accent4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TextBox 706">
            <a:extLst>
              <a:ext uri="{FF2B5EF4-FFF2-40B4-BE49-F238E27FC236}">
                <a16:creationId xmlns:a16="http://schemas.microsoft.com/office/drawing/2014/main" id="{5BB0BE68-59AB-4D2C-9C89-9ED44119AFBD}"/>
              </a:ext>
            </a:extLst>
          </p:cNvPr>
          <p:cNvSpPr txBox="1"/>
          <p:nvPr/>
        </p:nvSpPr>
        <p:spPr>
          <a:xfrm>
            <a:off x="485775" y="5124450"/>
            <a:ext cx="539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তাহলে, চাঁদার সাহায্যে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অঙ্কিত হল।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9" name="Frame 708">
            <a:extLst>
              <a:ext uri="{FF2B5EF4-FFF2-40B4-BE49-F238E27FC236}">
                <a16:creationId xmlns:a16="http://schemas.microsoft.com/office/drawing/2014/main" id="{A6DEB79F-B21D-4070-84B0-B094D30AF3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0" name="Frame 739">
            <a:extLst>
              <a:ext uri="{FF2B5EF4-FFF2-40B4-BE49-F238E27FC236}">
                <a16:creationId xmlns:a16="http://schemas.microsoft.com/office/drawing/2014/main" id="{A5D39DCD-B4C0-476F-A679-9A6F1FDA9072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/>
              <p:nvPr/>
            </p:nvSpPr>
            <p:spPr>
              <a:xfrm>
                <a:off x="4646644" y="0"/>
                <a:ext cx="214604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105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644" y="0"/>
                <a:ext cx="2146041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EB627FEC-055F-4E42-BAB5-248DE57D66DF}"/>
              </a:ext>
            </a:extLst>
          </p:cNvPr>
          <p:cNvCxnSpPr>
            <a:cxnSpLocks/>
          </p:cNvCxnSpPr>
          <p:nvPr/>
        </p:nvCxnSpPr>
        <p:spPr>
          <a:xfrm>
            <a:off x="8453534" y="4739951"/>
            <a:ext cx="35316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5373166" y="1643209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97626C87-C007-40D6-B922-FEF41411DE33}"/>
              </a:ext>
            </a:extLst>
          </p:cNvPr>
          <p:cNvGrpSpPr/>
          <p:nvPr/>
        </p:nvGrpSpPr>
        <p:grpSpPr>
          <a:xfrm rot="2033154">
            <a:off x="8879775" y="1641664"/>
            <a:ext cx="675804" cy="3265176"/>
            <a:chOff x="10764539" y="1475264"/>
            <a:chExt cx="668226" cy="3228565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453BB42F-E003-4BA8-B46D-606DEBB55E65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837F4973-47E7-4E7E-B327-5170B13D655B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6" name="Isosceles Triangle 605">
              <a:extLst>
                <a:ext uri="{FF2B5EF4-FFF2-40B4-BE49-F238E27FC236}">
                  <a16:creationId xmlns:a16="http://schemas.microsoft.com/office/drawing/2014/main" id="{8E28CEBE-A3C7-4835-A551-B84DE6AB6935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7" name="Isosceles Triangle 606">
              <a:extLst>
                <a:ext uri="{FF2B5EF4-FFF2-40B4-BE49-F238E27FC236}">
                  <a16:creationId xmlns:a16="http://schemas.microsoft.com/office/drawing/2014/main" id="{982F2647-DEC7-4948-BC2E-1F4B32F72572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48D308C-0C36-4E05-9AD6-FAEE105CFA61}"/>
              </a:ext>
            </a:extLst>
          </p:cNvPr>
          <p:cNvGrpSpPr/>
          <p:nvPr/>
        </p:nvGrpSpPr>
        <p:grpSpPr>
          <a:xfrm rot="4511411">
            <a:off x="3744271" y="2809095"/>
            <a:ext cx="7543698" cy="978866"/>
            <a:chOff x="2101327" y="4968806"/>
            <a:chExt cx="8859520" cy="1149606"/>
          </a:xfrm>
        </p:grpSpPr>
        <p:sp>
          <p:nvSpPr>
            <p:cNvPr id="610" name="Rectangle: Single Corner Rounded 609">
              <a:extLst>
                <a:ext uri="{FF2B5EF4-FFF2-40B4-BE49-F238E27FC236}">
                  <a16:creationId xmlns:a16="http://schemas.microsoft.com/office/drawing/2014/main" id="{8ACFF193-06E5-47D4-8629-94016B2B7665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A4BA3E64-1084-4FAA-B5E2-55E8BF3D2D4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687" name="Straight Connector 686">
                <a:extLst>
                  <a:ext uri="{FF2B5EF4-FFF2-40B4-BE49-F238E27FC236}">
                    <a16:creationId xmlns:a16="http://schemas.microsoft.com/office/drawing/2014/main" id="{86D23E67-7503-458E-B261-697973458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88E8EB5E-1D3D-45E0-ABCE-FFE7D1A8C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D19C619A-0057-4147-A404-DD907D938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6B4C6F38-F119-44DC-BDFB-AEC28264A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>
                <a:extLst>
                  <a:ext uri="{FF2B5EF4-FFF2-40B4-BE49-F238E27FC236}">
                    <a16:creationId xmlns:a16="http://schemas.microsoft.com/office/drawing/2014/main" id="{E71A0BAE-42B1-4884-AA1F-B9A40D837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>
                <a:extLst>
                  <a:ext uri="{FF2B5EF4-FFF2-40B4-BE49-F238E27FC236}">
                    <a16:creationId xmlns:a16="http://schemas.microsoft.com/office/drawing/2014/main" id="{1A12FF4A-8324-410D-8DA5-0A8018EC1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>
                <a:extLst>
                  <a:ext uri="{FF2B5EF4-FFF2-40B4-BE49-F238E27FC236}">
                    <a16:creationId xmlns:a16="http://schemas.microsoft.com/office/drawing/2014/main" id="{5C3FD645-4A71-4C21-AAFD-B7532E3AF8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>
                <a:extLst>
                  <a:ext uri="{FF2B5EF4-FFF2-40B4-BE49-F238E27FC236}">
                    <a16:creationId xmlns:a16="http://schemas.microsoft.com/office/drawing/2014/main" id="{2B80148B-8C15-4E3E-91B8-5C74B9F81F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>
                <a:extLst>
                  <a:ext uri="{FF2B5EF4-FFF2-40B4-BE49-F238E27FC236}">
                    <a16:creationId xmlns:a16="http://schemas.microsoft.com/office/drawing/2014/main" id="{C4CFC813-60BF-40B0-80CF-0AE993350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>
                <a:extLst>
                  <a:ext uri="{FF2B5EF4-FFF2-40B4-BE49-F238E27FC236}">
                    <a16:creationId xmlns:a16="http://schemas.microsoft.com/office/drawing/2014/main" id="{B559DEF0-0798-40F0-B8B8-D4126B6A8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DAC38134-D880-45D9-A48D-FC153131DF8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E289DD0F-FEB6-475B-AF4F-24DF06BE6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530F63F8-7AA1-44C9-AC70-5A2FB5969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8E14D225-E85B-433F-A2AA-507748D08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>
                <a:extLst>
                  <a:ext uri="{FF2B5EF4-FFF2-40B4-BE49-F238E27FC236}">
                    <a16:creationId xmlns:a16="http://schemas.microsoft.com/office/drawing/2014/main" id="{70B05DA2-AE0A-4FEC-A59C-93152EF8DD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>
                <a:extLst>
                  <a:ext uri="{FF2B5EF4-FFF2-40B4-BE49-F238E27FC236}">
                    <a16:creationId xmlns:a16="http://schemas.microsoft.com/office/drawing/2014/main" id="{D3FD3BF8-8026-42C8-BCC4-1695BEC6B9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>
                <a:extLst>
                  <a:ext uri="{FF2B5EF4-FFF2-40B4-BE49-F238E27FC236}">
                    <a16:creationId xmlns:a16="http://schemas.microsoft.com/office/drawing/2014/main" id="{40DC19DE-100C-494B-AB88-3040E90B8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>
                <a:extLst>
                  <a:ext uri="{FF2B5EF4-FFF2-40B4-BE49-F238E27FC236}">
                    <a16:creationId xmlns:a16="http://schemas.microsoft.com/office/drawing/2014/main" id="{C4AA9787-A03A-4531-A3CA-38631DE95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BC018019-9251-42DC-ABB9-FB59A2D13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06397741-8146-4039-B5EE-27A32D6EE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CA43A3CC-6B13-480C-B45C-4DCDF4F9A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1FEE78D1-3B47-400D-9118-FEF336BA0BC9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667" name="Straight Connector 666">
                <a:extLst>
                  <a:ext uri="{FF2B5EF4-FFF2-40B4-BE49-F238E27FC236}">
                    <a16:creationId xmlns:a16="http://schemas.microsoft.com/office/drawing/2014/main" id="{FDE9BBF8-843F-4257-8391-226AA98FD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>
                <a:extLst>
                  <a:ext uri="{FF2B5EF4-FFF2-40B4-BE49-F238E27FC236}">
                    <a16:creationId xmlns:a16="http://schemas.microsoft.com/office/drawing/2014/main" id="{4A28A629-02E1-4DD7-A709-5807B809A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>
                <a:extLst>
                  <a:ext uri="{FF2B5EF4-FFF2-40B4-BE49-F238E27FC236}">
                    <a16:creationId xmlns:a16="http://schemas.microsoft.com/office/drawing/2014/main" id="{26938F54-613E-470E-B5A4-D4F4D573D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>
                <a:extLst>
                  <a:ext uri="{FF2B5EF4-FFF2-40B4-BE49-F238E27FC236}">
                    <a16:creationId xmlns:a16="http://schemas.microsoft.com/office/drawing/2014/main" id="{E2CED2D3-C92D-429E-A32E-8E130E010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>
                <a:extLst>
                  <a:ext uri="{FF2B5EF4-FFF2-40B4-BE49-F238E27FC236}">
                    <a16:creationId xmlns:a16="http://schemas.microsoft.com/office/drawing/2014/main" id="{EA63D3AE-B336-4D93-A535-18B8CAD30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>
                <a:extLst>
                  <a:ext uri="{FF2B5EF4-FFF2-40B4-BE49-F238E27FC236}">
                    <a16:creationId xmlns:a16="http://schemas.microsoft.com/office/drawing/2014/main" id="{CC3281F6-2BC0-426B-AE58-23EA37B45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41E2A364-5956-4028-8ED3-B4F2D1547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E735147-DEF8-400E-92FA-9C75F3B3EB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107A7CB7-48EA-4868-B8E4-ACAF98A71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>
                <a:extLst>
                  <a:ext uri="{FF2B5EF4-FFF2-40B4-BE49-F238E27FC236}">
                    <a16:creationId xmlns:a16="http://schemas.microsoft.com/office/drawing/2014/main" id="{FC0B5A1B-845E-4785-82B7-0D39F75CA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4" name="Group 613">
              <a:extLst>
                <a:ext uri="{FF2B5EF4-FFF2-40B4-BE49-F238E27FC236}">
                  <a16:creationId xmlns:a16="http://schemas.microsoft.com/office/drawing/2014/main" id="{5B03894E-3124-469A-9072-6FA978183AB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B0798D52-3645-4161-8CCE-92FB5A32F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78AC44AB-D49A-41D5-8374-852F54E6F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6AD7547A-6AA3-4244-9851-CA8B954AD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F9E416A0-00CC-41F9-8BAB-B5EDF523B1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>
                <a:extLst>
                  <a:ext uri="{FF2B5EF4-FFF2-40B4-BE49-F238E27FC236}">
                    <a16:creationId xmlns:a16="http://schemas.microsoft.com/office/drawing/2014/main" id="{E59D436A-669D-4BA8-AA7C-53A190E03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>
                <a:extLst>
                  <a:ext uri="{FF2B5EF4-FFF2-40B4-BE49-F238E27FC236}">
                    <a16:creationId xmlns:a16="http://schemas.microsoft.com/office/drawing/2014/main" id="{D8D2546A-818D-4581-9D28-F6EB1B36CB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>
                <a:extLst>
                  <a:ext uri="{FF2B5EF4-FFF2-40B4-BE49-F238E27FC236}">
                    <a16:creationId xmlns:a16="http://schemas.microsoft.com/office/drawing/2014/main" id="{6050A8B3-4629-4D15-87C6-260F40908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>
                <a:extLst>
                  <a:ext uri="{FF2B5EF4-FFF2-40B4-BE49-F238E27FC236}">
                    <a16:creationId xmlns:a16="http://schemas.microsoft.com/office/drawing/2014/main" id="{0E1BBC5C-7794-48FE-BAB2-B48486CC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>
                <a:extLst>
                  <a:ext uri="{FF2B5EF4-FFF2-40B4-BE49-F238E27FC236}">
                    <a16:creationId xmlns:a16="http://schemas.microsoft.com/office/drawing/2014/main" id="{3A8E5781-9D2B-4AE3-975F-F1ADEFBF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>
                <a:extLst>
                  <a:ext uri="{FF2B5EF4-FFF2-40B4-BE49-F238E27FC236}">
                    <a16:creationId xmlns:a16="http://schemas.microsoft.com/office/drawing/2014/main" id="{F3AD2765-35E3-4086-B453-EB8A949B0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55B1AC77-5998-4EF8-9449-FD887976FCC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647" name="Straight Connector 646">
                <a:extLst>
                  <a:ext uri="{FF2B5EF4-FFF2-40B4-BE49-F238E27FC236}">
                    <a16:creationId xmlns:a16="http://schemas.microsoft.com/office/drawing/2014/main" id="{11511186-A7C1-477C-AB98-6E2BEB58B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>
                <a:extLst>
                  <a:ext uri="{FF2B5EF4-FFF2-40B4-BE49-F238E27FC236}">
                    <a16:creationId xmlns:a16="http://schemas.microsoft.com/office/drawing/2014/main" id="{6178CE34-E926-419A-9141-DB0C0862B9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>
                <a:extLst>
                  <a:ext uri="{FF2B5EF4-FFF2-40B4-BE49-F238E27FC236}">
                    <a16:creationId xmlns:a16="http://schemas.microsoft.com/office/drawing/2014/main" id="{AF20DFA1-D6EA-441C-A28E-337FAC8A5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>
                <a:extLst>
                  <a:ext uri="{FF2B5EF4-FFF2-40B4-BE49-F238E27FC236}">
                    <a16:creationId xmlns:a16="http://schemas.microsoft.com/office/drawing/2014/main" id="{A30950FD-D8A9-4DE0-9E82-022ED02A6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336845FD-E280-45D9-A667-8DEF0FE56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ECF8CB83-805B-4196-BB1A-AFD4366903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CFD0B663-DA12-4F55-9ABB-6BD8805A38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5B7EEC75-CA15-41DC-A45F-7C47A2965C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F879B441-0BD3-49AB-B580-B4F6C3B89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A4394FF1-EC52-4C33-9066-F9495A965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2BA0C86F-0FE2-4FC7-90B7-B6403864CA6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637" name="Straight Connector 636">
                <a:extLst>
                  <a:ext uri="{FF2B5EF4-FFF2-40B4-BE49-F238E27FC236}">
                    <a16:creationId xmlns:a16="http://schemas.microsoft.com/office/drawing/2014/main" id="{58D9DA03-405F-42F6-8D9D-617031542C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>
                <a:extLst>
                  <a:ext uri="{FF2B5EF4-FFF2-40B4-BE49-F238E27FC236}">
                    <a16:creationId xmlns:a16="http://schemas.microsoft.com/office/drawing/2014/main" id="{D6BBC638-DDAB-4D30-86B1-EA4E11A22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>
                <a:extLst>
                  <a:ext uri="{FF2B5EF4-FFF2-40B4-BE49-F238E27FC236}">
                    <a16:creationId xmlns:a16="http://schemas.microsoft.com/office/drawing/2014/main" id="{406850C6-EB04-4B6B-86E7-096CF7416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>
                <a:extLst>
                  <a:ext uri="{FF2B5EF4-FFF2-40B4-BE49-F238E27FC236}">
                    <a16:creationId xmlns:a16="http://schemas.microsoft.com/office/drawing/2014/main" id="{4D8292C0-5CA9-45EA-98CB-1728706E3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>
                <a:extLst>
                  <a:ext uri="{FF2B5EF4-FFF2-40B4-BE49-F238E27FC236}">
                    <a16:creationId xmlns:a16="http://schemas.microsoft.com/office/drawing/2014/main" id="{0FDF3D60-D2C7-4BD1-87C6-DA29C997FB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>
                <a:extLst>
                  <a:ext uri="{FF2B5EF4-FFF2-40B4-BE49-F238E27FC236}">
                    <a16:creationId xmlns:a16="http://schemas.microsoft.com/office/drawing/2014/main" id="{0D7187DB-76C8-4B90-B124-6BA655EBF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>
                <a:extLst>
                  <a:ext uri="{FF2B5EF4-FFF2-40B4-BE49-F238E27FC236}">
                    <a16:creationId xmlns:a16="http://schemas.microsoft.com/office/drawing/2014/main" id="{C6D28B00-F0C7-49E3-891E-65FD3586F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>
                <a:extLst>
                  <a:ext uri="{FF2B5EF4-FFF2-40B4-BE49-F238E27FC236}">
                    <a16:creationId xmlns:a16="http://schemas.microsoft.com/office/drawing/2014/main" id="{036F5AF7-842A-45FA-8A59-ED60CA89E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>
                <a:extLst>
                  <a:ext uri="{FF2B5EF4-FFF2-40B4-BE49-F238E27FC236}">
                    <a16:creationId xmlns:a16="http://schemas.microsoft.com/office/drawing/2014/main" id="{A7934917-C653-4028-9143-1DC37149D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>
                <a:extLst>
                  <a:ext uri="{FF2B5EF4-FFF2-40B4-BE49-F238E27FC236}">
                    <a16:creationId xmlns:a16="http://schemas.microsoft.com/office/drawing/2014/main" id="{21E96FB6-8E4C-4F31-A477-FAA0E4B4B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B8010D99-F580-4315-8F46-B367624C2C11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8412F788-C538-491B-BF3D-98E736E159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70FB3327-DD06-4124-84A3-E952A9327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>
                <a:extLst>
                  <a:ext uri="{FF2B5EF4-FFF2-40B4-BE49-F238E27FC236}">
                    <a16:creationId xmlns:a16="http://schemas.microsoft.com/office/drawing/2014/main" id="{6B6BA5F3-9826-4E39-ADFB-050B95250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>
                <a:extLst>
                  <a:ext uri="{FF2B5EF4-FFF2-40B4-BE49-F238E27FC236}">
                    <a16:creationId xmlns:a16="http://schemas.microsoft.com/office/drawing/2014/main" id="{0F170291-CA9C-4B8D-B8F0-19A9E2E5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>
                <a:extLst>
                  <a:ext uri="{FF2B5EF4-FFF2-40B4-BE49-F238E27FC236}">
                    <a16:creationId xmlns:a16="http://schemas.microsoft.com/office/drawing/2014/main" id="{785709F5-DE01-4EF1-BF4D-DDA18D576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>
                <a:extLst>
                  <a:ext uri="{FF2B5EF4-FFF2-40B4-BE49-F238E27FC236}">
                    <a16:creationId xmlns:a16="http://schemas.microsoft.com/office/drawing/2014/main" id="{3E139F43-9254-4584-9ECE-7666BF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>
                <a:extLst>
                  <a:ext uri="{FF2B5EF4-FFF2-40B4-BE49-F238E27FC236}">
                    <a16:creationId xmlns:a16="http://schemas.microsoft.com/office/drawing/2014/main" id="{CFB0E7B7-2023-4AFC-8A42-61A314210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>
                <a:extLst>
                  <a:ext uri="{FF2B5EF4-FFF2-40B4-BE49-F238E27FC236}">
                    <a16:creationId xmlns:a16="http://schemas.microsoft.com/office/drawing/2014/main" id="{2E1FBBC9-EA30-4A1D-9367-446A9ABCF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>
                <a:extLst>
                  <a:ext uri="{FF2B5EF4-FFF2-40B4-BE49-F238E27FC236}">
                    <a16:creationId xmlns:a16="http://schemas.microsoft.com/office/drawing/2014/main" id="{01CB7488-7C40-46B9-ADE7-331C48568E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>
                <a:extLst>
                  <a:ext uri="{FF2B5EF4-FFF2-40B4-BE49-F238E27FC236}">
                    <a16:creationId xmlns:a16="http://schemas.microsoft.com/office/drawing/2014/main" id="{4AADE6B7-ADC9-4485-94DF-91295683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>
                <a:extLst>
                  <a:ext uri="{FF2B5EF4-FFF2-40B4-BE49-F238E27FC236}">
                    <a16:creationId xmlns:a16="http://schemas.microsoft.com/office/drawing/2014/main" id="{E2BC839C-AF01-4A08-8D2D-D17A944DD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03C9A240-F21B-433D-89BC-AB24D5CA3BED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146998B4-21D5-400D-835A-AEEAE7889D0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98EDF000-95A4-4FAF-A124-A78E07F70F96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036729B7-84F2-4AEA-B9D3-2E79FD47766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DA6054F0-CC19-4F11-9439-7766F7B8CEF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3125CAE-199B-4A6E-A999-8002F93F9E7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4F50C219-0085-4E07-AEA1-583F3680A285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4A909AD0-2A8D-405D-B163-840A196509A0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8292309" y="4012957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H="1" flipV="1">
            <a:off x="7478096" y="990600"/>
            <a:ext cx="996682" cy="3746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TextBox 696">
            <a:extLst>
              <a:ext uri="{FF2B5EF4-FFF2-40B4-BE49-F238E27FC236}">
                <a16:creationId xmlns:a16="http://schemas.microsoft.com/office/drawing/2014/main" id="{A98B5E28-5F1E-40BD-851B-CF8BECE250D0}"/>
              </a:ext>
            </a:extLst>
          </p:cNvPr>
          <p:cNvSpPr txBox="1"/>
          <p:nvPr/>
        </p:nvSpPr>
        <p:spPr>
          <a:xfrm>
            <a:off x="7499031" y="1071835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9CEEE76C-C78E-4469-BD9E-39EFAF75D8A3}"/>
              </a:ext>
            </a:extLst>
          </p:cNvPr>
          <p:cNvGrpSpPr/>
          <p:nvPr/>
        </p:nvGrpSpPr>
        <p:grpSpPr>
          <a:xfrm rot="2033154">
            <a:off x="8093288" y="-1335834"/>
            <a:ext cx="675804" cy="3265176"/>
            <a:chOff x="10764539" y="1475264"/>
            <a:chExt cx="668226" cy="3228565"/>
          </a:xfrm>
        </p:grpSpPr>
        <p:sp>
          <p:nvSpPr>
            <p:cNvPr id="711" name="Rectangle 710">
              <a:extLst>
                <a:ext uri="{FF2B5EF4-FFF2-40B4-BE49-F238E27FC236}">
                  <a16:creationId xmlns:a16="http://schemas.microsoft.com/office/drawing/2014/main" id="{7E7AB9F4-5574-47DE-BD6D-48EAB71991D1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2" name="Rectangle 711">
              <a:extLst>
                <a:ext uri="{FF2B5EF4-FFF2-40B4-BE49-F238E27FC236}">
                  <a16:creationId xmlns:a16="http://schemas.microsoft.com/office/drawing/2014/main" id="{8DE2FFCC-A73E-4CA0-877B-76CE1744ECC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3" name="Isosceles Triangle 712">
              <a:extLst>
                <a:ext uri="{FF2B5EF4-FFF2-40B4-BE49-F238E27FC236}">
                  <a16:creationId xmlns:a16="http://schemas.microsoft.com/office/drawing/2014/main" id="{31FDFD81-2D37-4B5B-8BD7-495FB9FC6B4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4" name="Isosceles Triangle 713">
              <a:extLst>
                <a:ext uri="{FF2B5EF4-FFF2-40B4-BE49-F238E27FC236}">
                  <a16:creationId xmlns:a16="http://schemas.microsoft.com/office/drawing/2014/main" id="{93922065-DB02-4B36-B98A-64C432D1190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/>
              <p:nvPr/>
            </p:nvSpPr>
            <p:spPr>
              <a:xfrm rot="2351287">
                <a:off x="7998393" y="3609503"/>
                <a:ext cx="214604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105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51287">
                <a:off x="7998393" y="3609503"/>
                <a:ext cx="2146041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7023621" y="3277790"/>
            <a:ext cx="2908573" cy="2908572"/>
          </a:xfrm>
          <a:prstGeom prst="arc">
            <a:avLst>
              <a:gd name="adj1" fmla="val 8290547"/>
              <a:gd name="adj2" fmla="val 15070140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5E66842F-4074-41D9-85FE-FB7CCA9FD470}"/>
              </a:ext>
            </a:extLst>
          </p:cNvPr>
          <p:cNvGrpSpPr/>
          <p:nvPr/>
        </p:nvGrpSpPr>
        <p:grpSpPr>
          <a:xfrm rot="4493071">
            <a:off x="4188466" y="480996"/>
            <a:ext cx="8548813" cy="8548813"/>
            <a:chOff x="1981200" y="-685800"/>
            <a:chExt cx="8229600" cy="8229600"/>
          </a:xfrm>
        </p:grpSpPr>
        <p:grpSp>
          <p:nvGrpSpPr>
            <p:cNvPr id="717" name="Group 716">
              <a:extLst>
                <a:ext uri="{FF2B5EF4-FFF2-40B4-BE49-F238E27FC236}">
                  <a16:creationId xmlns:a16="http://schemas.microsoft.com/office/drawing/2014/main" id="{20B789C2-9ABB-40DA-B579-9923DEE424C2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719" name="Group 718">
                <a:extLst>
                  <a:ext uri="{FF2B5EF4-FFF2-40B4-BE49-F238E27FC236}">
                    <a16:creationId xmlns:a16="http://schemas.microsoft.com/office/drawing/2014/main" id="{1EE36D68-DBBA-41B8-A540-14CF2A8B9EA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736" name="Group 735">
                  <a:extLst>
                    <a:ext uri="{FF2B5EF4-FFF2-40B4-BE49-F238E27FC236}">
                      <a16:creationId xmlns:a16="http://schemas.microsoft.com/office/drawing/2014/main" id="{96ACE873-B396-4724-92EE-847357052AFE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38" name="Rectangle: Single Corner Rounded 17">
                    <a:extLst>
                      <a:ext uri="{FF2B5EF4-FFF2-40B4-BE49-F238E27FC236}">
                        <a16:creationId xmlns:a16="http://schemas.microsoft.com/office/drawing/2014/main" id="{A03FDD41-242E-4E3C-809F-BDD7103C22F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39" name="Rectangle: Single Corner Rounded 17">
                    <a:extLst>
                      <a:ext uri="{FF2B5EF4-FFF2-40B4-BE49-F238E27FC236}">
                        <a16:creationId xmlns:a16="http://schemas.microsoft.com/office/drawing/2014/main" id="{7FA32F70-8033-4779-875A-2EE250B39B3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37" name="Isosceles Triangle 736">
                  <a:extLst>
                    <a:ext uri="{FF2B5EF4-FFF2-40B4-BE49-F238E27FC236}">
                      <a16:creationId xmlns:a16="http://schemas.microsoft.com/office/drawing/2014/main" id="{B7303E04-1E57-407F-B0E9-DD866345BDD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20" name="Group 719">
                <a:extLst>
                  <a:ext uri="{FF2B5EF4-FFF2-40B4-BE49-F238E27FC236}">
                    <a16:creationId xmlns:a16="http://schemas.microsoft.com/office/drawing/2014/main" id="{C85090F0-3B37-4071-A538-4D5ACB800B75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734" name="Rectangle: Single Corner Rounded 17">
                  <a:extLst>
                    <a:ext uri="{FF2B5EF4-FFF2-40B4-BE49-F238E27FC236}">
                      <a16:creationId xmlns:a16="http://schemas.microsoft.com/office/drawing/2014/main" id="{2B530E23-C620-44B3-9F5B-04146B5FD78D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5" name="Rectangle: Single Corner Rounded 17">
                  <a:extLst>
                    <a:ext uri="{FF2B5EF4-FFF2-40B4-BE49-F238E27FC236}">
                      <a16:creationId xmlns:a16="http://schemas.microsoft.com/office/drawing/2014/main" id="{4027602F-B94D-4C8C-BA16-B85C9142FD2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21" name="Group 720">
                <a:extLst>
                  <a:ext uri="{FF2B5EF4-FFF2-40B4-BE49-F238E27FC236}">
                    <a16:creationId xmlns:a16="http://schemas.microsoft.com/office/drawing/2014/main" id="{2951E788-C8BB-48E5-A200-DCEFB02AB0D4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731" name="Rectangle 730">
                  <a:extLst>
                    <a:ext uri="{FF2B5EF4-FFF2-40B4-BE49-F238E27FC236}">
                      <a16:creationId xmlns:a16="http://schemas.microsoft.com/office/drawing/2014/main" id="{49AE9B55-83F5-4ACF-88CE-69BDDA5BA797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Rectangle: Rounded Corners 731">
                  <a:extLst>
                    <a:ext uri="{FF2B5EF4-FFF2-40B4-BE49-F238E27FC236}">
                      <a16:creationId xmlns:a16="http://schemas.microsoft.com/office/drawing/2014/main" id="{0FDEF6C4-A72E-44C3-9B17-78DB0D0B806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Star: 7 Points 732">
                  <a:extLst>
                    <a:ext uri="{FF2B5EF4-FFF2-40B4-BE49-F238E27FC236}">
                      <a16:creationId xmlns:a16="http://schemas.microsoft.com/office/drawing/2014/main" id="{8E2C80B0-8C31-4CF8-8A9E-8FAE5CC2A4E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6877F148-878A-44F9-9C95-8BA77936B12A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id="{30BFD0FE-BBC6-44D1-B489-AABC83008755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727" name="Rectangle 726">
                    <a:extLst>
                      <a:ext uri="{FF2B5EF4-FFF2-40B4-BE49-F238E27FC236}">
                        <a16:creationId xmlns:a16="http://schemas.microsoft.com/office/drawing/2014/main" id="{1673ECE7-7E21-483F-BA18-87D6E8D7E6F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8" name="Rectangle 727">
                    <a:extLst>
                      <a:ext uri="{FF2B5EF4-FFF2-40B4-BE49-F238E27FC236}">
                        <a16:creationId xmlns:a16="http://schemas.microsoft.com/office/drawing/2014/main" id="{C84DCDAA-299D-40CC-95BD-15340668EB4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9" name="Isosceles Triangle 728">
                    <a:extLst>
                      <a:ext uri="{FF2B5EF4-FFF2-40B4-BE49-F238E27FC236}">
                        <a16:creationId xmlns:a16="http://schemas.microsoft.com/office/drawing/2014/main" id="{AA138DAF-BB3E-46DC-9850-DAFA57F4753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0" name="Isosceles Triangle 729">
                    <a:extLst>
                      <a:ext uri="{FF2B5EF4-FFF2-40B4-BE49-F238E27FC236}">
                        <a16:creationId xmlns:a16="http://schemas.microsoft.com/office/drawing/2014/main" id="{E4863098-790B-47A7-BBE5-5BDACA084C8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24" name="Group 723">
                  <a:extLst>
                    <a:ext uri="{FF2B5EF4-FFF2-40B4-BE49-F238E27FC236}">
                      <a16:creationId xmlns:a16="http://schemas.microsoft.com/office/drawing/2014/main" id="{FA0987D5-70EB-4DEA-8205-68474CEC9DB1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725" name="Freeform: Shape 724">
                    <a:extLst>
                      <a:ext uri="{FF2B5EF4-FFF2-40B4-BE49-F238E27FC236}">
                        <a16:creationId xmlns:a16="http://schemas.microsoft.com/office/drawing/2014/main" id="{4BBC27A3-4D3F-4B93-BCF1-75E4A6EC7068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Cylinder 725">
                    <a:extLst>
                      <a:ext uri="{FF2B5EF4-FFF2-40B4-BE49-F238E27FC236}">
                        <a16:creationId xmlns:a16="http://schemas.microsoft.com/office/drawing/2014/main" id="{4A6961FA-8F64-4187-899B-ABDF75F77A9F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88E0A67E-C2EF-4868-94CD-05D18AE2E79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8F6CCB7-E5E3-47B8-AD94-43427EF62D81}"/>
              </a:ext>
            </a:extLst>
          </p:cNvPr>
          <p:cNvSpPr txBox="1"/>
          <p:nvPr/>
        </p:nvSpPr>
        <p:spPr>
          <a:xfrm>
            <a:off x="7282438" y="1418878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8275217" y="463399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11661710" y="4655976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701" name="TextBox 700">
            <a:extLst>
              <a:ext uri="{FF2B5EF4-FFF2-40B4-BE49-F238E27FC236}">
                <a16:creationId xmlns:a16="http://schemas.microsoft.com/office/drawing/2014/main" id="{2FF20454-7B84-4BD6-AB6B-63006641BA81}"/>
              </a:ext>
            </a:extLst>
          </p:cNvPr>
          <p:cNvSpPr txBox="1"/>
          <p:nvPr/>
        </p:nvSpPr>
        <p:spPr>
          <a:xfrm>
            <a:off x="447675" y="923925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কোন রেখাংশ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লই।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2" name="TextBox 701">
            <a:extLst>
              <a:ext uri="{FF2B5EF4-FFF2-40B4-BE49-F238E27FC236}">
                <a16:creationId xmlns:a16="http://schemas.microsoft.com/office/drawing/2014/main" id="{D8F7803F-EF65-4E9D-9E3E-5EE9E70C4691}"/>
              </a:ext>
            </a:extLst>
          </p:cNvPr>
          <p:cNvSpPr txBox="1"/>
          <p:nvPr/>
        </p:nvSpPr>
        <p:spPr>
          <a:xfrm>
            <a:off x="390525" y="1676400"/>
            <a:ext cx="555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চাঁদার কেন্দ্র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মিলিয়ে রেখাটি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রেখাংশ বরাবর রাখি।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00695B44-B670-4612-A086-A006A4B083C1}"/>
              </a:ext>
            </a:extLst>
          </p:cNvPr>
          <p:cNvSpPr txBox="1"/>
          <p:nvPr/>
        </p:nvSpPr>
        <p:spPr>
          <a:xfrm>
            <a:off x="419100" y="2943225"/>
            <a:ext cx="547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বাম দিকে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একটি বিন্দু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নির্ণয় করি।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6382E59F-1038-4A1B-9CA8-7D90E3E3E483}"/>
                  </a:ext>
                </a:extLst>
              </p:cNvPr>
              <p:cNvSpPr txBox="1"/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6382E59F-1038-4A1B-9CA8-7D90E3E3E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AC339383-5927-47FA-9E0F-7C48B88CCF33}"/>
                  </a:ext>
                </a:extLst>
              </p:cNvPr>
              <p:cNvSpPr txBox="1"/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05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AC339383-5927-47FA-9E0F-7C48B88CC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blipFill>
                <a:blip r:embed="rId7"/>
                <a:stretch>
                  <a:fillRect r="-1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6" name="TextBox 705">
            <a:extLst>
              <a:ext uri="{FF2B5EF4-FFF2-40B4-BE49-F238E27FC236}">
                <a16:creationId xmlns:a16="http://schemas.microsoft.com/office/drawing/2014/main" id="{9241E4E9-863D-4731-87E7-1D3D56571319}"/>
              </a:ext>
            </a:extLst>
          </p:cNvPr>
          <p:cNvSpPr txBox="1"/>
          <p:nvPr/>
        </p:nvSpPr>
        <p:spPr>
          <a:xfrm>
            <a:off x="504825" y="4267200"/>
            <a:ext cx="542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 , B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যোগ 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472EC4F7-7F21-415F-95F1-A1882FCE9154}"/>
                  </a:ext>
                </a:extLst>
              </p:cNvPr>
              <p:cNvSpPr txBox="1"/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472EC4F7-7F21-415F-95F1-A1882FCE9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072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6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81481E-6 L -0.08333 -0.53148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26574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480000">
                                      <p:cBhvr>
                                        <p:cTn id="130" dur="2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7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" grpId="0"/>
      <p:bldP spid="698" grpId="0"/>
      <p:bldP spid="697" grpId="0"/>
      <p:bldP spid="715" grpId="0"/>
      <p:bldP spid="742" grpId="0" animBg="1"/>
      <p:bldP spid="3" grpId="0"/>
      <p:bldP spid="608" grpId="0"/>
      <p:bldP spid="699" grpId="0"/>
      <p:bldP spid="701" grpId="0"/>
      <p:bldP spid="702" grpId="0"/>
      <p:bldP spid="703" grpId="0"/>
      <p:bldP spid="704" grpId="0"/>
      <p:bldP spid="705" grpId="0"/>
      <p:bldP spid="706" grpId="0"/>
      <p:bldP spid="7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FFC5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Frame 708">
            <a:extLst>
              <a:ext uri="{FF2B5EF4-FFF2-40B4-BE49-F238E27FC236}">
                <a16:creationId xmlns:a16="http://schemas.microsoft.com/office/drawing/2014/main" id="{285DD093-9BEE-4D3E-809E-8E025268B8F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0" name="Frame 739">
            <a:extLst>
              <a:ext uri="{FF2B5EF4-FFF2-40B4-BE49-F238E27FC236}">
                <a16:creationId xmlns:a16="http://schemas.microsoft.com/office/drawing/2014/main" id="{3C2C9C16-999C-468E-A4E7-08CFC694B20F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/>
              <p:nvPr/>
            </p:nvSpPr>
            <p:spPr>
              <a:xfrm>
                <a:off x="4758610" y="0"/>
                <a:ext cx="214604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610" y="0"/>
                <a:ext cx="2146041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EB627FEC-055F-4E42-BAB5-248DE57D66DF}"/>
              </a:ext>
            </a:extLst>
          </p:cNvPr>
          <p:cNvCxnSpPr>
            <a:cxnSpLocks/>
          </p:cNvCxnSpPr>
          <p:nvPr/>
        </p:nvCxnSpPr>
        <p:spPr>
          <a:xfrm>
            <a:off x="8360227" y="4739951"/>
            <a:ext cx="367937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5279859" y="1643209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97626C87-C007-40D6-B922-FEF41411DE33}"/>
              </a:ext>
            </a:extLst>
          </p:cNvPr>
          <p:cNvGrpSpPr/>
          <p:nvPr/>
        </p:nvGrpSpPr>
        <p:grpSpPr>
          <a:xfrm rot="2033154">
            <a:off x="8786468" y="1641664"/>
            <a:ext cx="675804" cy="3265176"/>
            <a:chOff x="10764539" y="1475264"/>
            <a:chExt cx="668226" cy="3228565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453BB42F-E003-4BA8-B46D-606DEBB55E65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837F4973-47E7-4E7E-B327-5170B13D655B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6" name="Isosceles Triangle 605">
              <a:extLst>
                <a:ext uri="{FF2B5EF4-FFF2-40B4-BE49-F238E27FC236}">
                  <a16:creationId xmlns:a16="http://schemas.microsoft.com/office/drawing/2014/main" id="{8E28CEBE-A3C7-4835-A551-B84DE6AB6935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7" name="Isosceles Triangle 606">
              <a:extLst>
                <a:ext uri="{FF2B5EF4-FFF2-40B4-BE49-F238E27FC236}">
                  <a16:creationId xmlns:a16="http://schemas.microsoft.com/office/drawing/2014/main" id="{982F2647-DEC7-4948-BC2E-1F4B32F72572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48D308C-0C36-4E05-9AD6-FAEE105CFA61}"/>
              </a:ext>
            </a:extLst>
          </p:cNvPr>
          <p:cNvGrpSpPr/>
          <p:nvPr/>
        </p:nvGrpSpPr>
        <p:grpSpPr>
          <a:xfrm rot="5102446">
            <a:off x="3946086" y="2809088"/>
            <a:ext cx="7543698" cy="978883"/>
            <a:chOff x="2101323" y="4968806"/>
            <a:chExt cx="8859520" cy="1149632"/>
          </a:xfrm>
        </p:grpSpPr>
        <p:sp>
          <p:nvSpPr>
            <p:cNvPr id="610" name="Rectangle: Single Corner Rounded 609">
              <a:extLst>
                <a:ext uri="{FF2B5EF4-FFF2-40B4-BE49-F238E27FC236}">
                  <a16:creationId xmlns:a16="http://schemas.microsoft.com/office/drawing/2014/main" id="{8ACFF193-06E5-47D4-8629-94016B2B7665}"/>
                </a:ext>
              </a:extLst>
            </p:cNvPr>
            <p:cNvSpPr/>
            <p:nvPr/>
          </p:nvSpPr>
          <p:spPr>
            <a:xfrm>
              <a:off x="2101323" y="4970361"/>
              <a:ext cx="8859520" cy="1148077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A4BA3E64-1084-4FAA-B5E2-55E8BF3D2D4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687" name="Straight Connector 686">
                <a:extLst>
                  <a:ext uri="{FF2B5EF4-FFF2-40B4-BE49-F238E27FC236}">
                    <a16:creationId xmlns:a16="http://schemas.microsoft.com/office/drawing/2014/main" id="{86D23E67-7503-458E-B261-697973458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88E8EB5E-1D3D-45E0-ABCE-FFE7D1A8C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D19C619A-0057-4147-A404-DD907D938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6B4C6F38-F119-44DC-BDFB-AEC28264A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>
                <a:extLst>
                  <a:ext uri="{FF2B5EF4-FFF2-40B4-BE49-F238E27FC236}">
                    <a16:creationId xmlns:a16="http://schemas.microsoft.com/office/drawing/2014/main" id="{E71A0BAE-42B1-4884-AA1F-B9A40D837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>
                <a:extLst>
                  <a:ext uri="{FF2B5EF4-FFF2-40B4-BE49-F238E27FC236}">
                    <a16:creationId xmlns:a16="http://schemas.microsoft.com/office/drawing/2014/main" id="{1A12FF4A-8324-410D-8DA5-0A8018EC1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>
                <a:extLst>
                  <a:ext uri="{FF2B5EF4-FFF2-40B4-BE49-F238E27FC236}">
                    <a16:creationId xmlns:a16="http://schemas.microsoft.com/office/drawing/2014/main" id="{5C3FD645-4A71-4C21-AAFD-B7532E3AF8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>
                <a:extLst>
                  <a:ext uri="{FF2B5EF4-FFF2-40B4-BE49-F238E27FC236}">
                    <a16:creationId xmlns:a16="http://schemas.microsoft.com/office/drawing/2014/main" id="{2B80148B-8C15-4E3E-91B8-5C74B9F81F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>
                <a:extLst>
                  <a:ext uri="{FF2B5EF4-FFF2-40B4-BE49-F238E27FC236}">
                    <a16:creationId xmlns:a16="http://schemas.microsoft.com/office/drawing/2014/main" id="{C4CFC813-60BF-40B0-80CF-0AE993350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>
                <a:extLst>
                  <a:ext uri="{FF2B5EF4-FFF2-40B4-BE49-F238E27FC236}">
                    <a16:creationId xmlns:a16="http://schemas.microsoft.com/office/drawing/2014/main" id="{B559DEF0-0798-40F0-B8B8-D4126B6A8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DAC38134-D880-45D9-A48D-FC153131DF8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E289DD0F-FEB6-475B-AF4F-24DF06BE6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530F63F8-7AA1-44C9-AC70-5A2FB5969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8E14D225-E85B-433F-A2AA-507748D08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>
                <a:extLst>
                  <a:ext uri="{FF2B5EF4-FFF2-40B4-BE49-F238E27FC236}">
                    <a16:creationId xmlns:a16="http://schemas.microsoft.com/office/drawing/2014/main" id="{70B05DA2-AE0A-4FEC-A59C-93152EF8DD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>
                <a:extLst>
                  <a:ext uri="{FF2B5EF4-FFF2-40B4-BE49-F238E27FC236}">
                    <a16:creationId xmlns:a16="http://schemas.microsoft.com/office/drawing/2014/main" id="{D3FD3BF8-8026-42C8-BCC4-1695BEC6B9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>
                <a:extLst>
                  <a:ext uri="{FF2B5EF4-FFF2-40B4-BE49-F238E27FC236}">
                    <a16:creationId xmlns:a16="http://schemas.microsoft.com/office/drawing/2014/main" id="{40DC19DE-100C-494B-AB88-3040E90B8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>
                <a:extLst>
                  <a:ext uri="{FF2B5EF4-FFF2-40B4-BE49-F238E27FC236}">
                    <a16:creationId xmlns:a16="http://schemas.microsoft.com/office/drawing/2014/main" id="{C4AA9787-A03A-4531-A3CA-38631DE95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BC018019-9251-42DC-ABB9-FB59A2D13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06397741-8146-4039-B5EE-27A32D6EE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CA43A3CC-6B13-480C-B45C-4DCDF4F9A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1FEE78D1-3B47-400D-9118-FEF336BA0BC9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667" name="Straight Connector 666">
                <a:extLst>
                  <a:ext uri="{FF2B5EF4-FFF2-40B4-BE49-F238E27FC236}">
                    <a16:creationId xmlns:a16="http://schemas.microsoft.com/office/drawing/2014/main" id="{FDE9BBF8-843F-4257-8391-226AA98FD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>
                <a:extLst>
                  <a:ext uri="{FF2B5EF4-FFF2-40B4-BE49-F238E27FC236}">
                    <a16:creationId xmlns:a16="http://schemas.microsoft.com/office/drawing/2014/main" id="{4A28A629-02E1-4DD7-A709-5807B809A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>
                <a:extLst>
                  <a:ext uri="{FF2B5EF4-FFF2-40B4-BE49-F238E27FC236}">
                    <a16:creationId xmlns:a16="http://schemas.microsoft.com/office/drawing/2014/main" id="{26938F54-613E-470E-B5A4-D4F4D573D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>
                <a:extLst>
                  <a:ext uri="{FF2B5EF4-FFF2-40B4-BE49-F238E27FC236}">
                    <a16:creationId xmlns:a16="http://schemas.microsoft.com/office/drawing/2014/main" id="{E2CED2D3-C92D-429E-A32E-8E130E010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>
                <a:extLst>
                  <a:ext uri="{FF2B5EF4-FFF2-40B4-BE49-F238E27FC236}">
                    <a16:creationId xmlns:a16="http://schemas.microsoft.com/office/drawing/2014/main" id="{EA63D3AE-B336-4D93-A535-18B8CAD30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>
                <a:extLst>
                  <a:ext uri="{FF2B5EF4-FFF2-40B4-BE49-F238E27FC236}">
                    <a16:creationId xmlns:a16="http://schemas.microsoft.com/office/drawing/2014/main" id="{CC3281F6-2BC0-426B-AE58-23EA37B45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41E2A364-5956-4028-8ED3-B4F2D1547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E735147-DEF8-400E-92FA-9C75F3B3EB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107A7CB7-48EA-4868-B8E4-ACAF98A71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>
                <a:extLst>
                  <a:ext uri="{FF2B5EF4-FFF2-40B4-BE49-F238E27FC236}">
                    <a16:creationId xmlns:a16="http://schemas.microsoft.com/office/drawing/2014/main" id="{FC0B5A1B-845E-4785-82B7-0D39F75CA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4" name="Group 613">
              <a:extLst>
                <a:ext uri="{FF2B5EF4-FFF2-40B4-BE49-F238E27FC236}">
                  <a16:creationId xmlns:a16="http://schemas.microsoft.com/office/drawing/2014/main" id="{5B03894E-3124-469A-9072-6FA978183AB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B0798D52-3645-4161-8CCE-92FB5A32F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78AC44AB-D49A-41D5-8374-852F54E6F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6AD7547A-6AA3-4244-9851-CA8B954AD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F9E416A0-00CC-41F9-8BAB-B5EDF523B1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>
                <a:extLst>
                  <a:ext uri="{FF2B5EF4-FFF2-40B4-BE49-F238E27FC236}">
                    <a16:creationId xmlns:a16="http://schemas.microsoft.com/office/drawing/2014/main" id="{E59D436A-669D-4BA8-AA7C-53A190E03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>
                <a:extLst>
                  <a:ext uri="{FF2B5EF4-FFF2-40B4-BE49-F238E27FC236}">
                    <a16:creationId xmlns:a16="http://schemas.microsoft.com/office/drawing/2014/main" id="{D8D2546A-818D-4581-9D28-F6EB1B36CB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>
                <a:extLst>
                  <a:ext uri="{FF2B5EF4-FFF2-40B4-BE49-F238E27FC236}">
                    <a16:creationId xmlns:a16="http://schemas.microsoft.com/office/drawing/2014/main" id="{6050A8B3-4629-4D15-87C6-260F40908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>
                <a:extLst>
                  <a:ext uri="{FF2B5EF4-FFF2-40B4-BE49-F238E27FC236}">
                    <a16:creationId xmlns:a16="http://schemas.microsoft.com/office/drawing/2014/main" id="{0E1BBC5C-7794-48FE-BAB2-B48486CC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>
                <a:extLst>
                  <a:ext uri="{FF2B5EF4-FFF2-40B4-BE49-F238E27FC236}">
                    <a16:creationId xmlns:a16="http://schemas.microsoft.com/office/drawing/2014/main" id="{3A8E5781-9D2B-4AE3-975F-F1ADEFBF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>
                <a:extLst>
                  <a:ext uri="{FF2B5EF4-FFF2-40B4-BE49-F238E27FC236}">
                    <a16:creationId xmlns:a16="http://schemas.microsoft.com/office/drawing/2014/main" id="{F3AD2765-35E3-4086-B453-EB8A949B0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55B1AC77-5998-4EF8-9449-FD887976FCC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647" name="Straight Connector 646">
                <a:extLst>
                  <a:ext uri="{FF2B5EF4-FFF2-40B4-BE49-F238E27FC236}">
                    <a16:creationId xmlns:a16="http://schemas.microsoft.com/office/drawing/2014/main" id="{11511186-A7C1-477C-AB98-6E2BEB58B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>
                <a:extLst>
                  <a:ext uri="{FF2B5EF4-FFF2-40B4-BE49-F238E27FC236}">
                    <a16:creationId xmlns:a16="http://schemas.microsoft.com/office/drawing/2014/main" id="{6178CE34-E926-419A-9141-DB0C0862B9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>
                <a:extLst>
                  <a:ext uri="{FF2B5EF4-FFF2-40B4-BE49-F238E27FC236}">
                    <a16:creationId xmlns:a16="http://schemas.microsoft.com/office/drawing/2014/main" id="{AF20DFA1-D6EA-441C-A28E-337FAC8A5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>
                <a:extLst>
                  <a:ext uri="{FF2B5EF4-FFF2-40B4-BE49-F238E27FC236}">
                    <a16:creationId xmlns:a16="http://schemas.microsoft.com/office/drawing/2014/main" id="{A30950FD-D8A9-4DE0-9E82-022ED02A6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336845FD-E280-45D9-A667-8DEF0FE56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ECF8CB83-805B-4196-BB1A-AFD4366903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CFD0B663-DA12-4F55-9ABB-6BD8805A38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5B7EEC75-CA15-41DC-A45F-7C47A2965C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F879B441-0BD3-49AB-B580-B4F6C3B89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A4394FF1-EC52-4C33-9066-F9495A965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2BA0C86F-0FE2-4FC7-90B7-B6403864CA6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637" name="Straight Connector 636">
                <a:extLst>
                  <a:ext uri="{FF2B5EF4-FFF2-40B4-BE49-F238E27FC236}">
                    <a16:creationId xmlns:a16="http://schemas.microsoft.com/office/drawing/2014/main" id="{58D9DA03-405F-42F6-8D9D-617031542C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>
                <a:extLst>
                  <a:ext uri="{FF2B5EF4-FFF2-40B4-BE49-F238E27FC236}">
                    <a16:creationId xmlns:a16="http://schemas.microsoft.com/office/drawing/2014/main" id="{D6BBC638-DDAB-4D30-86B1-EA4E11A22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>
                <a:extLst>
                  <a:ext uri="{FF2B5EF4-FFF2-40B4-BE49-F238E27FC236}">
                    <a16:creationId xmlns:a16="http://schemas.microsoft.com/office/drawing/2014/main" id="{406850C6-EB04-4B6B-86E7-096CF7416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>
                <a:extLst>
                  <a:ext uri="{FF2B5EF4-FFF2-40B4-BE49-F238E27FC236}">
                    <a16:creationId xmlns:a16="http://schemas.microsoft.com/office/drawing/2014/main" id="{4D8292C0-5CA9-45EA-98CB-1728706E3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>
                <a:extLst>
                  <a:ext uri="{FF2B5EF4-FFF2-40B4-BE49-F238E27FC236}">
                    <a16:creationId xmlns:a16="http://schemas.microsoft.com/office/drawing/2014/main" id="{0FDF3D60-D2C7-4BD1-87C6-DA29C997FB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>
                <a:extLst>
                  <a:ext uri="{FF2B5EF4-FFF2-40B4-BE49-F238E27FC236}">
                    <a16:creationId xmlns:a16="http://schemas.microsoft.com/office/drawing/2014/main" id="{0D7187DB-76C8-4B90-B124-6BA655EBF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>
                <a:extLst>
                  <a:ext uri="{FF2B5EF4-FFF2-40B4-BE49-F238E27FC236}">
                    <a16:creationId xmlns:a16="http://schemas.microsoft.com/office/drawing/2014/main" id="{C6D28B00-F0C7-49E3-891E-65FD3586F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>
                <a:extLst>
                  <a:ext uri="{FF2B5EF4-FFF2-40B4-BE49-F238E27FC236}">
                    <a16:creationId xmlns:a16="http://schemas.microsoft.com/office/drawing/2014/main" id="{036F5AF7-842A-45FA-8A59-ED60CA89E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>
                <a:extLst>
                  <a:ext uri="{FF2B5EF4-FFF2-40B4-BE49-F238E27FC236}">
                    <a16:creationId xmlns:a16="http://schemas.microsoft.com/office/drawing/2014/main" id="{A7934917-C653-4028-9143-1DC37149D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>
                <a:extLst>
                  <a:ext uri="{FF2B5EF4-FFF2-40B4-BE49-F238E27FC236}">
                    <a16:creationId xmlns:a16="http://schemas.microsoft.com/office/drawing/2014/main" id="{21E96FB6-8E4C-4F31-A477-FAA0E4B4B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B8010D99-F580-4315-8F46-B367624C2C11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8412F788-C538-491B-BF3D-98E736E159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70FB3327-DD06-4124-84A3-E952A9327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>
                <a:extLst>
                  <a:ext uri="{FF2B5EF4-FFF2-40B4-BE49-F238E27FC236}">
                    <a16:creationId xmlns:a16="http://schemas.microsoft.com/office/drawing/2014/main" id="{6B6BA5F3-9826-4E39-ADFB-050B95250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>
                <a:extLst>
                  <a:ext uri="{FF2B5EF4-FFF2-40B4-BE49-F238E27FC236}">
                    <a16:creationId xmlns:a16="http://schemas.microsoft.com/office/drawing/2014/main" id="{0F170291-CA9C-4B8D-B8F0-19A9E2E5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>
                <a:extLst>
                  <a:ext uri="{FF2B5EF4-FFF2-40B4-BE49-F238E27FC236}">
                    <a16:creationId xmlns:a16="http://schemas.microsoft.com/office/drawing/2014/main" id="{785709F5-DE01-4EF1-BF4D-DDA18D576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>
                <a:extLst>
                  <a:ext uri="{FF2B5EF4-FFF2-40B4-BE49-F238E27FC236}">
                    <a16:creationId xmlns:a16="http://schemas.microsoft.com/office/drawing/2014/main" id="{3E139F43-9254-4584-9ECE-7666BF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>
                <a:extLst>
                  <a:ext uri="{FF2B5EF4-FFF2-40B4-BE49-F238E27FC236}">
                    <a16:creationId xmlns:a16="http://schemas.microsoft.com/office/drawing/2014/main" id="{CFB0E7B7-2023-4AFC-8A42-61A314210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>
                <a:extLst>
                  <a:ext uri="{FF2B5EF4-FFF2-40B4-BE49-F238E27FC236}">
                    <a16:creationId xmlns:a16="http://schemas.microsoft.com/office/drawing/2014/main" id="{2E1FBBC9-EA30-4A1D-9367-446A9ABCF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>
                <a:extLst>
                  <a:ext uri="{FF2B5EF4-FFF2-40B4-BE49-F238E27FC236}">
                    <a16:creationId xmlns:a16="http://schemas.microsoft.com/office/drawing/2014/main" id="{01CB7488-7C40-46B9-ADE7-331C48568E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>
                <a:extLst>
                  <a:ext uri="{FF2B5EF4-FFF2-40B4-BE49-F238E27FC236}">
                    <a16:creationId xmlns:a16="http://schemas.microsoft.com/office/drawing/2014/main" id="{4AADE6B7-ADC9-4485-94DF-91295683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>
                <a:extLst>
                  <a:ext uri="{FF2B5EF4-FFF2-40B4-BE49-F238E27FC236}">
                    <a16:creationId xmlns:a16="http://schemas.microsoft.com/office/drawing/2014/main" id="{E2BC839C-AF01-4A08-8D2D-D17A944DD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03C9A240-F21B-433D-89BC-AB24D5CA3BED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146998B4-21D5-400D-835A-AEEAE7889D0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98EDF000-95A4-4FAF-A124-A78E07F70F96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036729B7-84F2-4AEA-B9D3-2E79FD47766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DA6054F0-CC19-4F11-9439-7766F7B8CEF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3125CAE-199B-4A6E-A999-8002F93F9E7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4F50C219-0085-4E07-AEA1-583F3680A285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4A909AD0-2A8D-405D-B163-840A196509A0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8199002" y="4012957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H="1" flipV="1">
            <a:off x="8042988" y="933061"/>
            <a:ext cx="338483" cy="38043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TextBox 696">
            <a:extLst>
              <a:ext uri="{FF2B5EF4-FFF2-40B4-BE49-F238E27FC236}">
                <a16:creationId xmlns:a16="http://schemas.microsoft.com/office/drawing/2014/main" id="{A98B5E28-5F1E-40BD-851B-CF8BECE250D0}"/>
              </a:ext>
            </a:extLst>
          </p:cNvPr>
          <p:cNvSpPr txBox="1"/>
          <p:nvPr/>
        </p:nvSpPr>
        <p:spPr>
          <a:xfrm>
            <a:off x="7930626" y="1000656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9CEEE76C-C78E-4469-BD9E-39EFAF75D8A3}"/>
              </a:ext>
            </a:extLst>
          </p:cNvPr>
          <p:cNvGrpSpPr/>
          <p:nvPr/>
        </p:nvGrpSpPr>
        <p:grpSpPr>
          <a:xfrm rot="2033154">
            <a:off x="8531826" y="-1373157"/>
            <a:ext cx="675804" cy="3265176"/>
            <a:chOff x="10764539" y="1475264"/>
            <a:chExt cx="668226" cy="3228565"/>
          </a:xfrm>
        </p:grpSpPr>
        <p:sp>
          <p:nvSpPr>
            <p:cNvPr id="711" name="Rectangle 710">
              <a:extLst>
                <a:ext uri="{FF2B5EF4-FFF2-40B4-BE49-F238E27FC236}">
                  <a16:creationId xmlns:a16="http://schemas.microsoft.com/office/drawing/2014/main" id="{7E7AB9F4-5574-47DE-BD6D-48EAB71991D1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2" name="Rectangle 711">
              <a:extLst>
                <a:ext uri="{FF2B5EF4-FFF2-40B4-BE49-F238E27FC236}">
                  <a16:creationId xmlns:a16="http://schemas.microsoft.com/office/drawing/2014/main" id="{8DE2FFCC-A73E-4CA0-877B-76CE1744ECC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3" name="Isosceles Triangle 712">
              <a:extLst>
                <a:ext uri="{FF2B5EF4-FFF2-40B4-BE49-F238E27FC236}">
                  <a16:creationId xmlns:a16="http://schemas.microsoft.com/office/drawing/2014/main" id="{31FDFD81-2D37-4B5B-8BD7-495FB9FC6B4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4" name="Isosceles Triangle 713">
              <a:extLst>
                <a:ext uri="{FF2B5EF4-FFF2-40B4-BE49-F238E27FC236}">
                  <a16:creationId xmlns:a16="http://schemas.microsoft.com/office/drawing/2014/main" id="{93922065-DB02-4B36-B98A-64C432D1190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/>
              <p:nvPr/>
            </p:nvSpPr>
            <p:spPr>
              <a:xfrm rot="2351287">
                <a:off x="7905086" y="3609503"/>
                <a:ext cx="214604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51287">
                <a:off x="7905086" y="3609503"/>
                <a:ext cx="2146041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6930314" y="3277790"/>
            <a:ext cx="2908573" cy="2908572"/>
          </a:xfrm>
          <a:prstGeom prst="arc">
            <a:avLst>
              <a:gd name="adj1" fmla="val 8290547"/>
              <a:gd name="adj2" fmla="val 15070140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5E66842F-4074-41D9-85FE-FB7CCA9FD470}"/>
              </a:ext>
            </a:extLst>
          </p:cNvPr>
          <p:cNvGrpSpPr/>
          <p:nvPr/>
        </p:nvGrpSpPr>
        <p:grpSpPr>
          <a:xfrm rot="4493071">
            <a:off x="4095159" y="480996"/>
            <a:ext cx="8548813" cy="8548813"/>
            <a:chOff x="1981200" y="-685800"/>
            <a:chExt cx="8229600" cy="8229600"/>
          </a:xfrm>
        </p:grpSpPr>
        <p:grpSp>
          <p:nvGrpSpPr>
            <p:cNvPr id="717" name="Group 716">
              <a:extLst>
                <a:ext uri="{FF2B5EF4-FFF2-40B4-BE49-F238E27FC236}">
                  <a16:creationId xmlns:a16="http://schemas.microsoft.com/office/drawing/2014/main" id="{20B789C2-9ABB-40DA-B579-9923DEE424C2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719" name="Group 718">
                <a:extLst>
                  <a:ext uri="{FF2B5EF4-FFF2-40B4-BE49-F238E27FC236}">
                    <a16:creationId xmlns:a16="http://schemas.microsoft.com/office/drawing/2014/main" id="{1EE36D68-DBBA-41B8-A540-14CF2A8B9EA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736" name="Group 735">
                  <a:extLst>
                    <a:ext uri="{FF2B5EF4-FFF2-40B4-BE49-F238E27FC236}">
                      <a16:creationId xmlns:a16="http://schemas.microsoft.com/office/drawing/2014/main" id="{96ACE873-B396-4724-92EE-847357052AFE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38" name="Rectangle: Single Corner Rounded 17">
                    <a:extLst>
                      <a:ext uri="{FF2B5EF4-FFF2-40B4-BE49-F238E27FC236}">
                        <a16:creationId xmlns:a16="http://schemas.microsoft.com/office/drawing/2014/main" id="{A03FDD41-242E-4E3C-809F-BDD7103C22F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39" name="Rectangle: Single Corner Rounded 17">
                    <a:extLst>
                      <a:ext uri="{FF2B5EF4-FFF2-40B4-BE49-F238E27FC236}">
                        <a16:creationId xmlns:a16="http://schemas.microsoft.com/office/drawing/2014/main" id="{7FA32F70-8033-4779-875A-2EE250B39B3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37" name="Isosceles Triangle 736">
                  <a:extLst>
                    <a:ext uri="{FF2B5EF4-FFF2-40B4-BE49-F238E27FC236}">
                      <a16:creationId xmlns:a16="http://schemas.microsoft.com/office/drawing/2014/main" id="{B7303E04-1E57-407F-B0E9-DD866345BDD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20" name="Group 719">
                <a:extLst>
                  <a:ext uri="{FF2B5EF4-FFF2-40B4-BE49-F238E27FC236}">
                    <a16:creationId xmlns:a16="http://schemas.microsoft.com/office/drawing/2014/main" id="{C85090F0-3B37-4071-A538-4D5ACB800B75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734" name="Rectangle: Single Corner Rounded 17">
                  <a:extLst>
                    <a:ext uri="{FF2B5EF4-FFF2-40B4-BE49-F238E27FC236}">
                      <a16:creationId xmlns:a16="http://schemas.microsoft.com/office/drawing/2014/main" id="{2B530E23-C620-44B3-9F5B-04146B5FD78D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5" name="Rectangle: Single Corner Rounded 17">
                  <a:extLst>
                    <a:ext uri="{FF2B5EF4-FFF2-40B4-BE49-F238E27FC236}">
                      <a16:creationId xmlns:a16="http://schemas.microsoft.com/office/drawing/2014/main" id="{4027602F-B94D-4C8C-BA16-B85C9142FD2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21" name="Group 720">
                <a:extLst>
                  <a:ext uri="{FF2B5EF4-FFF2-40B4-BE49-F238E27FC236}">
                    <a16:creationId xmlns:a16="http://schemas.microsoft.com/office/drawing/2014/main" id="{2951E788-C8BB-48E5-A200-DCEFB02AB0D4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731" name="Rectangle 730">
                  <a:extLst>
                    <a:ext uri="{FF2B5EF4-FFF2-40B4-BE49-F238E27FC236}">
                      <a16:creationId xmlns:a16="http://schemas.microsoft.com/office/drawing/2014/main" id="{49AE9B55-83F5-4ACF-88CE-69BDDA5BA797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Rectangle: Rounded Corners 731">
                  <a:extLst>
                    <a:ext uri="{FF2B5EF4-FFF2-40B4-BE49-F238E27FC236}">
                      <a16:creationId xmlns:a16="http://schemas.microsoft.com/office/drawing/2014/main" id="{0FDEF6C4-A72E-44C3-9B17-78DB0D0B806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Star: 7 Points 732">
                  <a:extLst>
                    <a:ext uri="{FF2B5EF4-FFF2-40B4-BE49-F238E27FC236}">
                      <a16:creationId xmlns:a16="http://schemas.microsoft.com/office/drawing/2014/main" id="{8E2C80B0-8C31-4CF8-8A9E-8FAE5CC2A4E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6877F148-878A-44F9-9C95-8BA77936B12A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id="{30BFD0FE-BBC6-44D1-B489-AABC83008755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727" name="Rectangle 726">
                    <a:extLst>
                      <a:ext uri="{FF2B5EF4-FFF2-40B4-BE49-F238E27FC236}">
                        <a16:creationId xmlns:a16="http://schemas.microsoft.com/office/drawing/2014/main" id="{1673ECE7-7E21-483F-BA18-87D6E8D7E6F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8" name="Rectangle 727">
                    <a:extLst>
                      <a:ext uri="{FF2B5EF4-FFF2-40B4-BE49-F238E27FC236}">
                        <a16:creationId xmlns:a16="http://schemas.microsoft.com/office/drawing/2014/main" id="{C84DCDAA-299D-40CC-95BD-15340668EB4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9" name="Isosceles Triangle 728">
                    <a:extLst>
                      <a:ext uri="{FF2B5EF4-FFF2-40B4-BE49-F238E27FC236}">
                        <a16:creationId xmlns:a16="http://schemas.microsoft.com/office/drawing/2014/main" id="{AA138DAF-BB3E-46DC-9850-DAFA57F4753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0" name="Isosceles Triangle 729">
                    <a:extLst>
                      <a:ext uri="{FF2B5EF4-FFF2-40B4-BE49-F238E27FC236}">
                        <a16:creationId xmlns:a16="http://schemas.microsoft.com/office/drawing/2014/main" id="{E4863098-790B-47A7-BBE5-5BDACA084C8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24" name="Group 723">
                  <a:extLst>
                    <a:ext uri="{FF2B5EF4-FFF2-40B4-BE49-F238E27FC236}">
                      <a16:creationId xmlns:a16="http://schemas.microsoft.com/office/drawing/2014/main" id="{FA0987D5-70EB-4DEA-8205-68474CEC9DB1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725" name="Freeform: Shape 724">
                    <a:extLst>
                      <a:ext uri="{FF2B5EF4-FFF2-40B4-BE49-F238E27FC236}">
                        <a16:creationId xmlns:a16="http://schemas.microsoft.com/office/drawing/2014/main" id="{4BBC27A3-4D3F-4B93-BCF1-75E4A6EC7068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Cylinder 725">
                    <a:extLst>
                      <a:ext uri="{FF2B5EF4-FFF2-40B4-BE49-F238E27FC236}">
                        <a16:creationId xmlns:a16="http://schemas.microsoft.com/office/drawing/2014/main" id="{4A6961FA-8F64-4187-899B-ABDF75F77A9F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88E0A67E-C2EF-4868-94CD-05D18AE2E79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8F6CCB7-E5E3-47B8-AD94-43427EF62D81}"/>
              </a:ext>
            </a:extLst>
          </p:cNvPr>
          <p:cNvSpPr txBox="1"/>
          <p:nvPr/>
        </p:nvSpPr>
        <p:spPr>
          <a:xfrm>
            <a:off x="7646334" y="1260255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8181910" y="463399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11655488" y="4655975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701" name="TextBox 700">
            <a:extLst>
              <a:ext uri="{FF2B5EF4-FFF2-40B4-BE49-F238E27FC236}">
                <a16:creationId xmlns:a16="http://schemas.microsoft.com/office/drawing/2014/main" id="{A084DC1E-BA92-41D6-BFD4-24417623AEF6}"/>
              </a:ext>
            </a:extLst>
          </p:cNvPr>
          <p:cNvSpPr txBox="1"/>
          <p:nvPr/>
        </p:nvSpPr>
        <p:spPr>
          <a:xfrm>
            <a:off x="447675" y="923925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কোন রেখাংশ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লই।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2" name="TextBox 701">
            <a:extLst>
              <a:ext uri="{FF2B5EF4-FFF2-40B4-BE49-F238E27FC236}">
                <a16:creationId xmlns:a16="http://schemas.microsoft.com/office/drawing/2014/main" id="{CA9843D0-FFFE-4187-9B93-7D9201C2250E}"/>
              </a:ext>
            </a:extLst>
          </p:cNvPr>
          <p:cNvSpPr txBox="1"/>
          <p:nvPr/>
        </p:nvSpPr>
        <p:spPr>
          <a:xfrm>
            <a:off x="390525" y="1676400"/>
            <a:ext cx="555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চাঁদার কেন্দ্র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মিলিয়ে রেখাটি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রেখাংশ বরাবর রাখি।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7071ED27-0827-4326-867B-744634828639}"/>
              </a:ext>
            </a:extLst>
          </p:cNvPr>
          <p:cNvSpPr txBox="1"/>
          <p:nvPr/>
        </p:nvSpPr>
        <p:spPr>
          <a:xfrm>
            <a:off x="419100" y="2943225"/>
            <a:ext cx="547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বাম দিকে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একটি বিন্দু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নির্ণয় করি।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50A39CCF-5594-4EC8-B0E8-186E6F31593B}"/>
                  </a:ext>
                </a:extLst>
              </p:cNvPr>
              <p:cNvSpPr txBox="1"/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50A39CCF-5594-4EC8-B0E8-186E6F315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C845042B-32B2-47D0-9819-1C39A4B721BD}"/>
                  </a:ext>
                </a:extLst>
              </p:cNvPr>
              <p:cNvSpPr txBox="1"/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C845042B-32B2-47D0-9819-1C39A4B72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6" name="TextBox 705">
            <a:extLst>
              <a:ext uri="{FF2B5EF4-FFF2-40B4-BE49-F238E27FC236}">
                <a16:creationId xmlns:a16="http://schemas.microsoft.com/office/drawing/2014/main" id="{E42F04A2-C8F0-4CDF-9941-A7EFCEF7EC0B}"/>
              </a:ext>
            </a:extLst>
          </p:cNvPr>
          <p:cNvSpPr txBox="1"/>
          <p:nvPr/>
        </p:nvSpPr>
        <p:spPr>
          <a:xfrm>
            <a:off x="504825" y="4267200"/>
            <a:ext cx="542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 , B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যোগ 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C7A79843-56B1-4110-83AE-8607F74081EF}"/>
              </a:ext>
            </a:extLst>
          </p:cNvPr>
          <p:cNvSpPr txBox="1"/>
          <p:nvPr/>
        </p:nvSpPr>
        <p:spPr>
          <a:xfrm>
            <a:off x="485775" y="5124450"/>
            <a:ext cx="539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তাহলে, চাঁদার সাহায্যে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অঙ্কিত হল।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3E530089-E292-49BC-B418-61B69B97B878}"/>
                  </a:ext>
                </a:extLst>
              </p:cNvPr>
              <p:cNvSpPr txBox="1"/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3E530089-E292-49BC-B418-61B69B97B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857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6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-0.08334 -0.53148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26574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480000">
                                      <p:cBhvr>
                                        <p:cTn id="130" dur="2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7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" grpId="0"/>
      <p:bldP spid="697" grpId="0"/>
      <p:bldP spid="715" grpId="0"/>
      <p:bldP spid="742" grpId="0" animBg="1"/>
      <p:bldP spid="3" grpId="0"/>
      <p:bldP spid="608" grpId="0"/>
      <p:bldP spid="699" grpId="0"/>
      <p:bldP spid="701" grpId="0"/>
      <p:bldP spid="702" grpId="0"/>
      <p:bldP spid="703" grpId="0"/>
      <p:bldP spid="704" grpId="0"/>
      <p:bldP spid="705" grpId="0"/>
      <p:bldP spid="706" grpId="0"/>
      <p:bldP spid="707" grpId="0"/>
      <p:bldP spid="7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Frame 708">
            <a:extLst>
              <a:ext uri="{FF2B5EF4-FFF2-40B4-BE49-F238E27FC236}">
                <a16:creationId xmlns:a16="http://schemas.microsoft.com/office/drawing/2014/main" id="{DA6E4736-F416-41C9-AD48-BE7765B656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07"/>
            </a:avLst>
          </a:prstGeom>
          <a:gradFill flip="none" rotWithShape="1">
            <a:gsLst>
              <a:gs pos="0">
                <a:srgbClr val="C00000"/>
              </a:gs>
              <a:gs pos="25000">
                <a:srgbClr val="FF0000"/>
              </a:gs>
              <a:gs pos="46000">
                <a:srgbClr val="F997DD"/>
              </a:gs>
              <a:gs pos="89000">
                <a:srgbClr val="0070C0"/>
              </a:gs>
              <a:gs pos="67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0" name="Frame 739">
            <a:extLst>
              <a:ext uri="{FF2B5EF4-FFF2-40B4-BE49-F238E27FC236}">
                <a16:creationId xmlns:a16="http://schemas.microsoft.com/office/drawing/2014/main" id="{B58623ED-19BB-4D65-A686-88DBF23D3623}"/>
              </a:ext>
            </a:extLst>
          </p:cNvPr>
          <p:cNvSpPr/>
          <p:nvPr/>
        </p:nvSpPr>
        <p:spPr>
          <a:xfrm>
            <a:off x="126461" y="155641"/>
            <a:ext cx="11916382" cy="6556443"/>
          </a:xfrm>
          <a:prstGeom prst="frame">
            <a:avLst>
              <a:gd name="adj1" fmla="val 20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/>
              <p:nvPr/>
            </p:nvSpPr>
            <p:spPr>
              <a:xfrm>
                <a:off x="4758610" y="0"/>
                <a:ext cx="214604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B88DB50-DD37-498E-BA65-5DFEA8C75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610" y="0"/>
                <a:ext cx="2146041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EB627FEC-055F-4E42-BAB5-248DE57D66DF}"/>
              </a:ext>
            </a:extLst>
          </p:cNvPr>
          <p:cNvCxnSpPr>
            <a:cxnSpLocks/>
          </p:cNvCxnSpPr>
          <p:nvPr/>
        </p:nvCxnSpPr>
        <p:spPr>
          <a:xfrm>
            <a:off x="8360227" y="4739951"/>
            <a:ext cx="36467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5AA34E1D-FFE2-4655-ABCF-D3B5419D380E}"/>
              </a:ext>
            </a:extLst>
          </p:cNvPr>
          <p:cNvGrpSpPr/>
          <p:nvPr/>
        </p:nvGrpSpPr>
        <p:grpSpPr>
          <a:xfrm>
            <a:off x="5279859" y="1643209"/>
            <a:ext cx="6207755" cy="6123534"/>
            <a:chOff x="2803080" y="180756"/>
            <a:chExt cx="6585840" cy="649648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6B599307-8143-46FD-8D8C-54E924605D6B}"/>
                </a:ext>
              </a:extLst>
            </p:cNvPr>
            <p:cNvGrpSpPr/>
            <p:nvPr/>
          </p:nvGrpSpPr>
          <p:grpSpPr>
            <a:xfrm>
              <a:off x="2803080" y="180756"/>
              <a:ext cx="6585840" cy="6496489"/>
              <a:chOff x="2385920" y="952771"/>
              <a:chExt cx="6585840" cy="6496489"/>
            </a:xfrm>
          </p:grpSpPr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C039D456-2F09-4885-B9AD-FBF43353C86C}"/>
                  </a:ext>
                </a:extLst>
              </p:cNvPr>
              <p:cNvGrpSpPr/>
              <p:nvPr/>
            </p:nvGrpSpPr>
            <p:grpSpPr>
              <a:xfrm>
                <a:off x="2385920" y="952771"/>
                <a:ext cx="6585840" cy="6496489"/>
                <a:chOff x="2803083" y="132911"/>
                <a:chExt cx="6585840" cy="6496489"/>
              </a:xfrm>
            </p:grpSpPr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id="{3223FBF3-E791-4D2D-9808-C1C32C0C9B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5670" y="3009640"/>
                  <a:ext cx="2070291" cy="3449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" name="Arc 347">
                  <a:extLst>
                    <a:ext uri="{FF2B5EF4-FFF2-40B4-BE49-F238E27FC236}">
                      <a16:creationId xmlns:a16="http://schemas.microsoft.com/office/drawing/2014/main" id="{C6D82030-1E94-438E-BB76-0C657B29388A}"/>
                    </a:ext>
                  </a:extLst>
                </p:cNvPr>
                <p:cNvSpPr/>
                <p:nvPr/>
              </p:nvSpPr>
              <p:spPr>
                <a:xfrm>
                  <a:off x="2895600" y="228600"/>
                  <a:ext cx="6400800" cy="6400800"/>
                </a:xfrm>
                <a:prstGeom prst="arc">
                  <a:avLst>
                    <a:gd name="adj1" fmla="val 10810235"/>
                    <a:gd name="adj2" fmla="val 127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9" name="Arc 348">
                  <a:extLst>
                    <a:ext uri="{FF2B5EF4-FFF2-40B4-BE49-F238E27FC236}">
                      <a16:creationId xmlns:a16="http://schemas.microsoft.com/office/drawing/2014/main" id="{363EF845-EF1F-4474-AD69-6C6ABDB63D40}"/>
                    </a:ext>
                  </a:extLst>
                </p:cNvPr>
                <p:cNvSpPr/>
                <p:nvPr/>
              </p:nvSpPr>
              <p:spPr>
                <a:xfrm>
                  <a:off x="3581400" y="914400"/>
                  <a:ext cx="5029200" cy="5029200"/>
                </a:xfrm>
                <a:prstGeom prst="arc">
                  <a:avLst>
                    <a:gd name="adj1" fmla="val 10769707"/>
                    <a:gd name="adj2" fmla="val 2159039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0" name="Straight Connector 349">
                  <a:extLst>
                    <a:ext uri="{FF2B5EF4-FFF2-40B4-BE49-F238E27FC236}">
                      <a16:creationId xmlns:a16="http://schemas.microsoft.com/office/drawing/2014/main" id="{3A9AE8D6-5EC0-43A1-B569-B13256D5F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3410" y="2157710"/>
                  <a:ext cx="1825687" cy="106518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073B6B8C-3AEA-4FB2-A5FB-115FAB70A6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056" y="1812839"/>
                  <a:ext cx="1620200" cy="13418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>
                  <a:extLst>
                    <a:ext uri="{FF2B5EF4-FFF2-40B4-BE49-F238E27FC236}">
                      <a16:creationId xmlns:a16="http://schemas.microsoft.com/office/drawing/2014/main" id="{944E3A03-5BD2-4B27-BD5F-A97F8120087B}"/>
                    </a:ext>
                  </a:extLst>
                </p:cNvPr>
                <p:cNvGrpSpPr/>
                <p:nvPr/>
              </p:nvGrpSpPr>
              <p:grpSpPr>
                <a:xfrm>
                  <a:off x="3356811" y="14054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92CF5536-4138-4A5B-AFAC-B83D3BC765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F9495901-1260-458D-90D8-4BC419DC97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90A897BC-C169-44B2-93BF-19FA55F07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F885D14-C443-41DC-9788-36B08AECF3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0E14AC49-1414-45AB-A9B3-6D1A95F168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DCBF25B4-D6FA-423E-8273-7702B1139D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65BEC163-BD5D-4CDF-ACC2-9A43B33507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D84F41B0-A0CE-4979-AAE0-FB6CF8729C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2F80DA2D-FC17-41CE-A279-1C15A3C822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5594BEA9-B39F-43DB-B279-E65E7DD7526A}"/>
                    </a:ext>
                  </a:extLst>
                </p:cNvPr>
                <p:cNvGrpSpPr/>
                <p:nvPr/>
              </p:nvGrpSpPr>
              <p:grpSpPr>
                <a:xfrm rot="20847961">
                  <a:off x="3095555" y="18734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597F0F05-3BE5-43E0-B9FB-9619D8DF26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CC0E70D8-66B5-4017-8495-7A99AFCED6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2A5437A-5D64-4B86-8D79-709086344C5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1EE1059D-DB41-4196-AC80-0D958CDAD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1D49999-8D1B-4917-A0FA-62D718CF4B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6A04A6CD-B9FE-4C13-B2F0-1AD2C0FD0E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FEFDCE9-B87D-4161-BFE8-3254B0CDC0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A204499C-7741-4293-BCA2-BF053D8B9D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A53D27BA-D01F-4A7A-AC16-2FFB4071DF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5EECDD77-C366-4C06-8DC4-726AB0D3B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593" y="2539971"/>
                  <a:ext cx="1972599" cy="7443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00C20A7F-1E72-4E3D-BADE-5C9DE767E1AB}"/>
                    </a:ext>
                  </a:extLst>
                </p:cNvPr>
                <p:cNvGrpSpPr/>
                <p:nvPr/>
              </p:nvGrpSpPr>
              <p:grpSpPr>
                <a:xfrm rot="20478013">
                  <a:off x="2904768" y="237870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392385C6-C0F2-4743-ABD0-8A3A0C045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2DE7A51E-B574-4E25-A26A-1811B5EA39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39579486-CDDF-4680-A9F4-562CD221CE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508048A5-A3A8-4B80-A6EA-B53659CB4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8A609C9E-6483-41FC-9ED7-305A5AD05F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576D8535-74B6-4803-916D-28F27261F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393C916B-C867-435D-9729-3DEDB66DF1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D03439A4-ECBE-48E9-83A2-30A6CBBC84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B8AC926D-2E26-4748-AE56-02BB60F625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6" name="Group 355">
                  <a:extLst>
                    <a:ext uri="{FF2B5EF4-FFF2-40B4-BE49-F238E27FC236}">
                      <a16:creationId xmlns:a16="http://schemas.microsoft.com/office/drawing/2014/main" id="{50816039-ACAC-4EB4-B70C-5CD6FE3F2321}"/>
                    </a:ext>
                  </a:extLst>
                </p:cNvPr>
                <p:cNvGrpSpPr/>
                <p:nvPr/>
              </p:nvGrpSpPr>
              <p:grpSpPr>
                <a:xfrm rot="19866379">
                  <a:off x="2803083" y="292766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D2418ED7-99B1-4F67-AE66-358C78632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5A247DD-0367-443B-A358-95C0C1C0DD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807322D8-DB63-4DBD-964D-802C03F16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A099596F-2D35-4C92-AF68-2809304E48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43F5E8BC-C59E-4404-AEE3-74F5773A73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165E004B-AA86-4369-AA23-2471831B5D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74E73164-0C20-4A6B-BB93-7E14BD7F7B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7ED85F0-4B8C-4236-9A0E-0CAB1355F3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F015A5E1-58D5-429F-9E29-DC28568798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7" name="Group 356">
                  <a:extLst>
                    <a:ext uri="{FF2B5EF4-FFF2-40B4-BE49-F238E27FC236}">
                      <a16:creationId xmlns:a16="http://schemas.microsoft.com/office/drawing/2014/main" id="{1104CF6B-3714-4659-8FEB-0C2E80511914}"/>
                    </a:ext>
                  </a:extLst>
                </p:cNvPr>
                <p:cNvGrpSpPr/>
                <p:nvPr/>
              </p:nvGrpSpPr>
              <p:grpSpPr>
                <a:xfrm rot="619087">
                  <a:off x="3710177" y="100263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58" name="Straight Connector 557">
                    <a:extLst>
                      <a:ext uri="{FF2B5EF4-FFF2-40B4-BE49-F238E27FC236}">
                        <a16:creationId xmlns:a16="http://schemas.microsoft.com/office/drawing/2014/main" id="{FCEE5932-4511-4B06-99A9-097CAE7FFF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12FCE2DB-4D64-4717-9E50-B5F23305B5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703E691B-21C6-4C5D-9431-D3AB321BCD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98B1E720-29FA-4B87-83CC-03A607A00F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BF816E97-3774-427A-AD3B-5FA01CC950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DFF2294C-7C81-4CB7-A650-1E7D1662CC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C311D916-AFCC-454F-9CCC-FB0253EB37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34B80D7C-3EB8-40B5-8DE5-FA8BBEA8E9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88DD8F37-140A-4414-A587-4EF57CFC32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F2422FC0-FBF4-4BD2-9C56-2B53D6CAD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87362" y="1515740"/>
                  <a:ext cx="1332921" cy="159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31368FB0-34E3-44D6-B8E8-BCEC47766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6382" y="1245385"/>
                  <a:ext cx="1062415" cy="1822136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B01883B9-6D2B-4655-B3EB-D8BCE7E536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9014" y="1066568"/>
                  <a:ext cx="720513" cy="19760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C986E21F-3570-4AA8-9ED3-96EE1B66C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7764" y="936058"/>
                  <a:ext cx="357803" cy="20946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6C5B574D-318F-4205-A90F-AB0DCF2C3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67983" y="945333"/>
                  <a:ext cx="385217" cy="2070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698E5775-D25D-4D0B-91BD-7A0E3E176C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1272" y="1047588"/>
                  <a:ext cx="714052" cy="199076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5F226244-C537-4E3D-AF65-371DFD350B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99169" y="1241323"/>
                  <a:ext cx="1027150" cy="1828355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>
                  <a:extLst>
                    <a:ext uri="{FF2B5EF4-FFF2-40B4-BE49-F238E27FC236}">
                      <a16:creationId xmlns:a16="http://schemas.microsoft.com/office/drawing/2014/main" id="{3024F6C2-8E05-425B-927F-229E67F4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67490" y="1486914"/>
                  <a:ext cx="1325534" cy="16134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>
                  <a:extLst>
                    <a:ext uri="{FF2B5EF4-FFF2-40B4-BE49-F238E27FC236}">
                      <a16:creationId xmlns:a16="http://schemas.microsoft.com/office/drawing/2014/main" id="{79B87ACD-A612-4CF6-812D-DDCC1F675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11865" y="1804002"/>
                  <a:ext cx="1604432" cy="135831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>
                  <a:extLst>
                    <a:ext uri="{FF2B5EF4-FFF2-40B4-BE49-F238E27FC236}">
                      <a16:creationId xmlns:a16="http://schemas.microsoft.com/office/drawing/2014/main" id="{FA4F7577-9A25-4ED4-BA0B-096A9B77ED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18" y="2157643"/>
                  <a:ext cx="1828980" cy="1062352"/>
                </a:xfrm>
                <a:prstGeom prst="line">
                  <a:avLst/>
                </a:prstGeom>
                <a:ln w="19050">
                  <a:solidFill>
                    <a:srgbClr val="0FC3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3A1337AC-A2A3-46DC-9B1F-FF51B8609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91120" y="2555093"/>
                  <a:ext cx="1961053" cy="7244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>
                  <a:extLst>
                    <a:ext uri="{FF2B5EF4-FFF2-40B4-BE49-F238E27FC236}">
                      <a16:creationId xmlns:a16="http://schemas.microsoft.com/office/drawing/2014/main" id="{168008C2-AF69-4425-B360-062339D648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16501" y="2980405"/>
                  <a:ext cx="2047871" cy="3729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743F98B1-899D-48AB-B80B-BE4EE4B4B65B}"/>
                    </a:ext>
                  </a:extLst>
                </p:cNvPr>
                <p:cNvGrpSpPr/>
                <p:nvPr/>
              </p:nvGrpSpPr>
              <p:grpSpPr>
                <a:xfrm rot="1140236">
                  <a:off x="4129700" y="65428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9" name="Straight Connector 548">
                    <a:extLst>
                      <a:ext uri="{FF2B5EF4-FFF2-40B4-BE49-F238E27FC236}">
                        <a16:creationId xmlns:a16="http://schemas.microsoft.com/office/drawing/2014/main" id="{70FEAE4A-D9B1-409D-9561-393A97C88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>
                    <a:extLst>
                      <a:ext uri="{FF2B5EF4-FFF2-40B4-BE49-F238E27FC236}">
                        <a16:creationId xmlns:a16="http://schemas.microsoft.com/office/drawing/2014/main" id="{DD6EE226-C43E-4CC9-819F-858A09EA0D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>
                    <a:extLst>
                      <a:ext uri="{FF2B5EF4-FFF2-40B4-BE49-F238E27FC236}">
                        <a16:creationId xmlns:a16="http://schemas.microsoft.com/office/drawing/2014/main" id="{E0723E0D-F6E4-4432-A975-F4F27BBF1F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>
                    <a:extLst>
                      <a:ext uri="{FF2B5EF4-FFF2-40B4-BE49-F238E27FC236}">
                        <a16:creationId xmlns:a16="http://schemas.microsoft.com/office/drawing/2014/main" id="{D4BF1FAF-1FFE-442A-A85F-58DAFB6522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>
                    <a:extLst>
                      <a:ext uri="{FF2B5EF4-FFF2-40B4-BE49-F238E27FC236}">
                        <a16:creationId xmlns:a16="http://schemas.microsoft.com/office/drawing/2014/main" id="{EA89474A-1AAC-4C2C-B0C3-BE4C78B3C1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>
                    <a:extLst>
                      <a:ext uri="{FF2B5EF4-FFF2-40B4-BE49-F238E27FC236}">
                        <a16:creationId xmlns:a16="http://schemas.microsoft.com/office/drawing/2014/main" id="{945ADBD0-D00B-411F-948B-03CE2FC0DB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>
                    <a:extLst>
                      <a:ext uri="{FF2B5EF4-FFF2-40B4-BE49-F238E27FC236}">
                        <a16:creationId xmlns:a16="http://schemas.microsoft.com/office/drawing/2014/main" id="{5E059B05-89CC-4829-B162-DC7CE0DF4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>
                    <a:extLst>
                      <a:ext uri="{FF2B5EF4-FFF2-40B4-BE49-F238E27FC236}">
                        <a16:creationId xmlns:a16="http://schemas.microsoft.com/office/drawing/2014/main" id="{228131A3-A36D-4BC3-9C3A-82B1C282F2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>
                    <a:extLst>
                      <a:ext uri="{FF2B5EF4-FFF2-40B4-BE49-F238E27FC236}">
                        <a16:creationId xmlns:a16="http://schemas.microsoft.com/office/drawing/2014/main" id="{1E48541C-A7D2-4991-B9F0-DDB1F7D09D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1" name="Group 370">
                  <a:extLst>
                    <a:ext uri="{FF2B5EF4-FFF2-40B4-BE49-F238E27FC236}">
                      <a16:creationId xmlns:a16="http://schemas.microsoft.com/office/drawing/2014/main" id="{331419E1-5654-4B12-B171-C398FD4F6877}"/>
                    </a:ext>
                  </a:extLst>
                </p:cNvPr>
                <p:cNvGrpSpPr/>
                <p:nvPr/>
              </p:nvGrpSpPr>
              <p:grpSpPr>
                <a:xfrm rot="1776774">
                  <a:off x="4592342" y="38214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40" name="Straight Connector 539">
                    <a:extLst>
                      <a:ext uri="{FF2B5EF4-FFF2-40B4-BE49-F238E27FC236}">
                        <a16:creationId xmlns:a16="http://schemas.microsoft.com/office/drawing/2014/main" id="{8A7DB5B2-4B6F-421D-8B06-3A66286A62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Straight Connector 540">
                    <a:extLst>
                      <a:ext uri="{FF2B5EF4-FFF2-40B4-BE49-F238E27FC236}">
                        <a16:creationId xmlns:a16="http://schemas.microsoft.com/office/drawing/2014/main" id="{4D6EAF20-A1BF-4266-988B-881A43124C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2" name="Straight Connector 541">
                    <a:extLst>
                      <a:ext uri="{FF2B5EF4-FFF2-40B4-BE49-F238E27FC236}">
                        <a16:creationId xmlns:a16="http://schemas.microsoft.com/office/drawing/2014/main" id="{62B3D657-64D5-4032-BA93-847E412F0B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Straight Connector 542">
                    <a:extLst>
                      <a:ext uri="{FF2B5EF4-FFF2-40B4-BE49-F238E27FC236}">
                        <a16:creationId xmlns:a16="http://schemas.microsoft.com/office/drawing/2014/main" id="{B00543DE-E6F1-46C8-B29D-009B1E1E36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Straight Connector 543">
                    <a:extLst>
                      <a:ext uri="{FF2B5EF4-FFF2-40B4-BE49-F238E27FC236}">
                        <a16:creationId xmlns:a16="http://schemas.microsoft.com/office/drawing/2014/main" id="{A96856F5-3347-49DE-9DA2-5BE3CC0028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Straight Connector 544">
                    <a:extLst>
                      <a:ext uri="{FF2B5EF4-FFF2-40B4-BE49-F238E27FC236}">
                        <a16:creationId xmlns:a16="http://schemas.microsoft.com/office/drawing/2014/main" id="{3CEEBA59-3E91-4F93-A92F-CE12814877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Straight Connector 545">
                    <a:extLst>
                      <a:ext uri="{FF2B5EF4-FFF2-40B4-BE49-F238E27FC236}">
                        <a16:creationId xmlns:a16="http://schemas.microsoft.com/office/drawing/2014/main" id="{49F6A9E4-C0F5-4916-9AAF-75A873B6404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>
                    <a:extLst>
                      <a:ext uri="{FF2B5EF4-FFF2-40B4-BE49-F238E27FC236}">
                        <a16:creationId xmlns:a16="http://schemas.microsoft.com/office/drawing/2014/main" id="{3E92DC15-6BFF-4071-A926-627D407DE0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>
                    <a:extLst>
                      <a:ext uri="{FF2B5EF4-FFF2-40B4-BE49-F238E27FC236}">
                        <a16:creationId xmlns:a16="http://schemas.microsoft.com/office/drawing/2014/main" id="{43171BE4-797D-4202-95C9-EADBE684CA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2" name="Group 371">
                  <a:extLst>
                    <a:ext uri="{FF2B5EF4-FFF2-40B4-BE49-F238E27FC236}">
                      <a16:creationId xmlns:a16="http://schemas.microsoft.com/office/drawing/2014/main" id="{99ADB211-DBF9-4A58-B21F-15371E31341D}"/>
                    </a:ext>
                  </a:extLst>
                </p:cNvPr>
                <p:cNvGrpSpPr/>
                <p:nvPr/>
              </p:nvGrpSpPr>
              <p:grpSpPr>
                <a:xfrm rot="2445069">
                  <a:off x="5093086" y="186200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31" name="Straight Connector 530">
                    <a:extLst>
                      <a:ext uri="{FF2B5EF4-FFF2-40B4-BE49-F238E27FC236}">
                        <a16:creationId xmlns:a16="http://schemas.microsoft.com/office/drawing/2014/main" id="{3ABBB478-DC62-480F-9AA0-B576D3A858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2" name="Straight Connector 531">
                    <a:extLst>
                      <a:ext uri="{FF2B5EF4-FFF2-40B4-BE49-F238E27FC236}">
                        <a16:creationId xmlns:a16="http://schemas.microsoft.com/office/drawing/2014/main" id="{1A7FC43A-C66E-4171-A496-170B42304F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3" name="Straight Connector 532">
                    <a:extLst>
                      <a:ext uri="{FF2B5EF4-FFF2-40B4-BE49-F238E27FC236}">
                        <a16:creationId xmlns:a16="http://schemas.microsoft.com/office/drawing/2014/main" id="{9D76BF59-8EC5-4052-9BCA-1AE46CCD46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4" name="Straight Connector 533">
                    <a:extLst>
                      <a:ext uri="{FF2B5EF4-FFF2-40B4-BE49-F238E27FC236}">
                        <a16:creationId xmlns:a16="http://schemas.microsoft.com/office/drawing/2014/main" id="{84B40915-A37D-4F2C-9BA4-21F5F7EBBA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5" name="Straight Connector 534">
                    <a:extLst>
                      <a:ext uri="{FF2B5EF4-FFF2-40B4-BE49-F238E27FC236}">
                        <a16:creationId xmlns:a16="http://schemas.microsoft.com/office/drawing/2014/main" id="{32A3766C-5EDF-483A-8429-A28DD62002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Straight Connector 535">
                    <a:extLst>
                      <a:ext uri="{FF2B5EF4-FFF2-40B4-BE49-F238E27FC236}">
                        <a16:creationId xmlns:a16="http://schemas.microsoft.com/office/drawing/2014/main" id="{7A16528D-4C40-4458-B13C-BEC6E9F4C9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166C72C3-9DAF-43A6-9B79-44E44D5491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Straight Connector 537">
                    <a:extLst>
                      <a:ext uri="{FF2B5EF4-FFF2-40B4-BE49-F238E27FC236}">
                        <a16:creationId xmlns:a16="http://schemas.microsoft.com/office/drawing/2014/main" id="{04B299A3-E1BC-4322-B10C-19FC7F9B48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Straight Connector 538">
                    <a:extLst>
                      <a:ext uri="{FF2B5EF4-FFF2-40B4-BE49-F238E27FC236}">
                        <a16:creationId xmlns:a16="http://schemas.microsoft.com/office/drawing/2014/main" id="{2B16FBEA-3057-4135-A1DC-2D0FEBE2DF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3" name="Group 372">
                  <a:extLst>
                    <a:ext uri="{FF2B5EF4-FFF2-40B4-BE49-F238E27FC236}">
                      <a16:creationId xmlns:a16="http://schemas.microsoft.com/office/drawing/2014/main" id="{1B413EE3-B779-4A58-BF11-EFABD94A2874}"/>
                    </a:ext>
                  </a:extLst>
                </p:cNvPr>
                <p:cNvGrpSpPr/>
                <p:nvPr/>
              </p:nvGrpSpPr>
              <p:grpSpPr>
                <a:xfrm rot="2964279">
                  <a:off x="5637376" y="104552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22" name="Straight Connector 521">
                    <a:extLst>
                      <a:ext uri="{FF2B5EF4-FFF2-40B4-BE49-F238E27FC236}">
                        <a16:creationId xmlns:a16="http://schemas.microsoft.com/office/drawing/2014/main" id="{B9DF42A8-46F2-40DD-8DA0-D37635A752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Straight Connector 522">
                    <a:extLst>
                      <a:ext uri="{FF2B5EF4-FFF2-40B4-BE49-F238E27FC236}">
                        <a16:creationId xmlns:a16="http://schemas.microsoft.com/office/drawing/2014/main" id="{F7F5C8FC-4764-4B37-9213-B72A44DD0A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4" name="Straight Connector 523">
                    <a:extLst>
                      <a:ext uri="{FF2B5EF4-FFF2-40B4-BE49-F238E27FC236}">
                        <a16:creationId xmlns:a16="http://schemas.microsoft.com/office/drawing/2014/main" id="{4D87D39B-833E-4EFB-9643-37725187281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Straight Connector 524">
                    <a:extLst>
                      <a:ext uri="{FF2B5EF4-FFF2-40B4-BE49-F238E27FC236}">
                        <a16:creationId xmlns:a16="http://schemas.microsoft.com/office/drawing/2014/main" id="{FADB2466-CB1E-47AD-A8CA-19A9F14452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Straight Connector 525">
                    <a:extLst>
                      <a:ext uri="{FF2B5EF4-FFF2-40B4-BE49-F238E27FC236}">
                        <a16:creationId xmlns:a16="http://schemas.microsoft.com/office/drawing/2014/main" id="{88164421-F14D-44A2-98DF-344C333C59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Straight Connector 526">
                    <a:extLst>
                      <a:ext uri="{FF2B5EF4-FFF2-40B4-BE49-F238E27FC236}">
                        <a16:creationId xmlns:a16="http://schemas.microsoft.com/office/drawing/2014/main" id="{AE9A96C4-95CF-417C-91B9-3E0F2E52DA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975C9FF4-CD63-4BDF-A729-9EA78B9C1A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Straight Connector 528">
                    <a:extLst>
                      <a:ext uri="{FF2B5EF4-FFF2-40B4-BE49-F238E27FC236}">
                        <a16:creationId xmlns:a16="http://schemas.microsoft.com/office/drawing/2014/main" id="{E8980EB9-B39E-41DD-81BF-1F2762B17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Straight Connector 529">
                    <a:extLst>
                      <a:ext uri="{FF2B5EF4-FFF2-40B4-BE49-F238E27FC236}">
                        <a16:creationId xmlns:a16="http://schemas.microsoft.com/office/drawing/2014/main" id="{8415A94A-34AA-4C24-95FE-D6E5270C44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85E8FFAC-0142-4252-90C7-1CFAEC3708F9}"/>
                    </a:ext>
                  </a:extLst>
                </p:cNvPr>
                <p:cNvGrpSpPr/>
                <p:nvPr/>
              </p:nvGrpSpPr>
              <p:grpSpPr>
                <a:xfrm rot="3616724">
                  <a:off x="6182082" y="9910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13" name="Straight Connector 512">
                    <a:extLst>
                      <a:ext uri="{FF2B5EF4-FFF2-40B4-BE49-F238E27FC236}">
                        <a16:creationId xmlns:a16="http://schemas.microsoft.com/office/drawing/2014/main" id="{B8AD5BBE-EC97-4718-9D51-112CC2B6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>
                    <a:extLst>
                      <a:ext uri="{FF2B5EF4-FFF2-40B4-BE49-F238E27FC236}">
                        <a16:creationId xmlns:a16="http://schemas.microsoft.com/office/drawing/2014/main" id="{835769A0-7F1A-43B1-BDC4-6285C701E8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>
                    <a:extLst>
                      <a:ext uri="{FF2B5EF4-FFF2-40B4-BE49-F238E27FC236}">
                        <a16:creationId xmlns:a16="http://schemas.microsoft.com/office/drawing/2014/main" id="{9E350517-454B-4488-A673-1F830FD24D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>
                    <a:extLst>
                      <a:ext uri="{FF2B5EF4-FFF2-40B4-BE49-F238E27FC236}">
                        <a16:creationId xmlns:a16="http://schemas.microsoft.com/office/drawing/2014/main" id="{117B4EB5-B133-419C-823A-0192EC28C17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>
                    <a:extLst>
                      <a:ext uri="{FF2B5EF4-FFF2-40B4-BE49-F238E27FC236}">
                        <a16:creationId xmlns:a16="http://schemas.microsoft.com/office/drawing/2014/main" id="{EC8E4389-6E1A-4B6B-91BA-D5B9145E39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>
                    <a:extLst>
                      <a:ext uri="{FF2B5EF4-FFF2-40B4-BE49-F238E27FC236}">
                        <a16:creationId xmlns:a16="http://schemas.microsoft.com/office/drawing/2014/main" id="{29F4C5FF-D3AB-4EBE-8617-B07031D841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D02C2455-F418-4E3A-8EBA-D24E97E4C2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>
                    <a:extLst>
                      <a:ext uri="{FF2B5EF4-FFF2-40B4-BE49-F238E27FC236}">
                        <a16:creationId xmlns:a16="http://schemas.microsoft.com/office/drawing/2014/main" id="{8A4A4524-D085-4D50-9328-6785BF9ED5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>
                    <a:extLst>
                      <a:ext uri="{FF2B5EF4-FFF2-40B4-BE49-F238E27FC236}">
                        <a16:creationId xmlns:a16="http://schemas.microsoft.com/office/drawing/2014/main" id="{BFDD21ED-57AE-4A1B-B3BC-3152806CDB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F1D2DCA4-66CD-4DC4-99D5-62F924BCFEF9}"/>
                    </a:ext>
                  </a:extLst>
                </p:cNvPr>
                <p:cNvGrpSpPr/>
                <p:nvPr/>
              </p:nvGrpSpPr>
              <p:grpSpPr>
                <a:xfrm rot="4178284">
                  <a:off x="6710463" y="197078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504" name="Straight Connector 503">
                    <a:extLst>
                      <a:ext uri="{FF2B5EF4-FFF2-40B4-BE49-F238E27FC236}">
                        <a16:creationId xmlns:a16="http://schemas.microsoft.com/office/drawing/2014/main" id="{4EE758E8-0582-4DEE-938E-B38F1FACAC5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Straight Connector 504">
                    <a:extLst>
                      <a:ext uri="{FF2B5EF4-FFF2-40B4-BE49-F238E27FC236}">
                        <a16:creationId xmlns:a16="http://schemas.microsoft.com/office/drawing/2014/main" id="{12F96AC8-0374-49BA-A4C4-76E20469D1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Straight Connector 505">
                    <a:extLst>
                      <a:ext uri="{FF2B5EF4-FFF2-40B4-BE49-F238E27FC236}">
                        <a16:creationId xmlns:a16="http://schemas.microsoft.com/office/drawing/2014/main" id="{0FB4664A-9C6B-4328-B81C-222448E92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Straight Connector 506">
                    <a:extLst>
                      <a:ext uri="{FF2B5EF4-FFF2-40B4-BE49-F238E27FC236}">
                        <a16:creationId xmlns:a16="http://schemas.microsoft.com/office/drawing/2014/main" id="{52142D7D-D258-4843-A830-1B3CC2298D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Straight Connector 507">
                    <a:extLst>
                      <a:ext uri="{FF2B5EF4-FFF2-40B4-BE49-F238E27FC236}">
                        <a16:creationId xmlns:a16="http://schemas.microsoft.com/office/drawing/2014/main" id="{36011385-0CC3-4BDA-8FE3-1591A39F3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3B12C7D8-7A77-42C2-AA1E-3236F2D94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675CC916-8F2E-4213-8D34-32CCFEBFE6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Straight Connector 510">
                    <a:extLst>
                      <a:ext uri="{FF2B5EF4-FFF2-40B4-BE49-F238E27FC236}">
                        <a16:creationId xmlns:a16="http://schemas.microsoft.com/office/drawing/2014/main" id="{884A756A-8927-4055-A29B-1C5DB0657A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>
                    <a:extLst>
                      <a:ext uri="{FF2B5EF4-FFF2-40B4-BE49-F238E27FC236}">
                        <a16:creationId xmlns:a16="http://schemas.microsoft.com/office/drawing/2014/main" id="{A751AE0A-6EFE-4FAE-9780-F80F0169C8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17DCCF72-353E-4DF6-ACB0-314F7417163D}"/>
                    </a:ext>
                  </a:extLst>
                </p:cNvPr>
                <p:cNvGrpSpPr/>
                <p:nvPr/>
              </p:nvGrpSpPr>
              <p:grpSpPr>
                <a:xfrm rot="4942925">
                  <a:off x="7210373" y="37669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95" name="Straight Connector 494">
                    <a:extLst>
                      <a:ext uri="{FF2B5EF4-FFF2-40B4-BE49-F238E27FC236}">
                        <a16:creationId xmlns:a16="http://schemas.microsoft.com/office/drawing/2014/main" id="{9E39E7A5-8425-4861-AE72-84D9CB741D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6" name="Straight Connector 495">
                    <a:extLst>
                      <a:ext uri="{FF2B5EF4-FFF2-40B4-BE49-F238E27FC236}">
                        <a16:creationId xmlns:a16="http://schemas.microsoft.com/office/drawing/2014/main" id="{32B2DC95-A4CF-4F35-ABA4-AB8DBE1BEE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Straight Connector 496">
                    <a:extLst>
                      <a:ext uri="{FF2B5EF4-FFF2-40B4-BE49-F238E27FC236}">
                        <a16:creationId xmlns:a16="http://schemas.microsoft.com/office/drawing/2014/main" id="{D8FF4BDB-79DF-4A11-8287-62407CA342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8" name="Straight Connector 497">
                    <a:extLst>
                      <a:ext uri="{FF2B5EF4-FFF2-40B4-BE49-F238E27FC236}">
                        <a16:creationId xmlns:a16="http://schemas.microsoft.com/office/drawing/2014/main" id="{80231079-C9DF-4F81-8847-98DEE79A62A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Straight Connector 498">
                    <a:extLst>
                      <a:ext uri="{FF2B5EF4-FFF2-40B4-BE49-F238E27FC236}">
                        <a16:creationId xmlns:a16="http://schemas.microsoft.com/office/drawing/2014/main" id="{3409A980-E735-4F0D-8A41-78F2EBA69B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0" name="Straight Connector 499">
                    <a:extLst>
                      <a:ext uri="{FF2B5EF4-FFF2-40B4-BE49-F238E27FC236}">
                        <a16:creationId xmlns:a16="http://schemas.microsoft.com/office/drawing/2014/main" id="{4237C89B-A51E-426F-B126-92A3B86793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Straight Connector 500">
                    <a:extLst>
                      <a:ext uri="{FF2B5EF4-FFF2-40B4-BE49-F238E27FC236}">
                        <a16:creationId xmlns:a16="http://schemas.microsoft.com/office/drawing/2014/main" id="{73C180F9-41FA-461A-BF31-F0EDA4D3B1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2" name="Straight Connector 501">
                    <a:extLst>
                      <a:ext uri="{FF2B5EF4-FFF2-40B4-BE49-F238E27FC236}">
                        <a16:creationId xmlns:a16="http://schemas.microsoft.com/office/drawing/2014/main" id="{11F0F396-4B4D-4018-9771-3EDA5E9F1A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Straight Connector 502">
                    <a:extLst>
                      <a:ext uri="{FF2B5EF4-FFF2-40B4-BE49-F238E27FC236}">
                        <a16:creationId xmlns:a16="http://schemas.microsoft.com/office/drawing/2014/main" id="{11B2F1B0-5404-4675-8220-ECA735CE22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8A4EBD5D-9EE1-429E-AC38-CDC270D698CB}"/>
                    </a:ext>
                  </a:extLst>
                </p:cNvPr>
                <p:cNvGrpSpPr/>
                <p:nvPr/>
              </p:nvGrpSpPr>
              <p:grpSpPr>
                <a:xfrm rot="5400000">
                  <a:off x="7678463" y="643396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86" name="Straight Connector 485">
                    <a:extLst>
                      <a:ext uri="{FF2B5EF4-FFF2-40B4-BE49-F238E27FC236}">
                        <a16:creationId xmlns:a16="http://schemas.microsoft.com/office/drawing/2014/main" id="{8A61D8B8-CA94-4234-894C-C7928AE6B7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Straight Connector 486">
                    <a:extLst>
                      <a:ext uri="{FF2B5EF4-FFF2-40B4-BE49-F238E27FC236}">
                        <a16:creationId xmlns:a16="http://schemas.microsoft.com/office/drawing/2014/main" id="{D5278737-96EE-45CB-948A-EB77EB1EBA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8" name="Straight Connector 487">
                    <a:extLst>
                      <a:ext uri="{FF2B5EF4-FFF2-40B4-BE49-F238E27FC236}">
                        <a16:creationId xmlns:a16="http://schemas.microsoft.com/office/drawing/2014/main" id="{D3175E50-B029-464B-9B19-AE665F74A0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Straight Connector 488">
                    <a:extLst>
                      <a:ext uri="{FF2B5EF4-FFF2-40B4-BE49-F238E27FC236}">
                        <a16:creationId xmlns:a16="http://schemas.microsoft.com/office/drawing/2014/main" id="{FE4E89AC-5F18-4497-92F2-69D53428AF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0" name="Straight Connector 489">
                    <a:extLst>
                      <a:ext uri="{FF2B5EF4-FFF2-40B4-BE49-F238E27FC236}">
                        <a16:creationId xmlns:a16="http://schemas.microsoft.com/office/drawing/2014/main" id="{A621C250-F937-4261-AEE7-510E337B06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Straight Connector 490">
                    <a:extLst>
                      <a:ext uri="{FF2B5EF4-FFF2-40B4-BE49-F238E27FC236}">
                        <a16:creationId xmlns:a16="http://schemas.microsoft.com/office/drawing/2014/main" id="{C8ED54A4-E586-4338-91C0-1B8D71B887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2" name="Straight Connector 491">
                    <a:extLst>
                      <a:ext uri="{FF2B5EF4-FFF2-40B4-BE49-F238E27FC236}">
                        <a16:creationId xmlns:a16="http://schemas.microsoft.com/office/drawing/2014/main" id="{53845643-4854-41A2-B884-CD33E35452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Straight Connector 492">
                    <a:extLst>
                      <a:ext uri="{FF2B5EF4-FFF2-40B4-BE49-F238E27FC236}">
                        <a16:creationId xmlns:a16="http://schemas.microsoft.com/office/drawing/2014/main" id="{44C9B9DF-8A76-4ADC-85BD-540E847E06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4" name="Straight Connector 493">
                    <a:extLst>
                      <a:ext uri="{FF2B5EF4-FFF2-40B4-BE49-F238E27FC236}">
                        <a16:creationId xmlns:a16="http://schemas.microsoft.com/office/drawing/2014/main" id="{12D254BF-BBD1-4739-8099-80A0ED5305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8" name="Group 377">
                  <a:extLst>
                    <a:ext uri="{FF2B5EF4-FFF2-40B4-BE49-F238E27FC236}">
                      <a16:creationId xmlns:a16="http://schemas.microsoft.com/office/drawing/2014/main" id="{2B9944F0-0AF9-4486-A5FA-9F481F5065B1}"/>
                    </a:ext>
                  </a:extLst>
                </p:cNvPr>
                <p:cNvGrpSpPr/>
                <p:nvPr/>
              </p:nvGrpSpPr>
              <p:grpSpPr>
                <a:xfrm rot="6065436">
                  <a:off x="8086680" y="9917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77" name="Straight Connector 476">
                    <a:extLst>
                      <a:ext uri="{FF2B5EF4-FFF2-40B4-BE49-F238E27FC236}">
                        <a16:creationId xmlns:a16="http://schemas.microsoft.com/office/drawing/2014/main" id="{C38760BC-F36B-434B-B8CC-8B9F67CD41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8" name="Straight Connector 477">
                    <a:extLst>
                      <a:ext uri="{FF2B5EF4-FFF2-40B4-BE49-F238E27FC236}">
                        <a16:creationId xmlns:a16="http://schemas.microsoft.com/office/drawing/2014/main" id="{906C61E7-BAB2-4A7E-A34B-DA67E63A8A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Straight Connector 478">
                    <a:extLst>
                      <a:ext uri="{FF2B5EF4-FFF2-40B4-BE49-F238E27FC236}">
                        <a16:creationId xmlns:a16="http://schemas.microsoft.com/office/drawing/2014/main" id="{3A3DD071-1C9C-480A-8A07-A778FB72AC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0" name="Straight Connector 479">
                    <a:extLst>
                      <a:ext uri="{FF2B5EF4-FFF2-40B4-BE49-F238E27FC236}">
                        <a16:creationId xmlns:a16="http://schemas.microsoft.com/office/drawing/2014/main" id="{D60D844A-D891-406A-8B54-767109F111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Straight Connector 480">
                    <a:extLst>
                      <a:ext uri="{FF2B5EF4-FFF2-40B4-BE49-F238E27FC236}">
                        <a16:creationId xmlns:a16="http://schemas.microsoft.com/office/drawing/2014/main" id="{B5E604F9-9FD8-404F-BF65-6DA3FB3DD4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2" name="Straight Connector 481">
                    <a:extLst>
                      <a:ext uri="{FF2B5EF4-FFF2-40B4-BE49-F238E27FC236}">
                        <a16:creationId xmlns:a16="http://schemas.microsoft.com/office/drawing/2014/main" id="{7027B14E-A01F-40D2-A28A-F3073568FE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Straight Connector 482">
                    <a:extLst>
                      <a:ext uri="{FF2B5EF4-FFF2-40B4-BE49-F238E27FC236}">
                        <a16:creationId xmlns:a16="http://schemas.microsoft.com/office/drawing/2014/main" id="{6B79CA4A-F855-477D-99A7-07939E0984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4" name="Straight Connector 483">
                    <a:extLst>
                      <a:ext uri="{FF2B5EF4-FFF2-40B4-BE49-F238E27FC236}">
                        <a16:creationId xmlns:a16="http://schemas.microsoft.com/office/drawing/2014/main" id="{A734FB97-14CD-44FB-A640-E841A534B7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Straight Connector 484">
                    <a:extLst>
                      <a:ext uri="{FF2B5EF4-FFF2-40B4-BE49-F238E27FC236}">
                        <a16:creationId xmlns:a16="http://schemas.microsoft.com/office/drawing/2014/main" id="{0F7FB732-67C2-4C1B-AFD7-040F9DA495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D0128EBD-9FCD-46CE-8AC0-E87A7778C4C5}"/>
                    </a:ext>
                  </a:extLst>
                </p:cNvPr>
                <p:cNvGrpSpPr/>
                <p:nvPr/>
              </p:nvGrpSpPr>
              <p:grpSpPr>
                <a:xfrm rot="6624683">
                  <a:off x="8435022" y="138907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68" name="Straight Connector 467">
                    <a:extLst>
                      <a:ext uri="{FF2B5EF4-FFF2-40B4-BE49-F238E27FC236}">
                        <a16:creationId xmlns:a16="http://schemas.microsoft.com/office/drawing/2014/main" id="{143917E7-3CB3-4477-9FB4-EE01826F36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>
                    <a:extLst>
                      <a:ext uri="{FF2B5EF4-FFF2-40B4-BE49-F238E27FC236}">
                        <a16:creationId xmlns:a16="http://schemas.microsoft.com/office/drawing/2014/main" id="{2AE5E7A9-8AFE-4F21-A3CB-97DCF8638B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0" name="Straight Connector 469">
                    <a:extLst>
                      <a:ext uri="{FF2B5EF4-FFF2-40B4-BE49-F238E27FC236}">
                        <a16:creationId xmlns:a16="http://schemas.microsoft.com/office/drawing/2014/main" id="{4700D33E-76B4-49CF-9EA5-663014F0B9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1" name="Straight Connector 470">
                    <a:extLst>
                      <a:ext uri="{FF2B5EF4-FFF2-40B4-BE49-F238E27FC236}">
                        <a16:creationId xmlns:a16="http://schemas.microsoft.com/office/drawing/2014/main" id="{408972DD-D354-4C29-B7BB-E3779FEDE7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2" name="Straight Connector 471">
                    <a:extLst>
                      <a:ext uri="{FF2B5EF4-FFF2-40B4-BE49-F238E27FC236}">
                        <a16:creationId xmlns:a16="http://schemas.microsoft.com/office/drawing/2014/main" id="{5D4D31AF-4EF3-470F-9CC3-B1DDDB4C64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3" name="Straight Connector 472">
                    <a:extLst>
                      <a:ext uri="{FF2B5EF4-FFF2-40B4-BE49-F238E27FC236}">
                        <a16:creationId xmlns:a16="http://schemas.microsoft.com/office/drawing/2014/main" id="{6A424795-08C5-499C-B512-2DB43897BC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4" name="Straight Connector 473">
                    <a:extLst>
                      <a:ext uri="{FF2B5EF4-FFF2-40B4-BE49-F238E27FC236}">
                        <a16:creationId xmlns:a16="http://schemas.microsoft.com/office/drawing/2014/main" id="{7978CCB6-B75C-4EDD-990A-F70854FB4B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5" name="Straight Connector 474">
                    <a:extLst>
                      <a:ext uri="{FF2B5EF4-FFF2-40B4-BE49-F238E27FC236}">
                        <a16:creationId xmlns:a16="http://schemas.microsoft.com/office/drawing/2014/main" id="{7E067A79-1EDF-4558-BF92-C35307E6F2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6" name="Straight Connector 475">
                    <a:extLst>
                      <a:ext uri="{FF2B5EF4-FFF2-40B4-BE49-F238E27FC236}">
                        <a16:creationId xmlns:a16="http://schemas.microsoft.com/office/drawing/2014/main" id="{EE958D35-DA89-428C-AB49-9D7F3D631F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D8E32923-184A-4AF9-A3A5-3FBE0DAA280E}"/>
                    </a:ext>
                  </a:extLst>
                </p:cNvPr>
                <p:cNvGrpSpPr/>
                <p:nvPr/>
              </p:nvGrpSpPr>
              <p:grpSpPr>
                <a:xfrm rot="7280135">
                  <a:off x="8707167" y="1857159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9" name="Straight Connector 458">
                    <a:extLst>
                      <a:ext uri="{FF2B5EF4-FFF2-40B4-BE49-F238E27FC236}">
                        <a16:creationId xmlns:a16="http://schemas.microsoft.com/office/drawing/2014/main" id="{EF71B939-2C06-4993-B33F-223B822EAE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Straight Connector 459">
                    <a:extLst>
                      <a:ext uri="{FF2B5EF4-FFF2-40B4-BE49-F238E27FC236}">
                        <a16:creationId xmlns:a16="http://schemas.microsoft.com/office/drawing/2014/main" id="{3A6833AE-5560-4D1D-B7D9-A5D66091F2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1" name="Straight Connector 460">
                    <a:extLst>
                      <a:ext uri="{FF2B5EF4-FFF2-40B4-BE49-F238E27FC236}">
                        <a16:creationId xmlns:a16="http://schemas.microsoft.com/office/drawing/2014/main" id="{E8C5AC0A-3BBD-4AB9-B91D-2B64C526700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Straight Connector 461">
                    <a:extLst>
                      <a:ext uri="{FF2B5EF4-FFF2-40B4-BE49-F238E27FC236}">
                        <a16:creationId xmlns:a16="http://schemas.microsoft.com/office/drawing/2014/main" id="{EB913239-12C8-491B-BC64-AAF32815F4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3" name="Straight Connector 462">
                    <a:extLst>
                      <a:ext uri="{FF2B5EF4-FFF2-40B4-BE49-F238E27FC236}">
                        <a16:creationId xmlns:a16="http://schemas.microsoft.com/office/drawing/2014/main" id="{FD1F5551-BB79-4F2C-AEDC-7A14E7CE09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>
                    <a:extLst>
                      <a:ext uri="{FF2B5EF4-FFF2-40B4-BE49-F238E27FC236}">
                        <a16:creationId xmlns:a16="http://schemas.microsoft.com/office/drawing/2014/main" id="{23A3F327-FBF1-4AE2-A2BE-9B449CF18F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>
                    <a:extLst>
                      <a:ext uri="{FF2B5EF4-FFF2-40B4-BE49-F238E27FC236}">
                        <a16:creationId xmlns:a16="http://schemas.microsoft.com/office/drawing/2014/main" id="{EBF5C4C6-B1D1-4282-B01A-0D2989F0DE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6" name="Straight Connector 465">
                    <a:extLst>
                      <a:ext uri="{FF2B5EF4-FFF2-40B4-BE49-F238E27FC236}">
                        <a16:creationId xmlns:a16="http://schemas.microsoft.com/office/drawing/2014/main" id="{BA7062EA-3CCD-4727-B6D0-D90B952FC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>
                    <a:extLst>
                      <a:ext uri="{FF2B5EF4-FFF2-40B4-BE49-F238E27FC236}">
                        <a16:creationId xmlns:a16="http://schemas.microsoft.com/office/drawing/2014/main" id="{6BFA17EF-343E-4A03-B428-BDDE5636D13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54CE89DD-0DEB-46E1-B616-AB112A595534}"/>
                    </a:ext>
                  </a:extLst>
                </p:cNvPr>
                <p:cNvGrpSpPr/>
                <p:nvPr/>
              </p:nvGrpSpPr>
              <p:grpSpPr>
                <a:xfrm rot="7881135">
                  <a:off x="8903111" y="2363343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50" name="Straight Connector 449">
                    <a:extLst>
                      <a:ext uri="{FF2B5EF4-FFF2-40B4-BE49-F238E27FC236}">
                        <a16:creationId xmlns:a16="http://schemas.microsoft.com/office/drawing/2014/main" id="{93D10C01-ACF3-46F0-8EB4-1E00306B59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>
                    <a:extLst>
                      <a:ext uri="{FF2B5EF4-FFF2-40B4-BE49-F238E27FC236}">
                        <a16:creationId xmlns:a16="http://schemas.microsoft.com/office/drawing/2014/main" id="{4718012D-6333-4D06-BE49-F520CD79C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>
                    <a:extLst>
                      <a:ext uri="{FF2B5EF4-FFF2-40B4-BE49-F238E27FC236}">
                        <a16:creationId xmlns:a16="http://schemas.microsoft.com/office/drawing/2014/main" id="{7AD59834-2741-42D5-AC96-C3D73AFD24C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>
                    <a:extLst>
                      <a:ext uri="{FF2B5EF4-FFF2-40B4-BE49-F238E27FC236}">
                        <a16:creationId xmlns:a16="http://schemas.microsoft.com/office/drawing/2014/main" id="{D8D17804-E33C-464B-A392-F57C92024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>
                    <a:extLst>
                      <a:ext uri="{FF2B5EF4-FFF2-40B4-BE49-F238E27FC236}">
                        <a16:creationId xmlns:a16="http://schemas.microsoft.com/office/drawing/2014/main" id="{B52CCA54-8341-4AF5-890C-547D87DD5A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5" name="Straight Connector 454">
                    <a:extLst>
                      <a:ext uri="{FF2B5EF4-FFF2-40B4-BE49-F238E27FC236}">
                        <a16:creationId xmlns:a16="http://schemas.microsoft.com/office/drawing/2014/main" id="{0D850785-0F13-4297-B23B-8EF2D463D8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>
                    <a:extLst>
                      <a:ext uri="{FF2B5EF4-FFF2-40B4-BE49-F238E27FC236}">
                        <a16:creationId xmlns:a16="http://schemas.microsoft.com/office/drawing/2014/main" id="{EA12B1FC-D25E-4934-9429-10F251C29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>
                    <a:extLst>
                      <a:ext uri="{FF2B5EF4-FFF2-40B4-BE49-F238E27FC236}">
                        <a16:creationId xmlns:a16="http://schemas.microsoft.com/office/drawing/2014/main" id="{C22C3CA6-87C8-4A62-B9A7-C87DE51E1B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>
                    <a:extLst>
                      <a:ext uri="{FF2B5EF4-FFF2-40B4-BE49-F238E27FC236}">
                        <a16:creationId xmlns:a16="http://schemas.microsoft.com/office/drawing/2014/main" id="{9C37C3DD-8F3A-45A2-BC25-F90353D9C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 381">
                  <a:extLst>
                    <a:ext uri="{FF2B5EF4-FFF2-40B4-BE49-F238E27FC236}">
                      <a16:creationId xmlns:a16="http://schemas.microsoft.com/office/drawing/2014/main" id="{32AB0410-198A-4D85-BC10-0932B4B93C9C}"/>
                    </a:ext>
                  </a:extLst>
                </p:cNvPr>
                <p:cNvGrpSpPr/>
                <p:nvPr/>
              </p:nvGrpSpPr>
              <p:grpSpPr>
                <a:xfrm rot="8278610">
                  <a:off x="9001081" y="2913074"/>
                  <a:ext cx="387842" cy="455448"/>
                  <a:chOff x="3356811" y="1405406"/>
                  <a:chExt cx="387842" cy="455448"/>
                </a:xfrm>
              </p:grpSpPr>
              <p:cxnSp>
                <p:nvCxnSpPr>
                  <p:cNvPr id="441" name="Straight Connector 440">
                    <a:extLst>
                      <a:ext uri="{FF2B5EF4-FFF2-40B4-BE49-F238E27FC236}">
                        <a16:creationId xmlns:a16="http://schemas.microsoft.com/office/drawing/2014/main" id="{79F4BAF0-444D-4138-A1FE-76EE44681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6811" y="1766888"/>
                    <a:ext cx="162307" cy="9396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2" name="Straight Connector 441">
                    <a:extLst>
                      <a:ext uri="{FF2B5EF4-FFF2-40B4-BE49-F238E27FC236}">
                        <a16:creationId xmlns:a16="http://schemas.microsoft.com/office/drawing/2014/main" id="{B304802F-A6C6-4AB8-8E1B-CCAC1388DA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4374" y="1719099"/>
                    <a:ext cx="168952" cy="10168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Straight Connector 442">
                    <a:extLst>
                      <a:ext uri="{FF2B5EF4-FFF2-40B4-BE49-F238E27FC236}">
                        <a16:creationId xmlns:a16="http://schemas.microsoft.com/office/drawing/2014/main" id="{45A12CEF-254A-48A0-BEAF-5E399FF102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12686" y="1666615"/>
                    <a:ext cx="166881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4" name="Straight Connector 443">
                    <a:extLst>
                      <a:ext uri="{FF2B5EF4-FFF2-40B4-BE49-F238E27FC236}">
                        <a16:creationId xmlns:a16="http://schemas.microsoft.com/office/drawing/2014/main" id="{5A9A6444-6C4C-45F4-8774-27CB6EBC0C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3465" y="1624173"/>
                    <a:ext cx="163911" cy="1133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>
                    <a:extLst>
                      <a:ext uri="{FF2B5EF4-FFF2-40B4-BE49-F238E27FC236}">
                        <a16:creationId xmlns:a16="http://schemas.microsoft.com/office/drawing/2014/main" id="{6B313341-5DF7-4A76-9BDA-46D7CB97C6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76793" y="1580842"/>
                    <a:ext cx="237332" cy="163668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>
                    <a:extLst>
                      <a:ext uri="{FF2B5EF4-FFF2-40B4-BE49-F238E27FC236}">
                        <a16:creationId xmlns:a16="http://schemas.microsoft.com/office/drawing/2014/main" id="{89800B0E-1A9F-476B-916B-218AB4026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09034" y="1533270"/>
                    <a:ext cx="149502" cy="11041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>
                    <a:extLst>
                      <a:ext uri="{FF2B5EF4-FFF2-40B4-BE49-F238E27FC236}">
                        <a16:creationId xmlns:a16="http://schemas.microsoft.com/office/drawing/2014/main" id="{3D97A3DA-B267-474E-ABDC-9BB201A76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37334" y="1486982"/>
                    <a:ext cx="145141" cy="10510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>
                    <a:extLst>
                      <a:ext uri="{FF2B5EF4-FFF2-40B4-BE49-F238E27FC236}">
                        <a16:creationId xmlns:a16="http://schemas.microsoft.com/office/drawing/2014/main" id="{3D1047AF-D42D-4A84-BB3E-10EB79D188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75687" y="1448285"/>
                    <a:ext cx="139623" cy="10072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>
                    <a:extLst>
                      <a:ext uri="{FF2B5EF4-FFF2-40B4-BE49-F238E27FC236}">
                        <a16:creationId xmlns:a16="http://schemas.microsoft.com/office/drawing/2014/main" id="{216D30A7-466C-4CBA-AC34-0E15CE5C4D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15670" y="1405406"/>
                    <a:ext cx="128983" cy="10244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3" name="Straight Connector 382">
                  <a:extLst>
                    <a:ext uri="{FF2B5EF4-FFF2-40B4-BE49-F238E27FC236}">
                      <a16:creationId xmlns:a16="http://schemas.microsoft.com/office/drawing/2014/main" id="{74596C30-02A0-46AE-A38A-47D31D850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88704" y="795385"/>
                  <a:ext cx="7297" cy="2633615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>
                  <a:extLst>
                    <a:ext uri="{FF2B5EF4-FFF2-40B4-BE49-F238E27FC236}">
                      <a16:creationId xmlns:a16="http://schemas.microsoft.com/office/drawing/2014/main" id="{8D28908A-B05B-4AEF-97A0-F4CF0AD99F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84152" y="3409272"/>
                  <a:ext cx="5032300" cy="192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77746D6D-93E1-40C6-A55D-A4C9A5583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6028" y="2860872"/>
                  <a:ext cx="349888" cy="5956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43F9D9F6-0519-4DA2-A39E-595B08BFBD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1481" y="2310989"/>
                  <a:ext cx="354483" cy="11477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591B5BDC-7E3C-4075-B4B1-8B080076E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0839" y="1820313"/>
                  <a:ext cx="310880" cy="16098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D4C54C87-3651-4ED5-92D8-A84801964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35555" y="1347176"/>
                  <a:ext cx="265345" cy="228524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4731E8B8-4F70-4802-A26C-119683282E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38439" y="968112"/>
                  <a:ext cx="245060" cy="282285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755CF441-25C6-477C-95EE-BC6502E98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95356" y="646244"/>
                  <a:ext cx="203682" cy="34683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410EE2CA-86EA-4D5D-AED5-77CE5FA00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05004" y="427761"/>
                  <a:ext cx="130766" cy="33494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797B2FA9-A985-4223-835C-CF667FECF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39145" y="257580"/>
                  <a:ext cx="67382" cy="35412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759C5F9E-F432-48C1-BA85-7F257F254F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597284" y="281294"/>
                  <a:ext cx="55708" cy="34100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90C87C29-42EC-47AC-9DC6-944AC0DFC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73107" y="410174"/>
                  <a:ext cx="118905" cy="34621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D94EB919-560A-4023-812A-1F08D7C09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1717" y="639049"/>
                  <a:ext cx="183637" cy="30673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48A8CBFD-AD9C-40D0-A1A5-5A18187BD3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18828" y="955961"/>
                  <a:ext cx="226698" cy="278241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13AC51A7-C6A3-4603-B062-E605693D2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0995" y="1343330"/>
                  <a:ext cx="263130" cy="224896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F88E366F-DCB0-4FC2-8D24-809A290E24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576935" y="1795566"/>
                  <a:ext cx="283455" cy="165760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D5A2CE9B-4D9F-4380-864A-AC8BA41E3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35140" y="2299956"/>
                  <a:ext cx="365512" cy="145072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E10387ED-CA4B-4FA0-B949-A2B895877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08695" y="2850977"/>
                  <a:ext cx="344414" cy="56743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1" name="TextBox 400">
                  <a:extLst>
                    <a:ext uri="{FF2B5EF4-FFF2-40B4-BE49-F238E27FC236}">
                      <a16:creationId xmlns:a16="http://schemas.microsoft.com/office/drawing/2014/main" id="{C120BF62-975E-4B48-8326-F2048E4662DE}"/>
                    </a:ext>
                  </a:extLst>
                </p:cNvPr>
                <p:cNvSpPr txBox="1"/>
                <p:nvPr/>
              </p:nvSpPr>
              <p:spPr>
                <a:xfrm>
                  <a:off x="5855357" y="478838"/>
                  <a:ext cx="5899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3399"/>
                      </a:solidFill>
                    </a:rPr>
                    <a:t>90</a:t>
                  </a:r>
                </a:p>
              </p:txBody>
            </p: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FEB505F4-5EB4-4B68-9783-31DF4A39B0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3974" y="212800"/>
                  <a:ext cx="10003" cy="413742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3" name="TextBox 402">
                  <a:extLst>
                    <a:ext uri="{FF2B5EF4-FFF2-40B4-BE49-F238E27FC236}">
                      <a16:creationId xmlns:a16="http://schemas.microsoft.com/office/drawing/2014/main" id="{8E2A447D-A08C-4A5C-BC44-7DE383BB38D1}"/>
                    </a:ext>
                  </a:extLst>
                </p:cNvPr>
                <p:cNvSpPr txBox="1"/>
                <p:nvPr/>
              </p:nvSpPr>
              <p:spPr>
                <a:xfrm rot="21014359">
                  <a:off x="5355954" y="5332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404" name="TextBox 403">
                  <a:extLst>
                    <a:ext uri="{FF2B5EF4-FFF2-40B4-BE49-F238E27FC236}">
                      <a16:creationId xmlns:a16="http://schemas.microsoft.com/office/drawing/2014/main" id="{B1019C71-2119-4AF6-A034-80AD85FA514E}"/>
                    </a:ext>
                  </a:extLst>
                </p:cNvPr>
                <p:cNvSpPr txBox="1"/>
                <p:nvPr/>
              </p:nvSpPr>
              <p:spPr>
                <a:xfrm rot="20429620">
                  <a:off x="4910042" y="65014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110</a:t>
                  </a:r>
                </a:p>
              </p:txBody>
            </p:sp>
            <p:sp>
              <p:nvSpPr>
                <p:cNvPr id="405" name="TextBox 404">
                  <a:extLst>
                    <a:ext uri="{FF2B5EF4-FFF2-40B4-BE49-F238E27FC236}">
                      <a16:creationId xmlns:a16="http://schemas.microsoft.com/office/drawing/2014/main" id="{FE56D45B-10E0-40E7-8E5C-C901A17812E5}"/>
                    </a:ext>
                  </a:extLst>
                </p:cNvPr>
                <p:cNvSpPr txBox="1"/>
                <p:nvPr/>
              </p:nvSpPr>
              <p:spPr>
                <a:xfrm rot="19824150">
                  <a:off x="4474978" y="86759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120</a:t>
                  </a:r>
                </a:p>
              </p:txBody>
            </p:sp>
            <p:sp>
              <p:nvSpPr>
                <p:cNvPr id="406" name="TextBox 405">
                  <a:extLst>
                    <a:ext uri="{FF2B5EF4-FFF2-40B4-BE49-F238E27FC236}">
                      <a16:creationId xmlns:a16="http://schemas.microsoft.com/office/drawing/2014/main" id="{ACA9E7E5-0533-4E3F-B7AA-E3EE94FE6AC3}"/>
                    </a:ext>
                  </a:extLst>
                </p:cNvPr>
                <p:cNvSpPr txBox="1"/>
                <p:nvPr/>
              </p:nvSpPr>
              <p:spPr>
                <a:xfrm rot="19259436">
                  <a:off x="4088786" y="111729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130</a:t>
                  </a:r>
                </a:p>
              </p:txBody>
            </p:sp>
            <p:sp>
              <p:nvSpPr>
                <p:cNvPr id="407" name="TextBox 406">
                  <a:extLst>
                    <a:ext uri="{FF2B5EF4-FFF2-40B4-BE49-F238E27FC236}">
                      <a16:creationId xmlns:a16="http://schemas.microsoft.com/office/drawing/2014/main" id="{882C216B-701D-4764-8B70-6A84F8915B23}"/>
                    </a:ext>
                  </a:extLst>
                </p:cNvPr>
                <p:cNvSpPr txBox="1"/>
                <p:nvPr/>
              </p:nvSpPr>
              <p:spPr>
                <a:xfrm rot="18631698">
                  <a:off x="3696548" y="142902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140</a:t>
                  </a:r>
                </a:p>
              </p:txBody>
            </p:sp>
            <p:sp>
              <p:nvSpPr>
                <p:cNvPr id="408" name="TextBox 407">
                  <a:extLst>
                    <a:ext uri="{FF2B5EF4-FFF2-40B4-BE49-F238E27FC236}">
                      <a16:creationId xmlns:a16="http://schemas.microsoft.com/office/drawing/2014/main" id="{B98D2896-480C-4389-8840-9B363A1EA70A}"/>
                    </a:ext>
                  </a:extLst>
                </p:cNvPr>
                <p:cNvSpPr txBox="1"/>
                <p:nvPr/>
              </p:nvSpPr>
              <p:spPr>
                <a:xfrm rot="16200000">
                  <a:off x="3016590" y="319223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180</a:t>
                  </a:r>
                </a:p>
              </p:txBody>
            </p:sp>
            <p:sp>
              <p:nvSpPr>
                <p:cNvPr id="409" name="TextBox 408">
                  <a:extLst>
                    <a:ext uri="{FF2B5EF4-FFF2-40B4-BE49-F238E27FC236}">
                      <a16:creationId xmlns:a16="http://schemas.microsoft.com/office/drawing/2014/main" id="{50FF5614-AB1D-41D5-8803-831DD1FF697A}"/>
                    </a:ext>
                  </a:extLst>
                </p:cNvPr>
                <p:cNvSpPr txBox="1"/>
                <p:nvPr/>
              </p:nvSpPr>
              <p:spPr>
                <a:xfrm rot="16951322">
                  <a:off x="3098479" y="27302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170</a:t>
                  </a:r>
                </a:p>
              </p:txBody>
            </p:sp>
            <p:sp>
              <p:nvSpPr>
                <p:cNvPr id="410" name="TextBox 409">
                  <a:extLst>
                    <a:ext uri="{FF2B5EF4-FFF2-40B4-BE49-F238E27FC236}">
                      <a16:creationId xmlns:a16="http://schemas.microsoft.com/office/drawing/2014/main" id="{C29D925F-396C-4F04-816B-C93B8DF9C32D}"/>
                    </a:ext>
                  </a:extLst>
                </p:cNvPr>
                <p:cNvSpPr txBox="1"/>
                <p:nvPr/>
              </p:nvSpPr>
              <p:spPr>
                <a:xfrm rot="17354837">
                  <a:off x="3239341" y="22497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160</a:t>
                  </a:r>
                </a:p>
              </p:txBody>
            </p:sp>
            <p:sp>
              <p:nvSpPr>
                <p:cNvPr id="411" name="TextBox 410">
                  <a:extLst>
                    <a:ext uri="{FF2B5EF4-FFF2-40B4-BE49-F238E27FC236}">
                      <a16:creationId xmlns:a16="http://schemas.microsoft.com/office/drawing/2014/main" id="{F53A73D5-4301-4F03-8B9E-0DCDACA6E919}"/>
                    </a:ext>
                  </a:extLst>
                </p:cNvPr>
                <p:cNvSpPr txBox="1"/>
                <p:nvPr/>
              </p:nvSpPr>
              <p:spPr>
                <a:xfrm rot="17984313">
                  <a:off x="3437839" y="1810455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150</a:t>
                  </a:r>
                </a:p>
              </p:txBody>
            </p: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F02109D1-8AD7-49D9-827F-92394D9610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89735" y="3425006"/>
                  <a:ext cx="315630" cy="3017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" name="TextBox 412">
                  <a:extLst>
                    <a:ext uri="{FF2B5EF4-FFF2-40B4-BE49-F238E27FC236}">
                      <a16:creationId xmlns:a16="http://schemas.microsoft.com/office/drawing/2014/main" id="{4E4A7CFD-E2CE-405F-BCB7-3BAE42DF376A}"/>
                    </a:ext>
                  </a:extLst>
                </p:cNvPr>
                <p:cNvSpPr txBox="1"/>
                <p:nvPr/>
              </p:nvSpPr>
              <p:spPr>
                <a:xfrm rot="2999211">
                  <a:off x="8010121" y="1541154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40</a:t>
                  </a:r>
                </a:p>
              </p:txBody>
            </p:sp>
            <p:sp>
              <p:nvSpPr>
                <p:cNvPr id="414" name="TextBox 413">
                  <a:extLst>
                    <a:ext uri="{FF2B5EF4-FFF2-40B4-BE49-F238E27FC236}">
                      <a16:creationId xmlns:a16="http://schemas.microsoft.com/office/drawing/2014/main" id="{87D70EFE-5753-4E8F-98B0-8EA084BE5EF1}"/>
                    </a:ext>
                  </a:extLst>
                </p:cNvPr>
                <p:cNvSpPr txBox="1"/>
                <p:nvPr/>
              </p:nvSpPr>
              <p:spPr>
                <a:xfrm rot="2590824">
                  <a:off x="7662678" y="1207686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50</a:t>
                  </a:r>
                </a:p>
              </p:txBody>
            </p:sp>
            <p:sp>
              <p:nvSpPr>
                <p:cNvPr id="415" name="TextBox 414">
                  <a:extLst>
                    <a:ext uri="{FF2B5EF4-FFF2-40B4-BE49-F238E27FC236}">
                      <a16:creationId xmlns:a16="http://schemas.microsoft.com/office/drawing/2014/main" id="{46FE0748-DA7E-4354-835C-B7217124D71C}"/>
                    </a:ext>
                  </a:extLst>
                </p:cNvPr>
                <p:cNvSpPr txBox="1"/>
                <p:nvPr/>
              </p:nvSpPr>
              <p:spPr>
                <a:xfrm rot="2241152">
                  <a:off x="7271643" y="908870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60</a:t>
                  </a:r>
                </a:p>
              </p:txBody>
            </p:sp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394AE75F-CD67-413F-865C-28A6A90BE70D}"/>
                    </a:ext>
                  </a:extLst>
                </p:cNvPr>
                <p:cNvSpPr txBox="1"/>
                <p:nvPr/>
              </p:nvSpPr>
              <p:spPr>
                <a:xfrm rot="1139763">
                  <a:off x="6867313" y="694349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70</a:t>
                  </a:r>
                </a:p>
              </p:txBody>
            </p:sp>
            <p:sp>
              <p:nvSpPr>
                <p:cNvPr id="417" name="TextBox 416">
                  <a:extLst>
                    <a:ext uri="{FF2B5EF4-FFF2-40B4-BE49-F238E27FC236}">
                      <a16:creationId xmlns:a16="http://schemas.microsoft.com/office/drawing/2014/main" id="{0BA86334-F7F7-4AA1-87DE-FFBADB93A950}"/>
                    </a:ext>
                  </a:extLst>
                </p:cNvPr>
                <p:cNvSpPr txBox="1"/>
                <p:nvPr/>
              </p:nvSpPr>
              <p:spPr>
                <a:xfrm rot="426202">
                  <a:off x="6397805" y="545093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80</a:t>
                  </a:r>
                </a:p>
              </p:txBody>
            </p:sp>
            <p:sp>
              <p:nvSpPr>
                <p:cNvPr id="418" name="TextBox 417">
                  <a:extLst>
                    <a:ext uri="{FF2B5EF4-FFF2-40B4-BE49-F238E27FC236}">
                      <a16:creationId xmlns:a16="http://schemas.microsoft.com/office/drawing/2014/main" id="{2C550D48-5980-4977-86C7-5D0085E100CF}"/>
                    </a:ext>
                  </a:extLst>
                </p:cNvPr>
                <p:cNvSpPr txBox="1"/>
                <p:nvPr/>
              </p:nvSpPr>
              <p:spPr>
                <a:xfrm rot="5400000">
                  <a:off x="8809170" y="3263372"/>
                  <a:ext cx="258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419" name="TextBox 418">
                  <a:extLst>
                    <a:ext uri="{FF2B5EF4-FFF2-40B4-BE49-F238E27FC236}">
                      <a16:creationId xmlns:a16="http://schemas.microsoft.com/office/drawing/2014/main" id="{8374A6F7-D909-42D5-8252-ECE64E21E9A4}"/>
                    </a:ext>
                  </a:extLst>
                </p:cNvPr>
                <p:cNvSpPr txBox="1"/>
                <p:nvPr/>
              </p:nvSpPr>
              <p:spPr>
                <a:xfrm rot="4675027">
                  <a:off x="8633613" y="2793098"/>
                  <a:ext cx="418175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sp>
              <p:nvSpPr>
                <p:cNvPr id="420" name="TextBox 419">
                  <a:extLst>
                    <a:ext uri="{FF2B5EF4-FFF2-40B4-BE49-F238E27FC236}">
                      <a16:creationId xmlns:a16="http://schemas.microsoft.com/office/drawing/2014/main" id="{97C2E251-8009-45AE-8A5B-599623036569}"/>
                    </a:ext>
                  </a:extLst>
                </p:cNvPr>
                <p:cNvSpPr txBox="1"/>
                <p:nvPr/>
              </p:nvSpPr>
              <p:spPr>
                <a:xfrm rot="4230548">
                  <a:off x="8489145" y="2333569"/>
                  <a:ext cx="424656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20</a:t>
                  </a:r>
                </a:p>
              </p:txBody>
            </p:sp>
            <p:sp>
              <p:nvSpPr>
                <p:cNvPr id="421" name="TextBox 420">
                  <a:extLst>
                    <a:ext uri="{FF2B5EF4-FFF2-40B4-BE49-F238E27FC236}">
                      <a16:creationId xmlns:a16="http://schemas.microsoft.com/office/drawing/2014/main" id="{FB5ECEF1-510C-468F-A229-D2704E029132}"/>
                    </a:ext>
                  </a:extLst>
                </p:cNvPr>
                <p:cNvSpPr txBox="1"/>
                <p:nvPr/>
              </p:nvSpPr>
              <p:spPr>
                <a:xfrm rot="3658420">
                  <a:off x="8274231" y="1938198"/>
                  <a:ext cx="5899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30</a:t>
                  </a:r>
                </a:p>
              </p:txBody>
            </p: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0BC859E5-FD87-41B5-9B20-8787F7FEC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14904" y="3410423"/>
                  <a:ext cx="294258" cy="5878"/>
                </a:xfrm>
                <a:prstGeom prst="line">
                  <a:avLst/>
                </a:prstGeom>
                <a:ln w="285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TextBox 422">
                  <a:extLst>
                    <a:ext uri="{FF2B5EF4-FFF2-40B4-BE49-F238E27FC236}">
                      <a16:creationId xmlns:a16="http://schemas.microsoft.com/office/drawing/2014/main" id="{44B4DD56-2A20-4066-B4D4-61748331F6ED}"/>
                    </a:ext>
                  </a:extLst>
                </p:cNvPr>
                <p:cNvSpPr txBox="1"/>
                <p:nvPr/>
              </p:nvSpPr>
              <p:spPr>
                <a:xfrm rot="5400000">
                  <a:off x="8491950" y="3248767"/>
                  <a:ext cx="50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180</a:t>
                  </a:r>
                </a:p>
              </p:txBody>
            </p:sp>
            <p:sp>
              <p:nvSpPr>
                <p:cNvPr id="424" name="TextBox 423">
                  <a:extLst>
                    <a:ext uri="{FF2B5EF4-FFF2-40B4-BE49-F238E27FC236}">
                      <a16:creationId xmlns:a16="http://schemas.microsoft.com/office/drawing/2014/main" id="{C35BF18D-127F-4F89-8890-449921CEC25A}"/>
                    </a:ext>
                  </a:extLst>
                </p:cNvPr>
                <p:cNvSpPr txBox="1"/>
                <p:nvPr/>
              </p:nvSpPr>
              <p:spPr>
                <a:xfrm rot="1139700">
                  <a:off x="6759741" y="820153"/>
                  <a:ext cx="52164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120</a:t>
                  </a:r>
                </a:p>
              </p:txBody>
            </p:sp>
            <p:sp>
              <p:nvSpPr>
                <p:cNvPr id="425" name="TextBox 424">
                  <a:extLst>
                    <a:ext uri="{FF2B5EF4-FFF2-40B4-BE49-F238E27FC236}">
                      <a16:creationId xmlns:a16="http://schemas.microsoft.com/office/drawing/2014/main" id="{DE4ACC83-BD80-4E5B-8BF8-09102D1F2500}"/>
                    </a:ext>
                  </a:extLst>
                </p:cNvPr>
                <p:cNvSpPr txBox="1"/>
                <p:nvPr/>
              </p:nvSpPr>
              <p:spPr>
                <a:xfrm rot="568380">
                  <a:off x="6336978" y="722705"/>
                  <a:ext cx="620011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110</a:t>
                  </a:r>
                </a:p>
              </p:txBody>
            </p:sp>
            <p:sp>
              <p:nvSpPr>
                <p:cNvPr id="426" name="TextBox 425">
                  <a:extLst>
                    <a:ext uri="{FF2B5EF4-FFF2-40B4-BE49-F238E27FC236}">
                      <a16:creationId xmlns:a16="http://schemas.microsoft.com/office/drawing/2014/main" id="{93779BBE-79E3-4313-8500-65284DFB61D0}"/>
                    </a:ext>
                  </a:extLst>
                </p:cNvPr>
                <p:cNvSpPr txBox="1"/>
                <p:nvPr/>
              </p:nvSpPr>
              <p:spPr>
                <a:xfrm rot="21024054">
                  <a:off x="5462070" y="703341"/>
                  <a:ext cx="3921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80</a:t>
                  </a:r>
                </a:p>
              </p:txBody>
            </p:sp>
            <p:sp>
              <p:nvSpPr>
                <p:cNvPr id="427" name="TextBox 426">
                  <a:extLst>
                    <a:ext uri="{FF2B5EF4-FFF2-40B4-BE49-F238E27FC236}">
                      <a16:creationId xmlns:a16="http://schemas.microsoft.com/office/drawing/2014/main" id="{994725D2-BD46-4BF7-933B-15B57FE99A1B}"/>
                    </a:ext>
                  </a:extLst>
                </p:cNvPr>
                <p:cNvSpPr txBox="1"/>
                <p:nvPr/>
              </p:nvSpPr>
              <p:spPr>
                <a:xfrm rot="20071234">
                  <a:off x="5016352" y="815014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70</a:t>
                  </a:r>
                </a:p>
              </p:txBody>
            </p:sp>
            <p:sp>
              <p:nvSpPr>
                <p:cNvPr id="428" name="TextBox 427">
                  <a:extLst>
                    <a:ext uri="{FF2B5EF4-FFF2-40B4-BE49-F238E27FC236}">
                      <a16:creationId xmlns:a16="http://schemas.microsoft.com/office/drawing/2014/main" id="{19C14B52-7210-4888-B007-77BBFBA6037B}"/>
                    </a:ext>
                  </a:extLst>
                </p:cNvPr>
                <p:cNvSpPr txBox="1"/>
                <p:nvPr/>
              </p:nvSpPr>
              <p:spPr>
                <a:xfrm rot="19851981">
                  <a:off x="4604403" y="1001543"/>
                  <a:ext cx="4195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60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7345843D-6BF2-4C76-9304-FE47CFC86672}"/>
                    </a:ext>
                  </a:extLst>
                </p:cNvPr>
                <p:cNvSpPr txBox="1"/>
                <p:nvPr/>
              </p:nvSpPr>
              <p:spPr>
                <a:xfrm rot="19352904">
                  <a:off x="4231788" y="1228393"/>
                  <a:ext cx="45765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50</a:t>
                  </a:r>
                </a:p>
              </p:txBody>
            </p:sp>
            <p:sp>
              <p:nvSpPr>
                <p:cNvPr id="430" name="TextBox 429">
                  <a:extLst>
                    <a:ext uri="{FF2B5EF4-FFF2-40B4-BE49-F238E27FC236}">
                      <a16:creationId xmlns:a16="http://schemas.microsoft.com/office/drawing/2014/main" id="{CA4376D7-5212-4166-A93E-3812BDF7B460}"/>
                    </a:ext>
                  </a:extLst>
                </p:cNvPr>
                <p:cNvSpPr txBox="1"/>
                <p:nvPr/>
              </p:nvSpPr>
              <p:spPr>
                <a:xfrm rot="18514926">
                  <a:off x="3911515" y="1610370"/>
                  <a:ext cx="3902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40</a:t>
                  </a:r>
                </a:p>
              </p:txBody>
            </p:sp>
            <p:sp>
              <p:nvSpPr>
                <p:cNvPr id="431" name="TextBox 430">
                  <a:extLst>
                    <a:ext uri="{FF2B5EF4-FFF2-40B4-BE49-F238E27FC236}">
                      <a16:creationId xmlns:a16="http://schemas.microsoft.com/office/drawing/2014/main" id="{81C90D19-F3EF-4E17-B5B7-58053AE1F0D6}"/>
                    </a:ext>
                  </a:extLst>
                </p:cNvPr>
                <p:cNvSpPr txBox="1"/>
                <p:nvPr/>
              </p:nvSpPr>
              <p:spPr>
                <a:xfrm rot="18085739">
                  <a:off x="3649604" y="1951340"/>
                  <a:ext cx="41474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30</a:t>
                  </a:r>
                </a:p>
              </p:txBody>
            </p:sp>
            <p:sp>
              <p:nvSpPr>
                <p:cNvPr id="432" name="TextBox 431">
                  <a:extLst>
                    <a:ext uri="{FF2B5EF4-FFF2-40B4-BE49-F238E27FC236}">
                      <a16:creationId xmlns:a16="http://schemas.microsoft.com/office/drawing/2014/main" id="{A6E7E11B-F6AB-4450-A4E7-0C46C588DE4D}"/>
                    </a:ext>
                  </a:extLst>
                </p:cNvPr>
                <p:cNvSpPr txBox="1"/>
                <p:nvPr/>
              </p:nvSpPr>
              <p:spPr>
                <a:xfrm rot="17410384">
                  <a:off x="3469342" y="2350235"/>
                  <a:ext cx="3868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20</a:t>
                  </a:r>
                </a:p>
              </p:txBody>
            </p:sp>
            <p:sp>
              <p:nvSpPr>
                <p:cNvPr id="433" name="TextBox 432">
                  <a:extLst>
                    <a:ext uri="{FF2B5EF4-FFF2-40B4-BE49-F238E27FC236}">
                      <a16:creationId xmlns:a16="http://schemas.microsoft.com/office/drawing/2014/main" id="{F3B180BC-1012-4A5C-A1EF-FFAF67052500}"/>
                    </a:ext>
                  </a:extLst>
                </p:cNvPr>
                <p:cNvSpPr txBox="1"/>
                <p:nvPr/>
              </p:nvSpPr>
              <p:spPr>
                <a:xfrm rot="5242639">
                  <a:off x="3350174" y="3282798"/>
                  <a:ext cx="26133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434" name="TextBox 433">
                  <a:extLst>
                    <a:ext uri="{FF2B5EF4-FFF2-40B4-BE49-F238E27FC236}">
                      <a16:creationId xmlns:a16="http://schemas.microsoft.com/office/drawing/2014/main" id="{F2C8FFC2-2054-4260-BBC2-1DEBE4C5644E}"/>
                    </a:ext>
                  </a:extLst>
                </p:cNvPr>
                <p:cNvSpPr txBox="1"/>
                <p:nvPr/>
              </p:nvSpPr>
              <p:spPr>
                <a:xfrm rot="4425962">
                  <a:off x="8294374" y="2407036"/>
                  <a:ext cx="555702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170</a:t>
                  </a:r>
                </a:p>
              </p:txBody>
            </p:sp>
            <p:sp>
              <p:nvSpPr>
                <p:cNvPr id="435" name="TextBox 434">
                  <a:extLst>
                    <a:ext uri="{FF2B5EF4-FFF2-40B4-BE49-F238E27FC236}">
                      <a16:creationId xmlns:a16="http://schemas.microsoft.com/office/drawing/2014/main" id="{EC772E54-D3DA-480F-813C-F0387AE8F55E}"/>
                    </a:ext>
                  </a:extLst>
                </p:cNvPr>
                <p:cNvSpPr txBox="1"/>
                <p:nvPr/>
              </p:nvSpPr>
              <p:spPr>
                <a:xfrm rot="3833554">
                  <a:off x="8121493" y="1969434"/>
                  <a:ext cx="4943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160</a:t>
                  </a:r>
                </a:p>
              </p:txBody>
            </p:sp>
            <p:sp>
              <p:nvSpPr>
                <p:cNvPr id="436" name="TextBox 435">
                  <a:extLst>
                    <a:ext uri="{FF2B5EF4-FFF2-40B4-BE49-F238E27FC236}">
                      <a16:creationId xmlns:a16="http://schemas.microsoft.com/office/drawing/2014/main" id="{AC302596-1C6F-4B1E-AEAF-A42C1FA338AB}"/>
                    </a:ext>
                  </a:extLst>
                </p:cNvPr>
                <p:cNvSpPr txBox="1"/>
                <p:nvPr/>
              </p:nvSpPr>
              <p:spPr>
                <a:xfrm rot="3069429">
                  <a:off x="7856602" y="1594617"/>
                  <a:ext cx="49579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150</a:t>
                  </a:r>
                </a:p>
              </p:txBody>
            </p:sp>
            <p:sp>
              <p:nvSpPr>
                <p:cNvPr id="437" name="TextBox 436">
                  <a:extLst>
                    <a:ext uri="{FF2B5EF4-FFF2-40B4-BE49-F238E27FC236}">
                      <a16:creationId xmlns:a16="http://schemas.microsoft.com/office/drawing/2014/main" id="{B0F8A36B-E502-4F2B-A5AF-96041938D1A9}"/>
                    </a:ext>
                  </a:extLst>
                </p:cNvPr>
                <p:cNvSpPr txBox="1"/>
                <p:nvPr/>
              </p:nvSpPr>
              <p:spPr>
                <a:xfrm rot="2780241">
                  <a:off x="7534413" y="1272481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140</a:t>
                  </a:r>
                </a:p>
              </p:txBody>
            </p:sp>
            <p:sp>
              <p:nvSpPr>
                <p:cNvPr id="438" name="TextBox 437">
                  <a:extLst>
                    <a:ext uri="{FF2B5EF4-FFF2-40B4-BE49-F238E27FC236}">
                      <a16:creationId xmlns:a16="http://schemas.microsoft.com/office/drawing/2014/main" id="{CF88962F-938B-4795-94EB-6E0AD6CA4367}"/>
                    </a:ext>
                  </a:extLst>
                </p:cNvPr>
                <p:cNvSpPr txBox="1"/>
                <p:nvPr/>
              </p:nvSpPr>
              <p:spPr>
                <a:xfrm rot="1694051">
                  <a:off x="7152872" y="990668"/>
                  <a:ext cx="49579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130</a:t>
                  </a:r>
                </a:p>
              </p:txBody>
            </p:sp>
            <p:sp>
              <p:nvSpPr>
                <p:cNvPr id="439" name="Arc 438">
                  <a:extLst>
                    <a:ext uri="{FF2B5EF4-FFF2-40B4-BE49-F238E27FC236}">
                      <a16:creationId xmlns:a16="http://schemas.microsoft.com/office/drawing/2014/main" id="{D2D45C90-3CA2-43C3-9BCF-B6FB9A875245}"/>
                    </a:ext>
                  </a:extLst>
                </p:cNvPr>
                <p:cNvSpPr/>
                <p:nvPr/>
              </p:nvSpPr>
              <p:spPr>
                <a:xfrm>
                  <a:off x="5679948" y="3012948"/>
                  <a:ext cx="832104" cy="832104"/>
                </a:xfrm>
                <a:prstGeom prst="arc">
                  <a:avLst>
                    <a:gd name="adj1" fmla="val 10821980"/>
                    <a:gd name="adj2" fmla="val 21563128"/>
                  </a:avLst>
                </a:prstGeom>
                <a:ln w="190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440" name="TextBox 439">
                  <a:extLst>
                    <a:ext uri="{FF2B5EF4-FFF2-40B4-BE49-F238E27FC236}">
                      <a16:creationId xmlns:a16="http://schemas.microsoft.com/office/drawing/2014/main" id="{2B3CAC7E-AE63-4A03-867B-B2F3A338C05F}"/>
                    </a:ext>
                  </a:extLst>
                </p:cNvPr>
                <p:cNvSpPr txBox="1"/>
                <p:nvPr/>
              </p:nvSpPr>
              <p:spPr>
                <a:xfrm rot="16860253">
                  <a:off x="3322941" y="2807198"/>
                  <a:ext cx="399874" cy="3265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B050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346" name="TextBox 345">
                <a:extLst>
                  <a:ext uri="{FF2B5EF4-FFF2-40B4-BE49-F238E27FC236}">
                    <a16:creationId xmlns:a16="http://schemas.microsoft.com/office/drawing/2014/main" id="{AB53E203-C890-4615-9D44-CC7C34DA56CD}"/>
                  </a:ext>
                </a:extLst>
              </p:cNvPr>
              <p:cNvSpPr txBox="1"/>
              <p:nvPr/>
            </p:nvSpPr>
            <p:spPr>
              <a:xfrm rot="535276">
                <a:off x="3130138" y="3839217"/>
                <a:ext cx="1110495" cy="424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9999"/>
                    </a:solidFill>
                    <a:latin typeface="Algerian" panose="04020705040A02060702" pitchFamily="82" charset="0"/>
                    <a:ea typeface="Verdana" panose="020B0604030504040204" pitchFamily="34" charset="0"/>
                  </a:rPr>
                  <a:t>Barun</a:t>
                </a:r>
                <a:endParaRPr lang="en-US" sz="2000" dirty="0">
                  <a:solidFill>
                    <a:srgbClr val="FF9999"/>
                  </a:solidFill>
                  <a:latin typeface="Algerian" panose="04020705040A02060702" pitchFamily="82" charset="0"/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344" name="Picture 343">
              <a:extLst>
                <a:ext uri="{FF2B5EF4-FFF2-40B4-BE49-F238E27FC236}">
                  <a16:creationId xmlns:a16="http://schemas.microsoft.com/office/drawing/2014/main" id="{DD70A04C-A891-4A5D-A8F3-E7FBB66F4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2182" y="3057601"/>
              <a:ext cx="389350" cy="389687"/>
            </a:xfrm>
            <a:prstGeom prst="rect">
              <a:avLst/>
            </a:prstGeom>
          </p:spPr>
        </p:pic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97626C87-C007-40D6-B922-FEF41411DE33}"/>
              </a:ext>
            </a:extLst>
          </p:cNvPr>
          <p:cNvGrpSpPr/>
          <p:nvPr/>
        </p:nvGrpSpPr>
        <p:grpSpPr>
          <a:xfrm rot="3479935">
            <a:off x="9319868" y="2077092"/>
            <a:ext cx="675804" cy="3265176"/>
            <a:chOff x="10764539" y="1475264"/>
            <a:chExt cx="668226" cy="3228565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453BB42F-E003-4BA8-B46D-606DEBB55E65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837F4973-47E7-4E7E-B327-5170B13D655B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6" name="Isosceles Triangle 605">
              <a:extLst>
                <a:ext uri="{FF2B5EF4-FFF2-40B4-BE49-F238E27FC236}">
                  <a16:creationId xmlns:a16="http://schemas.microsoft.com/office/drawing/2014/main" id="{8E28CEBE-A3C7-4835-A551-B84DE6AB6935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607" name="Isosceles Triangle 606">
              <a:extLst>
                <a:ext uri="{FF2B5EF4-FFF2-40B4-BE49-F238E27FC236}">
                  <a16:creationId xmlns:a16="http://schemas.microsoft.com/office/drawing/2014/main" id="{982F2647-DEC7-4948-BC2E-1F4B32F72572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48D308C-0C36-4E05-9AD6-FAEE105CFA61}"/>
              </a:ext>
            </a:extLst>
          </p:cNvPr>
          <p:cNvGrpSpPr/>
          <p:nvPr/>
        </p:nvGrpSpPr>
        <p:grpSpPr>
          <a:xfrm rot="6268640">
            <a:off x="4418182" y="2809095"/>
            <a:ext cx="7543698" cy="978866"/>
            <a:chOff x="2101327" y="4968806"/>
            <a:chExt cx="8859520" cy="1149606"/>
          </a:xfrm>
        </p:grpSpPr>
        <p:sp>
          <p:nvSpPr>
            <p:cNvPr id="610" name="Rectangle: Single Corner Rounded 609">
              <a:extLst>
                <a:ext uri="{FF2B5EF4-FFF2-40B4-BE49-F238E27FC236}">
                  <a16:creationId xmlns:a16="http://schemas.microsoft.com/office/drawing/2014/main" id="{8ACFF193-06E5-47D4-8629-94016B2B7665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A4BA3E64-1084-4FAA-B5E2-55E8BF3D2D4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687" name="Straight Connector 686">
                <a:extLst>
                  <a:ext uri="{FF2B5EF4-FFF2-40B4-BE49-F238E27FC236}">
                    <a16:creationId xmlns:a16="http://schemas.microsoft.com/office/drawing/2014/main" id="{86D23E67-7503-458E-B261-697973458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88E8EB5E-1D3D-45E0-ABCE-FFE7D1A8C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D19C619A-0057-4147-A404-DD907D9384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6B4C6F38-F119-44DC-BDFB-AEC28264AD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>
                <a:extLst>
                  <a:ext uri="{FF2B5EF4-FFF2-40B4-BE49-F238E27FC236}">
                    <a16:creationId xmlns:a16="http://schemas.microsoft.com/office/drawing/2014/main" id="{E71A0BAE-42B1-4884-AA1F-B9A40D837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>
                <a:extLst>
                  <a:ext uri="{FF2B5EF4-FFF2-40B4-BE49-F238E27FC236}">
                    <a16:creationId xmlns:a16="http://schemas.microsoft.com/office/drawing/2014/main" id="{1A12FF4A-8324-410D-8DA5-0A8018EC1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>
                <a:extLst>
                  <a:ext uri="{FF2B5EF4-FFF2-40B4-BE49-F238E27FC236}">
                    <a16:creationId xmlns:a16="http://schemas.microsoft.com/office/drawing/2014/main" id="{5C3FD645-4A71-4C21-AAFD-B7532E3AF8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>
                <a:extLst>
                  <a:ext uri="{FF2B5EF4-FFF2-40B4-BE49-F238E27FC236}">
                    <a16:creationId xmlns:a16="http://schemas.microsoft.com/office/drawing/2014/main" id="{2B80148B-8C15-4E3E-91B8-5C74B9F81F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>
                <a:extLst>
                  <a:ext uri="{FF2B5EF4-FFF2-40B4-BE49-F238E27FC236}">
                    <a16:creationId xmlns:a16="http://schemas.microsoft.com/office/drawing/2014/main" id="{C4CFC813-60BF-40B0-80CF-0AE993350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>
                <a:extLst>
                  <a:ext uri="{FF2B5EF4-FFF2-40B4-BE49-F238E27FC236}">
                    <a16:creationId xmlns:a16="http://schemas.microsoft.com/office/drawing/2014/main" id="{B559DEF0-0798-40F0-B8B8-D4126B6A8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2" name="Group 611">
              <a:extLst>
                <a:ext uri="{FF2B5EF4-FFF2-40B4-BE49-F238E27FC236}">
                  <a16:creationId xmlns:a16="http://schemas.microsoft.com/office/drawing/2014/main" id="{DAC38134-D880-45D9-A48D-FC153131DF8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E289DD0F-FEB6-475B-AF4F-24DF06BE6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530F63F8-7AA1-44C9-AC70-5A2FB5969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8E14D225-E85B-433F-A2AA-507748D08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>
                <a:extLst>
                  <a:ext uri="{FF2B5EF4-FFF2-40B4-BE49-F238E27FC236}">
                    <a16:creationId xmlns:a16="http://schemas.microsoft.com/office/drawing/2014/main" id="{70B05DA2-AE0A-4FEC-A59C-93152EF8DD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>
                <a:extLst>
                  <a:ext uri="{FF2B5EF4-FFF2-40B4-BE49-F238E27FC236}">
                    <a16:creationId xmlns:a16="http://schemas.microsoft.com/office/drawing/2014/main" id="{D3FD3BF8-8026-42C8-BCC4-1695BEC6B9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>
                <a:extLst>
                  <a:ext uri="{FF2B5EF4-FFF2-40B4-BE49-F238E27FC236}">
                    <a16:creationId xmlns:a16="http://schemas.microsoft.com/office/drawing/2014/main" id="{40DC19DE-100C-494B-AB88-3040E90B8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>
                <a:extLst>
                  <a:ext uri="{FF2B5EF4-FFF2-40B4-BE49-F238E27FC236}">
                    <a16:creationId xmlns:a16="http://schemas.microsoft.com/office/drawing/2014/main" id="{C4AA9787-A03A-4531-A3CA-38631DE952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BC018019-9251-42DC-ABB9-FB59A2D13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06397741-8146-4039-B5EE-27A32D6EE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CA43A3CC-6B13-480C-B45C-4DCDF4F9A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3" name="Group 612">
              <a:extLst>
                <a:ext uri="{FF2B5EF4-FFF2-40B4-BE49-F238E27FC236}">
                  <a16:creationId xmlns:a16="http://schemas.microsoft.com/office/drawing/2014/main" id="{1FEE78D1-3B47-400D-9118-FEF336BA0BC9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667" name="Straight Connector 666">
                <a:extLst>
                  <a:ext uri="{FF2B5EF4-FFF2-40B4-BE49-F238E27FC236}">
                    <a16:creationId xmlns:a16="http://schemas.microsoft.com/office/drawing/2014/main" id="{FDE9BBF8-843F-4257-8391-226AA98FD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>
                <a:extLst>
                  <a:ext uri="{FF2B5EF4-FFF2-40B4-BE49-F238E27FC236}">
                    <a16:creationId xmlns:a16="http://schemas.microsoft.com/office/drawing/2014/main" id="{4A28A629-02E1-4DD7-A709-5807B809A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>
                <a:extLst>
                  <a:ext uri="{FF2B5EF4-FFF2-40B4-BE49-F238E27FC236}">
                    <a16:creationId xmlns:a16="http://schemas.microsoft.com/office/drawing/2014/main" id="{26938F54-613E-470E-B5A4-D4F4D573D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>
                <a:extLst>
                  <a:ext uri="{FF2B5EF4-FFF2-40B4-BE49-F238E27FC236}">
                    <a16:creationId xmlns:a16="http://schemas.microsoft.com/office/drawing/2014/main" id="{E2CED2D3-C92D-429E-A32E-8E130E010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>
                <a:extLst>
                  <a:ext uri="{FF2B5EF4-FFF2-40B4-BE49-F238E27FC236}">
                    <a16:creationId xmlns:a16="http://schemas.microsoft.com/office/drawing/2014/main" id="{EA63D3AE-B336-4D93-A535-18B8CAD30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>
                <a:extLst>
                  <a:ext uri="{FF2B5EF4-FFF2-40B4-BE49-F238E27FC236}">
                    <a16:creationId xmlns:a16="http://schemas.microsoft.com/office/drawing/2014/main" id="{CC3281F6-2BC0-426B-AE58-23EA37B45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41E2A364-5956-4028-8ED3-B4F2D1547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E735147-DEF8-400E-92FA-9C75F3B3EB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107A7CB7-48EA-4868-B8E4-ACAF98A71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>
                <a:extLst>
                  <a:ext uri="{FF2B5EF4-FFF2-40B4-BE49-F238E27FC236}">
                    <a16:creationId xmlns:a16="http://schemas.microsoft.com/office/drawing/2014/main" id="{FC0B5A1B-845E-4785-82B7-0D39F75CA4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4" name="Group 613">
              <a:extLst>
                <a:ext uri="{FF2B5EF4-FFF2-40B4-BE49-F238E27FC236}">
                  <a16:creationId xmlns:a16="http://schemas.microsoft.com/office/drawing/2014/main" id="{5B03894E-3124-469A-9072-6FA978183AB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657" name="Straight Connector 656">
                <a:extLst>
                  <a:ext uri="{FF2B5EF4-FFF2-40B4-BE49-F238E27FC236}">
                    <a16:creationId xmlns:a16="http://schemas.microsoft.com/office/drawing/2014/main" id="{B0798D52-3645-4161-8CCE-92FB5A32F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>
                <a:extLst>
                  <a:ext uri="{FF2B5EF4-FFF2-40B4-BE49-F238E27FC236}">
                    <a16:creationId xmlns:a16="http://schemas.microsoft.com/office/drawing/2014/main" id="{78AC44AB-D49A-41D5-8374-852F54E6F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>
                <a:extLst>
                  <a:ext uri="{FF2B5EF4-FFF2-40B4-BE49-F238E27FC236}">
                    <a16:creationId xmlns:a16="http://schemas.microsoft.com/office/drawing/2014/main" id="{6AD7547A-6AA3-4244-9851-CA8B954AD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>
                <a:extLst>
                  <a:ext uri="{FF2B5EF4-FFF2-40B4-BE49-F238E27FC236}">
                    <a16:creationId xmlns:a16="http://schemas.microsoft.com/office/drawing/2014/main" id="{F9E416A0-00CC-41F9-8BAB-B5EDF523B1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>
                <a:extLst>
                  <a:ext uri="{FF2B5EF4-FFF2-40B4-BE49-F238E27FC236}">
                    <a16:creationId xmlns:a16="http://schemas.microsoft.com/office/drawing/2014/main" id="{E59D436A-669D-4BA8-AA7C-53A190E03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>
                <a:extLst>
                  <a:ext uri="{FF2B5EF4-FFF2-40B4-BE49-F238E27FC236}">
                    <a16:creationId xmlns:a16="http://schemas.microsoft.com/office/drawing/2014/main" id="{D8D2546A-818D-4581-9D28-F6EB1B36CB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>
                <a:extLst>
                  <a:ext uri="{FF2B5EF4-FFF2-40B4-BE49-F238E27FC236}">
                    <a16:creationId xmlns:a16="http://schemas.microsoft.com/office/drawing/2014/main" id="{6050A8B3-4629-4D15-87C6-260F40908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>
                <a:extLst>
                  <a:ext uri="{FF2B5EF4-FFF2-40B4-BE49-F238E27FC236}">
                    <a16:creationId xmlns:a16="http://schemas.microsoft.com/office/drawing/2014/main" id="{0E1BBC5C-7794-48FE-BAB2-B48486CC44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>
                <a:extLst>
                  <a:ext uri="{FF2B5EF4-FFF2-40B4-BE49-F238E27FC236}">
                    <a16:creationId xmlns:a16="http://schemas.microsoft.com/office/drawing/2014/main" id="{3A8E5781-9D2B-4AE3-975F-F1ADEFBF0E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>
                <a:extLst>
                  <a:ext uri="{FF2B5EF4-FFF2-40B4-BE49-F238E27FC236}">
                    <a16:creationId xmlns:a16="http://schemas.microsoft.com/office/drawing/2014/main" id="{F3AD2765-35E3-4086-B453-EB8A949B0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5" name="Group 614">
              <a:extLst>
                <a:ext uri="{FF2B5EF4-FFF2-40B4-BE49-F238E27FC236}">
                  <a16:creationId xmlns:a16="http://schemas.microsoft.com/office/drawing/2014/main" id="{55B1AC77-5998-4EF8-9449-FD887976FCC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647" name="Straight Connector 646">
                <a:extLst>
                  <a:ext uri="{FF2B5EF4-FFF2-40B4-BE49-F238E27FC236}">
                    <a16:creationId xmlns:a16="http://schemas.microsoft.com/office/drawing/2014/main" id="{11511186-A7C1-477C-AB98-6E2BEB58B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>
                <a:extLst>
                  <a:ext uri="{FF2B5EF4-FFF2-40B4-BE49-F238E27FC236}">
                    <a16:creationId xmlns:a16="http://schemas.microsoft.com/office/drawing/2014/main" id="{6178CE34-E926-419A-9141-DB0C0862B9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>
                <a:extLst>
                  <a:ext uri="{FF2B5EF4-FFF2-40B4-BE49-F238E27FC236}">
                    <a16:creationId xmlns:a16="http://schemas.microsoft.com/office/drawing/2014/main" id="{AF20DFA1-D6EA-441C-A28E-337FAC8A5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>
                <a:extLst>
                  <a:ext uri="{FF2B5EF4-FFF2-40B4-BE49-F238E27FC236}">
                    <a16:creationId xmlns:a16="http://schemas.microsoft.com/office/drawing/2014/main" id="{A30950FD-D8A9-4DE0-9E82-022ED02A6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>
                <a:extLst>
                  <a:ext uri="{FF2B5EF4-FFF2-40B4-BE49-F238E27FC236}">
                    <a16:creationId xmlns:a16="http://schemas.microsoft.com/office/drawing/2014/main" id="{336845FD-E280-45D9-A667-8DEF0FE56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>
                <a:extLst>
                  <a:ext uri="{FF2B5EF4-FFF2-40B4-BE49-F238E27FC236}">
                    <a16:creationId xmlns:a16="http://schemas.microsoft.com/office/drawing/2014/main" id="{ECF8CB83-805B-4196-BB1A-AFD4366903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>
                <a:extLst>
                  <a:ext uri="{FF2B5EF4-FFF2-40B4-BE49-F238E27FC236}">
                    <a16:creationId xmlns:a16="http://schemas.microsoft.com/office/drawing/2014/main" id="{CFD0B663-DA12-4F55-9ABB-6BD8805A38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>
                <a:extLst>
                  <a:ext uri="{FF2B5EF4-FFF2-40B4-BE49-F238E27FC236}">
                    <a16:creationId xmlns:a16="http://schemas.microsoft.com/office/drawing/2014/main" id="{5B7EEC75-CA15-41DC-A45F-7C47A2965C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>
                <a:extLst>
                  <a:ext uri="{FF2B5EF4-FFF2-40B4-BE49-F238E27FC236}">
                    <a16:creationId xmlns:a16="http://schemas.microsoft.com/office/drawing/2014/main" id="{F879B441-0BD3-49AB-B580-B4F6C3B89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>
                <a:extLst>
                  <a:ext uri="{FF2B5EF4-FFF2-40B4-BE49-F238E27FC236}">
                    <a16:creationId xmlns:a16="http://schemas.microsoft.com/office/drawing/2014/main" id="{A4394FF1-EC52-4C33-9066-F9495A9659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2BA0C86F-0FE2-4FC7-90B7-B6403864CA6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637" name="Straight Connector 636">
                <a:extLst>
                  <a:ext uri="{FF2B5EF4-FFF2-40B4-BE49-F238E27FC236}">
                    <a16:creationId xmlns:a16="http://schemas.microsoft.com/office/drawing/2014/main" id="{58D9DA03-405F-42F6-8D9D-617031542C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>
                <a:extLst>
                  <a:ext uri="{FF2B5EF4-FFF2-40B4-BE49-F238E27FC236}">
                    <a16:creationId xmlns:a16="http://schemas.microsoft.com/office/drawing/2014/main" id="{D6BBC638-DDAB-4D30-86B1-EA4E11A22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>
                <a:extLst>
                  <a:ext uri="{FF2B5EF4-FFF2-40B4-BE49-F238E27FC236}">
                    <a16:creationId xmlns:a16="http://schemas.microsoft.com/office/drawing/2014/main" id="{406850C6-EB04-4B6B-86E7-096CF7416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>
                <a:extLst>
                  <a:ext uri="{FF2B5EF4-FFF2-40B4-BE49-F238E27FC236}">
                    <a16:creationId xmlns:a16="http://schemas.microsoft.com/office/drawing/2014/main" id="{4D8292C0-5CA9-45EA-98CB-1728706E3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>
                <a:extLst>
                  <a:ext uri="{FF2B5EF4-FFF2-40B4-BE49-F238E27FC236}">
                    <a16:creationId xmlns:a16="http://schemas.microsoft.com/office/drawing/2014/main" id="{0FDF3D60-D2C7-4BD1-87C6-DA29C997FB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>
                <a:extLst>
                  <a:ext uri="{FF2B5EF4-FFF2-40B4-BE49-F238E27FC236}">
                    <a16:creationId xmlns:a16="http://schemas.microsoft.com/office/drawing/2014/main" id="{0D7187DB-76C8-4B90-B124-6BA655EBF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>
                <a:extLst>
                  <a:ext uri="{FF2B5EF4-FFF2-40B4-BE49-F238E27FC236}">
                    <a16:creationId xmlns:a16="http://schemas.microsoft.com/office/drawing/2014/main" id="{C6D28B00-F0C7-49E3-891E-65FD3586F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>
                <a:extLst>
                  <a:ext uri="{FF2B5EF4-FFF2-40B4-BE49-F238E27FC236}">
                    <a16:creationId xmlns:a16="http://schemas.microsoft.com/office/drawing/2014/main" id="{036F5AF7-842A-45FA-8A59-ED60CA89E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>
                <a:extLst>
                  <a:ext uri="{FF2B5EF4-FFF2-40B4-BE49-F238E27FC236}">
                    <a16:creationId xmlns:a16="http://schemas.microsoft.com/office/drawing/2014/main" id="{A7934917-C653-4028-9143-1DC37149D0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>
                <a:extLst>
                  <a:ext uri="{FF2B5EF4-FFF2-40B4-BE49-F238E27FC236}">
                    <a16:creationId xmlns:a16="http://schemas.microsoft.com/office/drawing/2014/main" id="{21E96FB6-8E4C-4F31-A477-FAA0E4B4B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7" name="Group 616">
              <a:extLst>
                <a:ext uri="{FF2B5EF4-FFF2-40B4-BE49-F238E27FC236}">
                  <a16:creationId xmlns:a16="http://schemas.microsoft.com/office/drawing/2014/main" id="{B8010D99-F580-4315-8F46-B367624C2C11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626" name="Straight Connector 625">
                <a:extLst>
                  <a:ext uri="{FF2B5EF4-FFF2-40B4-BE49-F238E27FC236}">
                    <a16:creationId xmlns:a16="http://schemas.microsoft.com/office/drawing/2014/main" id="{8412F788-C538-491B-BF3D-98E736E159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>
                <a:extLst>
                  <a:ext uri="{FF2B5EF4-FFF2-40B4-BE49-F238E27FC236}">
                    <a16:creationId xmlns:a16="http://schemas.microsoft.com/office/drawing/2014/main" id="{70FB3327-DD06-4124-84A3-E952A93277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>
                <a:extLst>
                  <a:ext uri="{FF2B5EF4-FFF2-40B4-BE49-F238E27FC236}">
                    <a16:creationId xmlns:a16="http://schemas.microsoft.com/office/drawing/2014/main" id="{6B6BA5F3-9826-4E39-ADFB-050B95250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>
                <a:extLst>
                  <a:ext uri="{FF2B5EF4-FFF2-40B4-BE49-F238E27FC236}">
                    <a16:creationId xmlns:a16="http://schemas.microsoft.com/office/drawing/2014/main" id="{0F170291-CA9C-4B8D-B8F0-19A9E2E5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>
                <a:extLst>
                  <a:ext uri="{FF2B5EF4-FFF2-40B4-BE49-F238E27FC236}">
                    <a16:creationId xmlns:a16="http://schemas.microsoft.com/office/drawing/2014/main" id="{785709F5-DE01-4EF1-BF4D-DDA18D5769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>
                <a:extLst>
                  <a:ext uri="{FF2B5EF4-FFF2-40B4-BE49-F238E27FC236}">
                    <a16:creationId xmlns:a16="http://schemas.microsoft.com/office/drawing/2014/main" id="{3E139F43-9254-4584-9ECE-7666BF13E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>
                <a:extLst>
                  <a:ext uri="{FF2B5EF4-FFF2-40B4-BE49-F238E27FC236}">
                    <a16:creationId xmlns:a16="http://schemas.microsoft.com/office/drawing/2014/main" id="{CFB0E7B7-2023-4AFC-8A42-61A3142102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>
                <a:extLst>
                  <a:ext uri="{FF2B5EF4-FFF2-40B4-BE49-F238E27FC236}">
                    <a16:creationId xmlns:a16="http://schemas.microsoft.com/office/drawing/2014/main" id="{2E1FBBC9-EA30-4A1D-9367-446A9ABCF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>
                <a:extLst>
                  <a:ext uri="{FF2B5EF4-FFF2-40B4-BE49-F238E27FC236}">
                    <a16:creationId xmlns:a16="http://schemas.microsoft.com/office/drawing/2014/main" id="{01CB7488-7C40-46B9-ADE7-331C48568E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>
                <a:extLst>
                  <a:ext uri="{FF2B5EF4-FFF2-40B4-BE49-F238E27FC236}">
                    <a16:creationId xmlns:a16="http://schemas.microsoft.com/office/drawing/2014/main" id="{4AADE6B7-ADC9-4485-94DF-91295683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>
                <a:extLst>
                  <a:ext uri="{FF2B5EF4-FFF2-40B4-BE49-F238E27FC236}">
                    <a16:creationId xmlns:a16="http://schemas.microsoft.com/office/drawing/2014/main" id="{E2BC839C-AF01-4A08-8D2D-D17A944DD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03C9A240-F21B-433D-89BC-AB24D5CA3BED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146998B4-21D5-400D-835A-AEEAE7889D0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98EDF000-95A4-4FAF-A124-A78E07F70F96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036729B7-84F2-4AEA-B9D3-2E79FD477663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DA6054F0-CC19-4F11-9439-7766F7B8CEF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3125CAE-199B-4A6E-A999-8002F93F9E7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4F50C219-0085-4E07-AEA1-583F3680A285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4A909AD0-2A8D-405D-B163-840A196509A0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cxnSp>
        <p:nvCxnSpPr>
          <p:cNvPr id="700" name="Straight Arrow Connector 699">
            <a:extLst>
              <a:ext uri="{FF2B5EF4-FFF2-40B4-BE49-F238E27FC236}">
                <a16:creationId xmlns:a16="http://schemas.microsoft.com/office/drawing/2014/main" id="{F346BC90-84FE-4687-8887-08962F6FAB48}"/>
              </a:ext>
            </a:extLst>
          </p:cNvPr>
          <p:cNvCxnSpPr>
            <a:cxnSpLocks/>
          </p:cNvCxnSpPr>
          <p:nvPr/>
        </p:nvCxnSpPr>
        <p:spPr>
          <a:xfrm flipV="1">
            <a:off x="8376709" y="895350"/>
            <a:ext cx="986366" cy="38039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TextBox 696">
            <a:extLst>
              <a:ext uri="{FF2B5EF4-FFF2-40B4-BE49-F238E27FC236}">
                <a16:creationId xmlns:a16="http://schemas.microsoft.com/office/drawing/2014/main" id="{A98B5E28-5F1E-40BD-851B-CF8BECE250D0}"/>
              </a:ext>
            </a:extLst>
          </p:cNvPr>
          <p:cNvSpPr txBox="1"/>
          <p:nvPr/>
        </p:nvSpPr>
        <p:spPr>
          <a:xfrm>
            <a:off x="8946134" y="1062504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9CEEE76C-C78E-4469-BD9E-39EFAF75D8A3}"/>
              </a:ext>
            </a:extLst>
          </p:cNvPr>
          <p:cNvGrpSpPr/>
          <p:nvPr/>
        </p:nvGrpSpPr>
        <p:grpSpPr>
          <a:xfrm rot="2033154">
            <a:off x="9563251" y="-1345165"/>
            <a:ext cx="675804" cy="3265176"/>
            <a:chOff x="10764539" y="1475264"/>
            <a:chExt cx="668226" cy="3228565"/>
          </a:xfrm>
        </p:grpSpPr>
        <p:sp>
          <p:nvSpPr>
            <p:cNvPr id="711" name="Rectangle 710">
              <a:extLst>
                <a:ext uri="{FF2B5EF4-FFF2-40B4-BE49-F238E27FC236}">
                  <a16:creationId xmlns:a16="http://schemas.microsoft.com/office/drawing/2014/main" id="{7E7AB9F4-5574-47DE-BD6D-48EAB71991D1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2" name="Rectangle 711">
              <a:extLst>
                <a:ext uri="{FF2B5EF4-FFF2-40B4-BE49-F238E27FC236}">
                  <a16:creationId xmlns:a16="http://schemas.microsoft.com/office/drawing/2014/main" id="{8DE2FFCC-A73E-4CA0-877B-76CE1744ECC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3" name="Isosceles Triangle 712">
              <a:extLst>
                <a:ext uri="{FF2B5EF4-FFF2-40B4-BE49-F238E27FC236}">
                  <a16:creationId xmlns:a16="http://schemas.microsoft.com/office/drawing/2014/main" id="{31FDFD81-2D37-4B5B-8BD7-495FB9FC6B4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714" name="Isosceles Triangle 713">
              <a:extLst>
                <a:ext uri="{FF2B5EF4-FFF2-40B4-BE49-F238E27FC236}">
                  <a16:creationId xmlns:a16="http://schemas.microsoft.com/office/drawing/2014/main" id="{93922065-DB02-4B36-B98A-64C432D1190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/>
              <p:nvPr/>
            </p:nvSpPr>
            <p:spPr>
              <a:xfrm rot="2351287">
                <a:off x="7923748" y="3814782"/>
                <a:ext cx="214604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4400" b="0" i="1" smtClean="0">
                          <a:solidFill>
                            <a:srgbClr val="FF5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715" name="TextBox 714">
                <a:extLst>
                  <a:ext uri="{FF2B5EF4-FFF2-40B4-BE49-F238E27FC236}">
                    <a16:creationId xmlns:a16="http://schemas.microsoft.com/office/drawing/2014/main" id="{6A2A44F3-2B06-49F0-8432-2C5A69796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51287">
                <a:off x="7923748" y="3814782"/>
                <a:ext cx="2146041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2" name="Arc 741">
            <a:extLst>
              <a:ext uri="{FF2B5EF4-FFF2-40B4-BE49-F238E27FC236}">
                <a16:creationId xmlns:a16="http://schemas.microsoft.com/office/drawing/2014/main" id="{65328383-C244-41F3-86E4-BBBF3404BDB4}"/>
              </a:ext>
            </a:extLst>
          </p:cNvPr>
          <p:cNvSpPr/>
          <p:nvPr/>
        </p:nvSpPr>
        <p:spPr>
          <a:xfrm rot="6953047">
            <a:off x="6930314" y="3277790"/>
            <a:ext cx="2908573" cy="2908572"/>
          </a:xfrm>
          <a:prstGeom prst="arc">
            <a:avLst>
              <a:gd name="adj1" fmla="val 10028069"/>
              <a:gd name="adj2" fmla="val 15070140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5E66842F-4074-41D9-85FE-FB7CCA9FD470}"/>
              </a:ext>
            </a:extLst>
          </p:cNvPr>
          <p:cNvGrpSpPr/>
          <p:nvPr/>
        </p:nvGrpSpPr>
        <p:grpSpPr>
          <a:xfrm rot="6321327">
            <a:off x="4095159" y="480996"/>
            <a:ext cx="8548813" cy="8548813"/>
            <a:chOff x="1981200" y="-685800"/>
            <a:chExt cx="8229600" cy="8229600"/>
          </a:xfrm>
        </p:grpSpPr>
        <p:grpSp>
          <p:nvGrpSpPr>
            <p:cNvPr id="717" name="Group 716">
              <a:extLst>
                <a:ext uri="{FF2B5EF4-FFF2-40B4-BE49-F238E27FC236}">
                  <a16:creationId xmlns:a16="http://schemas.microsoft.com/office/drawing/2014/main" id="{20B789C2-9ABB-40DA-B579-9923DEE424C2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719" name="Group 718">
                <a:extLst>
                  <a:ext uri="{FF2B5EF4-FFF2-40B4-BE49-F238E27FC236}">
                    <a16:creationId xmlns:a16="http://schemas.microsoft.com/office/drawing/2014/main" id="{1EE36D68-DBBA-41B8-A540-14CF2A8B9EA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736" name="Group 735">
                  <a:extLst>
                    <a:ext uri="{FF2B5EF4-FFF2-40B4-BE49-F238E27FC236}">
                      <a16:creationId xmlns:a16="http://schemas.microsoft.com/office/drawing/2014/main" id="{96ACE873-B396-4724-92EE-847357052AFE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738" name="Rectangle: Single Corner Rounded 17">
                    <a:extLst>
                      <a:ext uri="{FF2B5EF4-FFF2-40B4-BE49-F238E27FC236}">
                        <a16:creationId xmlns:a16="http://schemas.microsoft.com/office/drawing/2014/main" id="{A03FDD41-242E-4E3C-809F-BDD7103C22F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39" name="Rectangle: Single Corner Rounded 17">
                    <a:extLst>
                      <a:ext uri="{FF2B5EF4-FFF2-40B4-BE49-F238E27FC236}">
                        <a16:creationId xmlns:a16="http://schemas.microsoft.com/office/drawing/2014/main" id="{7FA32F70-8033-4779-875A-2EE250B39B3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737" name="Isosceles Triangle 736">
                  <a:extLst>
                    <a:ext uri="{FF2B5EF4-FFF2-40B4-BE49-F238E27FC236}">
                      <a16:creationId xmlns:a16="http://schemas.microsoft.com/office/drawing/2014/main" id="{B7303E04-1E57-407F-B0E9-DD866345BDD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20" name="Group 719">
                <a:extLst>
                  <a:ext uri="{FF2B5EF4-FFF2-40B4-BE49-F238E27FC236}">
                    <a16:creationId xmlns:a16="http://schemas.microsoft.com/office/drawing/2014/main" id="{C85090F0-3B37-4071-A538-4D5ACB800B75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734" name="Rectangle: Single Corner Rounded 17">
                  <a:extLst>
                    <a:ext uri="{FF2B5EF4-FFF2-40B4-BE49-F238E27FC236}">
                      <a16:creationId xmlns:a16="http://schemas.microsoft.com/office/drawing/2014/main" id="{2B530E23-C620-44B3-9F5B-04146B5FD78D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5" name="Rectangle: Single Corner Rounded 17">
                  <a:extLst>
                    <a:ext uri="{FF2B5EF4-FFF2-40B4-BE49-F238E27FC236}">
                      <a16:creationId xmlns:a16="http://schemas.microsoft.com/office/drawing/2014/main" id="{4027602F-B94D-4C8C-BA16-B85C9142FD2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21" name="Group 720">
                <a:extLst>
                  <a:ext uri="{FF2B5EF4-FFF2-40B4-BE49-F238E27FC236}">
                    <a16:creationId xmlns:a16="http://schemas.microsoft.com/office/drawing/2014/main" id="{2951E788-C8BB-48E5-A200-DCEFB02AB0D4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731" name="Rectangle 730">
                  <a:extLst>
                    <a:ext uri="{FF2B5EF4-FFF2-40B4-BE49-F238E27FC236}">
                      <a16:creationId xmlns:a16="http://schemas.microsoft.com/office/drawing/2014/main" id="{49AE9B55-83F5-4ACF-88CE-69BDDA5BA797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2" name="Rectangle: Rounded Corners 731">
                  <a:extLst>
                    <a:ext uri="{FF2B5EF4-FFF2-40B4-BE49-F238E27FC236}">
                      <a16:creationId xmlns:a16="http://schemas.microsoft.com/office/drawing/2014/main" id="{0FDEF6C4-A72E-44C3-9B17-78DB0D0B806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3" name="Star: 7 Points 732">
                  <a:extLst>
                    <a:ext uri="{FF2B5EF4-FFF2-40B4-BE49-F238E27FC236}">
                      <a16:creationId xmlns:a16="http://schemas.microsoft.com/office/drawing/2014/main" id="{8E2C80B0-8C31-4CF8-8A9E-8FAE5CC2A4E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6877F148-878A-44F9-9C95-8BA77936B12A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id="{30BFD0FE-BBC6-44D1-B489-AABC83008755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727" name="Rectangle 726">
                    <a:extLst>
                      <a:ext uri="{FF2B5EF4-FFF2-40B4-BE49-F238E27FC236}">
                        <a16:creationId xmlns:a16="http://schemas.microsoft.com/office/drawing/2014/main" id="{1673ECE7-7E21-483F-BA18-87D6E8D7E6F8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8" name="Rectangle 727">
                    <a:extLst>
                      <a:ext uri="{FF2B5EF4-FFF2-40B4-BE49-F238E27FC236}">
                        <a16:creationId xmlns:a16="http://schemas.microsoft.com/office/drawing/2014/main" id="{C84DCDAA-299D-40CC-95BD-15340668EB4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29" name="Isosceles Triangle 728">
                    <a:extLst>
                      <a:ext uri="{FF2B5EF4-FFF2-40B4-BE49-F238E27FC236}">
                        <a16:creationId xmlns:a16="http://schemas.microsoft.com/office/drawing/2014/main" id="{AA138DAF-BB3E-46DC-9850-DAFA57F4753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30" name="Isosceles Triangle 729">
                    <a:extLst>
                      <a:ext uri="{FF2B5EF4-FFF2-40B4-BE49-F238E27FC236}">
                        <a16:creationId xmlns:a16="http://schemas.microsoft.com/office/drawing/2014/main" id="{E4863098-790B-47A7-BBE5-5BDACA084C8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24" name="Group 723">
                  <a:extLst>
                    <a:ext uri="{FF2B5EF4-FFF2-40B4-BE49-F238E27FC236}">
                      <a16:creationId xmlns:a16="http://schemas.microsoft.com/office/drawing/2014/main" id="{FA0987D5-70EB-4DEA-8205-68474CEC9DB1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725" name="Freeform: Shape 724">
                    <a:extLst>
                      <a:ext uri="{FF2B5EF4-FFF2-40B4-BE49-F238E27FC236}">
                        <a16:creationId xmlns:a16="http://schemas.microsoft.com/office/drawing/2014/main" id="{4BBC27A3-4D3F-4B93-BCF1-75E4A6EC7068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Cylinder 725">
                    <a:extLst>
                      <a:ext uri="{FF2B5EF4-FFF2-40B4-BE49-F238E27FC236}">
                        <a16:creationId xmlns:a16="http://schemas.microsoft.com/office/drawing/2014/main" id="{4A6961FA-8F64-4187-899B-ABDF75F77A9F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88E0A67E-C2EF-4868-94CD-05D18AE2E79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8F6CCB7-E5E3-47B8-AD94-43427EF62D81}"/>
              </a:ext>
            </a:extLst>
          </p:cNvPr>
          <p:cNvSpPr txBox="1"/>
          <p:nvPr/>
        </p:nvSpPr>
        <p:spPr>
          <a:xfrm>
            <a:off x="8729541" y="1206000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C76C0E10-F990-4761-A23F-131D852DA336}"/>
              </a:ext>
            </a:extLst>
          </p:cNvPr>
          <p:cNvSpPr txBox="1"/>
          <p:nvPr/>
        </p:nvSpPr>
        <p:spPr>
          <a:xfrm>
            <a:off x="8181910" y="4633996"/>
            <a:ext cx="40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99" name="TextBox 698">
            <a:extLst>
              <a:ext uri="{FF2B5EF4-FFF2-40B4-BE49-F238E27FC236}">
                <a16:creationId xmlns:a16="http://schemas.microsoft.com/office/drawing/2014/main" id="{D8259838-5086-4D80-8A18-DB5C4C6DBE06}"/>
              </a:ext>
            </a:extLst>
          </p:cNvPr>
          <p:cNvSpPr txBox="1"/>
          <p:nvPr/>
        </p:nvSpPr>
        <p:spPr>
          <a:xfrm>
            <a:off x="11535745" y="4666861"/>
            <a:ext cx="450979" cy="64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701" name="TextBox 700">
            <a:extLst>
              <a:ext uri="{FF2B5EF4-FFF2-40B4-BE49-F238E27FC236}">
                <a16:creationId xmlns:a16="http://schemas.microsoft.com/office/drawing/2014/main" id="{A084DC1E-BA92-41D6-BFD4-24417623AEF6}"/>
              </a:ext>
            </a:extLst>
          </p:cNvPr>
          <p:cNvSpPr txBox="1"/>
          <p:nvPr/>
        </p:nvSpPr>
        <p:spPr>
          <a:xfrm>
            <a:off x="447675" y="923925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কোন রেখাংশ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লই।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2" name="TextBox 701">
            <a:extLst>
              <a:ext uri="{FF2B5EF4-FFF2-40B4-BE49-F238E27FC236}">
                <a16:creationId xmlns:a16="http://schemas.microsoft.com/office/drawing/2014/main" id="{CA9843D0-FFFE-4187-9B93-7D9201C2250E}"/>
              </a:ext>
            </a:extLst>
          </p:cNvPr>
          <p:cNvSpPr txBox="1"/>
          <p:nvPr/>
        </p:nvSpPr>
        <p:spPr>
          <a:xfrm>
            <a:off x="390525" y="1676400"/>
            <a:ext cx="555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চাঁদার কেন্দ্র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মিলিয়ে রেখাটি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রেখাংশ বরাবর রাখি।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id="{7071ED27-0827-4326-867B-744634828639}"/>
              </a:ext>
            </a:extLst>
          </p:cNvPr>
          <p:cNvSpPr txBox="1"/>
          <p:nvPr/>
        </p:nvSpPr>
        <p:spPr>
          <a:xfrm>
            <a:off x="419100" y="2943225"/>
            <a:ext cx="547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ডান দিকে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একটি বিন্দু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নির্ণয় করি।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50A39CCF-5594-4EC8-B0E8-186E6F31593B}"/>
                  </a:ext>
                </a:extLst>
              </p:cNvPr>
              <p:cNvSpPr txBox="1"/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50A39CCF-5594-4EC8-B0E8-186E6F315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2914650"/>
                <a:ext cx="90487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C845042B-32B2-47D0-9819-1C39A4B721BD}"/>
                  </a:ext>
                </a:extLst>
              </p:cNvPr>
              <p:cNvSpPr txBox="1"/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5" name="TextBox 704">
                <a:extLst>
                  <a:ext uri="{FF2B5EF4-FFF2-40B4-BE49-F238E27FC236}">
                    <a16:creationId xmlns:a16="http://schemas.microsoft.com/office/drawing/2014/main" id="{C845042B-32B2-47D0-9819-1C39A4B72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75" y="2886075"/>
                <a:ext cx="904875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6" name="TextBox 705">
            <a:extLst>
              <a:ext uri="{FF2B5EF4-FFF2-40B4-BE49-F238E27FC236}">
                <a16:creationId xmlns:a16="http://schemas.microsoft.com/office/drawing/2014/main" id="{E42F04A2-C8F0-4CDF-9941-A7EFCEF7EC0B}"/>
              </a:ext>
            </a:extLst>
          </p:cNvPr>
          <p:cNvSpPr txBox="1"/>
          <p:nvPr/>
        </p:nvSpPr>
        <p:spPr>
          <a:xfrm>
            <a:off x="504825" y="4267200"/>
            <a:ext cx="542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 , B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যোগ 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C7A79843-56B1-4110-83AE-8607F74081EF}"/>
              </a:ext>
            </a:extLst>
          </p:cNvPr>
          <p:cNvSpPr txBox="1"/>
          <p:nvPr/>
        </p:nvSpPr>
        <p:spPr>
          <a:xfrm>
            <a:off x="485775" y="5124450"/>
            <a:ext cx="539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তাহলে, চাঁদার সাহায্যে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অঙ্কিত হল।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3E530089-E292-49BC-B418-61B69B97B878}"/>
                  </a:ext>
                </a:extLst>
              </p:cNvPr>
              <p:cNvSpPr txBox="1"/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76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3600" dirty="0"/>
                  <a:t>   </a:t>
                </a:r>
              </a:p>
            </p:txBody>
          </p:sp>
        </mc:Choice>
        <mc:Fallback xmlns=""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3E530089-E292-49BC-B418-61B69B97B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575" y="5057775"/>
                <a:ext cx="333375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8" name="TextBox 697">
            <a:extLst>
              <a:ext uri="{FF2B5EF4-FFF2-40B4-BE49-F238E27FC236}">
                <a16:creationId xmlns:a16="http://schemas.microsoft.com/office/drawing/2014/main" id="{9D9720D1-6E2F-4466-85C1-B126470E853C}"/>
              </a:ext>
            </a:extLst>
          </p:cNvPr>
          <p:cNvSpPr txBox="1"/>
          <p:nvPr/>
        </p:nvSpPr>
        <p:spPr>
          <a:xfrm>
            <a:off x="8199002" y="4012957"/>
            <a:ext cx="95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407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6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7.40741E-7 L 0.07669 -0.54028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8" y="-27014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740000">
                                      <p:cBhvr>
                                        <p:cTn id="130" dur="2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7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" grpId="0"/>
      <p:bldP spid="715" grpId="0"/>
      <p:bldP spid="742" grpId="0" animBg="1"/>
      <p:bldP spid="3" grpId="0"/>
      <p:bldP spid="608" grpId="0"/>
      <p:bldP spid="699" grpId="0"/>
      <p:bldP spid="701" grpId="0"/>
      <p:bldP spid="702" grpId="0"/>
      <p:bldP spid="703" grpId="0"/>
      <p:bldP spid="704" grpId="0"/>
      <p:bldP spid="705" grpId="0"/>
      <p:bldP spid="706" grpId="0"/>
      <p:bldP spid="707" grpId="0"/>
      <p:bldP spid="708" grpId="0"/>
      <p:bldP spid="6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977</Words>
  <Application>Microsoft Office PowerPoint</Application>
  <PresentationFormat>Widescreen</PresentationFormat>
  <Paragraphs>616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75</cp:revision>
  <dcterms:created xsi:type="dcterms:W3CDTF">2021-05-20T10:01:29Z</dcterms:created>
  <dcterms:modified xsi:type="dcterms:W3CDTF">2021-06-09T07:14:18Z</dcterms:modified>
</cp:coreProperties>
</file>