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6" r:id="rId7"/>
    <p:sldId id="277" r:id="rId8"/>
    <p:sldId id="268" r:id="rId9"/>
    <p:sldId id="267" r:id="rId10"/>
    <p:sldId id="260" r:id="rId11"/>
    <p:sldId id="274" r:id="rId12"/>
    <p:sldId id="269" r:id="rId13"/>
    <p:sldId id="271" r:id="rId14"/>
    <p:sldId id="270" r:id="rId15"/>
    <p:sldId id="262" r:id="rId16"/>
    <p:sldId id="276" r:id="rId17"/>
    <p:sldId id="261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D55D7-E0C1-47C8-B924-AE02444AA99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B5A454-18FC-412B-AA07-409AA3EE4CE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2511B-45BD-4680-AC26-CE663F92E437}" type="parTrans" cxnId="{2249C1A5-1C94-4320-95D5-5CB0435331E4}">
      <dgm:prSet/>
      <dgm:spPr/>
      <dgm:t>
        <a:bodyPr/>
        <a:lstStyle/>
        <a:p>
          <a:endParaRPr lang="en-US"/>
        </a:p>
      </dgm:t>
    </dgm:pt>
    <dgm:pt modelId="{6F37D792-3F58-43B4-A719-4244D625C759}" type="sibTrans" cxnId="{2249C1A5-1C94-4320-95D5-5CB0435331E4}">
      <dgm:prSet/>
      <dgm:spPr/>
      <dgm:t>
        <a:bodyPr/>
        <a:lstStyle/>
        <a:p>
          <a:endParaRPr lang="en-US"/>
        </a:p>
      </dgm:t>
    </dgm:pt>
    <dgm:pt modelId="{4C08972A-71B6-4D9E-A47D-9FC6CBA85B5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EA56F4-C829-4E79-A69E-33DA7EDE54E0}" type="parTrans" cxnId="{E8DC0EDF-8CCA-48E5-892C-6AE2E6208321}">
      <dgm:prSet/>
      <dgm:spPr/>
      <dgm:t>
        <a:bodyPr/>
        <a:lstStyle/>
        <a:p>
          <a:endParaRPr lang="en-US"/>
        </a:p>
      </dgm:t>
    </dgm:pt>
    <dgm:pt modelId="{E834A5A7-E77B-4BC2-BB6A-6B1F56B2B0D8}" type="sibTrans" cxnId="{E8DC0EDF-8CCA-48E5-892C-6AE2E6208321}">
      <dgm:prSet/>
      <dgm:spPr/>
      <dgm:t>
        <a:bodyPr/>
        <a:lstStyle/>
        <a:p>
          <a:endParaRPr lang="en-US"/>
        </a:p>
      </dgm:t>
    </dgm:pt>
    <dgm:pt modelId="{01E43710-6476-4A17-BFDA-DA678C4F83F0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63E456-5417-4B17-84BA-49897F1EBDD0}" type="parTrans" cxnId="{436122F2-BF3E-4940-9769-1609FC9A33F1}">
      <dgm:prSet/>
      <dgm:spPr/>
      <dgm:t>
        <a:bodyPr/>
        <a:lstStyle/>
        <a:p>
          <a:endParaRPr lang="en-US"/>
        </a:p>
      </dgm:t>
    </dgm:pt>
    <dgm:pt modelId="{E36E50DA-0136-43F1-8532-EA61E9F5A4FC}" type="sibTrans" cxnId="{436122F2-BF3E-4940-9769-1609FC9A33F1}">
      <dgm:prSet/>
      <dgm:spPr/>
      <dgm:t>
        <a:bodyPr/>
        <a:lstStyle/>
        <a:p>
          <a:endParaRPr lang="en-US"/>
        </a:p>
      </dgm:t>
    </dgm:pt>
    <dgm:pt modelId="{2D8CA89B-5E39-4FC2-9791-2133552E33A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A63AC-AA53-49D5-8265-8F88EFE98506}" type="parTrans" cxnId="{6DE68557-DF22-46CD-8444-F1BAD219B69E}">
      <dgm:prSet/>
      <dgm:spPr/>
      <dgm:t>
        <a:bodyPr/>
        <a:lstStyle/>
        <a:p>
          <a:endParaRPr lang="en-US"/>
        </a:p>
      </dgm:t>
    </dgm:pt>
    <dgm:pt modelId="{ED6A2B2F-B934-4B4B-9975-D1E47D3609DF}" type="sibTrans" cxnId="{6DE68557-DF22-46CD-8444-F1BAD219B69E}">
      <dgm:prSet/>
      <dgm:spPr/>
      <dgm:t>
        <a:bodyPr/>
        <a:lstStyle/>
        <a:p>
          <a:endParaRPr lang="en-US"/>
        </a:p>
      </dgm:t>
    </dgm:pt>
    <dgm:pt modelId="{D0726216-0D05-48B8-B6EA-CB73A9A06189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290E3-8C2C-41FD-B754-7E85DF9FDAA2}" type="parTrans" cxnId="{2F8DF308-F6F2-4315-93D2-64079504E4DE}">
      <dgm:prSet/>
      <dgm:spPr/>
      <dgm:t>
        <a:bodyPr/>
        <a:lstStyle/>
        <a:p>
          <a:endParaRPr lang="en-US"/>
        </a:p>
      </dgm:t>
    </dgm:pt>
    <dgm:pt modelId="{0C257320-DE36-4B8E-B2FF-5F64B2B0597F}" type="sibTrans" cxnId="{2F8DF308-F6F2-4315-93D2-64079504E4DE}">
      <dgm:prSet/>
      <dgm:spPr/>
      <dgm:t>
        <a:bodyPr/>
        <a:lstStyle/>
        <a:p>
          <a:endParaRPr lang="en-US"/>
        </a:p>
      </dgm:t>
    </dgm:pt>
    <dgm:pt modelId="{6E9907D9-51A2-4531-ABA6-AF0EAFE5D5FB}">
      <dgm:prSet phldrT="[Text]" phldr="1"/>
      <dgm:spPr/>
      <dgm:t>
        <a:bodyPr/>
        <a:lstStyle/>
        <a:p>
          <a:endParaRPr lang="en-US"/>
        </a:p>
      </dgm:t>
    </dgm:pt>
    <dgm:pt modelId="{09784C56-BE57-43A2-90CC-B71AC6B455AF}" type="parTrans" cxnId="{0C1869C8-7F71-44F3-BC81-32A477850792}">
      <dgm:prSet/>
      <dgm:spPr/>
      <dgm:t>
        <a:bodyPr/>
        <a:lstStyle/>
        <a:p>
          <a:endParaRPr lang="en-US"/>
        </a:p>
      </dgm:t>
    </dgm:pt>
    <dgm:pt modelId="{DC75194C-F3F1-4932-90E5-C19AA6FEB224}" type="sibTrans" cxnId="{0C1869C8-7F71-44F3-BC81-32A477850792}">
      <dgm:prSet/>
      <dgm:spPr/>
      <dgm:t>
        <a:bodyPr/>
        <a:lstStyle/>
        <a:p>
          <a:endParaRPr lang="en-US"/>
        </a:p>
      </dgm:t>
    </dgm:pt>
    <dgm:pt modelId="{8988F3B5-6159-46B4-92A4-02DB526C349C}" type="pres">
      <dgm:prSet presAssocID="{917D55D7-E0C1-47C8-B924-AE02444AA9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C5969-43D5-46B1-8B37-9E22D1778341}" type="pres">
      <dgm:prSet presAssocID="{3EB5A454-18FC-412B-AA07-409AA3EE4CE2}" presName="centerShape" presStyleLbl="node0" presStyleIdx="0" presStyleCnt="1" custScaleX="85263" custScaleY="77500"/>
      <dgm:spPr/>
      <dgm:t>
        <a:bodyPr/>
        <a:lstStyle/>
        <a:p>
          <a:endParaRPr lang="en-US"/>
        </a:p>
      </dgm:t>
    </dgm:pt>
    <dgm:pt modelId="{C58A49F2-256A-4B0F-8DB8-1D65DB067DD8}" type="pres">
      <dgm:prSet presAssocID="{4C08972A-71B6-4D9E-A47D-9FC6CBA85B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FB299-E304-42D3-B3AD-0A0C73B31B02}" type="pres">
      <dgm:prSet presAssocID="{4C08972A-71B6-4D9E-A47D-9FC6CBA85B5B}" presName="dummy" presStyleCnt="0"/>
      <dgm:spPr/>
    </dgm:pt>
    <dgm:pt modelId="{7D79D14D-DBCC-4872-8E56-FFAA9DB99A8E}" type="pres">
      <dgm:prSet presAssocID="{E834A5A7-E77B-4BC2-BB6A-6B1F56B2B0D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3C01BB0-001F-4748-9EA9-255F0740EA7F}" type="pres">
      <dgm:prSet presAssocID="{01E43710-6476-4A17-BFDA-DA678C4F83F0}" presName="node" presStyleLbl="node1" presStyleIdx="1" presStyleCnt="4" custScaleX="154100" custScaleY="156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831C-8775-4907-A03F-5AD94E58F2B0}" type="pres">
      <dgm:prSet presAssocID="{01E43710-6476-4A17-BFDA-DA678C4F83F0}" presName="dummy" presStyleCnt="0"/>
      <dgm:spPr/>
    </dgm:pt>
    <dgm:pt modelId="{41D5D28B-98DB-4947-8046-9B7DECC9A902}" type="pres">
      <dgm:prSet presAssocID="{E36E50DA-0136-43F1-8532-EA61E9F5A4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4819C50-D513-4364-BE29-62EAE1770C4E}" type="pres">
      <dgm:prSet presAssocID="{2D8CA89B-5E39-4FC2-9791-2133552E33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A4F0-0CFA-43B9-A647-638A576C7D33}" type="pres">
      <dgm:prSet presAssocID="{2D8CA89B-5E39-4FC2-9791-2133552E33AC}" presName="dummy" presStyleCnt="0"/>
      <dgm:spPr/>
    </dgm:pt>
    <dgm:pt modelId="{6BDD0A02-A1E3-4AA5-A401-21348F5E8A21}" type="pres">
      <dgm:prSet presAssocID="{ED6A2B2F-B934-4B4B-9975-D1E47D3609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2CF9DE-B15E-4992-9CA8-7A4084AEE071}" type="pres">
      <dgm:prSet presAssocID="{D0726216-0D05-48B8-B6EA-CB73A9A06189}" presName="node" presStyleLbl="node1" presStyleIdx="3" presStyleCnt="4" custScaleX="124832" custScaleY="11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FA87F-D345-462D-A7BB-A341A84FD0DF}" type="pres">
      <dgm:prSet presAssocID="{D0726216-0D05-48B8-B6EA-CB73A9A06189}" presName="dummy" presStyleCnt="0"/>
      <dgm:spPr/>
    </dgm:pt>
    <dgm:pt modelId="{61283C76-590D-4A75-BCD6-BC88EA54302A}" type="pres">
      <dgm:prSet presAssocID="{0C257320-DE36-4B8E-B2FF-5F64B2B0597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6F6EF5C-5FD3-4344-A301-81E441A2B8B1}" type="presOf" srcId="{4C08972A-71B6-4D9E-A47D-9FC6CBA85B5B}" destId="{C58A49F2-256A-4B0F-8DB8-1D65DB067DD8}" srcOrd="0" destOrd="0" presId="urn:microsoft.com/office/officeart/2005/8/layout/radial6"/>
    <dgm:cxn modelId="{8B230074-F8A5-4DF4-AC7D-545336982864}" type="presOf" srcId="{917D55D7-E0C1-47C8-B924-AE02444AA99C}" destId="{8988F3B5-6159-46B4-92A4-02DB526C349C}" srcOrd="0" destOrd="0" presId="urn:microsoft.com/office/officeart/2005/8/layout/radial6"/>
    <dgm:cxn modelId="{2F8DF308-F6F2-4315-93D2-64079504E4DE}" srcId="{3EB5A454-18FC-412B-AA07-409AA3EE4CE2}" destId="{D0726216-0D05-48B8-B6EA-CB73A9A06189}" srcOrd="3" destOrd="0" parTransId="{23B290E3-8C2C-41FD-B754-7E85DF9FDAA2}" sibTransId="{0C257320-DE36-4B8E-B2FF-5F64B2B0597F}"/>
    <dgm:cxn modelId="{7E2B2569-80C4-497E-B32F-EE6D440AE21B}" type="presOf" srcId="{3EB5A454-18FC-412B-AA07-409AA3EE4CE2}" destId="{F52C5969-43D5-46B1-8B37-9E22D1778341}" srcOrd="0" destOrd="0" presId="urn:microsoft.com/office/officeart/2005/8/layout/radial6"/>
    <dgm:cxn modelId="{2249C1A5-1C94-4320-95D5-5CB0435331E4}" srcId="{917D55D7-E0C1-47C8-B924-AE02444AA99C}" destId="{3EB5A454-18FC-412B-AA07-409AA3EE4CE2}" srcOrd="0" destOrd="0" parTransId="{1452511B-45BD-4680-AC26-CE663F92E437}" sibTransId="{6F37D792-3F58-43B4-A719-4244D625C759}"/>
    <dgm:cxn modelId="{7FA6273C-BAC4-4BB5-8CBE-ED9B75DB696D}" type="presOf" srcId="{0C257320-DE36-4B8E-B2FF-5F64B2B0597F}" destId="{61283C76-590D-4A75-BCD6-BC88EA54302A}" srcOrd="0" destOrd="0" presId="urn:microsoft.com/office/officeart/2005/8/layout/radial6"/>
    <dgm:cxn modelId="{52BA2AE4-6624-4DA4-B3A3-D744A64512BE}" type="presOf" srcId="{2D8CA89B-5E39-4FC2-9791-2133552E33AC}" destId="{D4819C50-D513-4364-BE29-62EAE1770C4E}" srcOrd="0" destOrd="0" presId="urn:microsoft.com/office/officeart/2005/8/layout/radial6"/>
    <dgm:cxn modelId="{8E68E2A0-109C-470F-B825-A30C197E08F4}" type="presOf" srcId="{E36E50DA-0136-43F1-8532-EA61E9F5A4FC}" destId="{41D5D28B-98DB-4947-8046-9B7DECC9A902}" srcOrd="0" destOrd="0" presId="urn:microsoft.com/office/officeart/2005/8/layout/radial6"/>
    <dgm:cxn modelId="{EB2CA624-576C-459D-BA1B-FEAD01A7F825}" type="presOf" srcId="{D0726216-0D05-48B8-B6EA-CB73A9A06189}" destId="{362CF9DE-B15E-4992-9CA8-7A4084AEE071}" srcOrd="0" destOrd="0" presId="urn:microsoft.com/office/officeart/2005/8/layout/radial6"/>
    <dgm:cxn modelId="{436122F2-BF3E-4940-9769-1609FC9A33F1}" srcId="{3EB5A454-18FC-412B-AA07-409AA3EE4CE2}" destId="{01E43710-6476-4A17-BFDA-DA678C4F83F0}" srcOrd="1" destOrd="0" parTransId="{3263E456-5417-4B17-84BA-49897F1EBDD0}" sibTransId="{E36E50DA-0136-43F1-8532-EA61E9F5A4FC}"/>
    <dgm:cxn modelId="{425DA5AA-99A1-47A7-A144-AF45FE50555D}" type="presOf" srcId="{E834A5A7-E77B-4BC2-BB6A-6B1F56B2B0D8}" destId="{7D79D14D-DBCC-4872-8E56-FFAA9DB99A8E}" srcOrd="0" destOrd="0" presId="urn:microsoft.com/office/officeart/2005/8/layout/radial6"/>
    <dgm:cxn modelId="{46ECC223-D524-4D60-93CD-0E17D8C613B4}" type="presOf" srcId="{ED6A2B2F-B934-4B4B-9975-D1E47D3609DF}" destId="{6BDD0A02-A1E3-4AA5-A401-21348F5E8A21}" srcOrd="0" destOrd="0" presId="urn:microsoft.com/office/officeart/2005/8/layout/radial6"/>
    <dgm:cxn modelId="{0C1869C8-7F71-44F3-BC81-32A477850792}" srcId="{917D55D7-E0C1-47C8-B924-AE02444AA99C}" destId="{6E9907D9-51A2-4531-ABA6-AF0EAFE5D5FB}" srcOrd="1" destOrd="0" parTransId="{09784C56-BE57-43A2-90CC-B71AC6B455AF}" sibTransId="{DC75194C-F3F1-4932-90E5-C19AA6FEB224}"/>
    <dgm:cxn modelId="{E8DC0EDF-8CCA-48E5-892C-6AE2E6208321}" srcId="{3EB5A454-18FC-412B-AA07-409AA3EE4CE2}" destId="{4C08972A-71B6-4D9E-A47D-9FC6CBA85B5B}" srcOrd="0" destOrd="0" parTransId="{A2EA56F4-C829-4E79-A69E-33DA7EDE54E0}" sibTransId="{E834A5A7-E77B-4BC2-BB6A-6B1F56B2B0D8}"/>
    <dgm:cxn modelId="{5EE7A71D-C63B-4B9A-80DC-5407726F5171}" type="presOf" srcId="{01E43710-6476-4A17-BFDA-DA678C4F83F0}" destId="{E3C01BB0-001F-4748-9EA9-255F0740EA7F}" srcOrd="0" destOrd="0" presId="urn:microsoft.com/office/officeart/2005/8/layout/radial6"/>
    <dgm:cxn modelId="{6DE68557-DF22-46CD-8444-F1BAD219B69E}" srcId="{3EB5A454-18FC-412B-AA07-409AA3EE4CE2}" destId="{2D8CA89B-5E39-4FC2-9791-2133552E33AC}" srcOrd="2" destOrd="0" parTransId="{B9DA63AC-AA53-49D5-8265-8F88EFE98506}" sibTransId="{ED6A2B2F-B934-4B4B-9975-D1E47D3609DF}"/>
    <dgm:cxn modelId="{C8D824FB-86C4-48FE-8D6F-AE0F405F8568}" type="presParOf" srcId="{8988F3B5-6159-46B4-92A4-02DB526C349C}" destId="{F52C5969-43D5-46B1-8B37-9E22D1778341}" srcOrd="0" destOrd="0" presId="urn:microsoft.com/office/officeart/2005/8/layout/radial6"/>
    <dgm:cxn modelId="{F05925DE-583A-4303-B252-8A2F08ECD210}" type="presParOf" srcId="{8988F3B5-6159-46B4-92A4-02DB526C349C}" destId="{C58A49F2-256A-4B0F-8DB8-1D65DB067DD8}" srcOrd="1" destOrd="0" presId="urn:microsoft.com/office/officeart/2005/8/layout/radial6"/>
    <dgm:cxn modelId="{C2036AA6-0F2D-40FA-8A3A-78B80DB2BD43}" type="presParOf" srcId="{8988F3B5-6159-46B4-92A4-02DB526C349C}" destId="{D86FB299-E304-42D3-B3AD-0A0C73B31B02}" srcOrd="2" destOrd="0" presId="urn:microsoft.com/office/officeart/2005/8/layout/radial6"/>
    <dgm:cxn modelId="{5FD17CD9-7575-4BE9-815F-5EF52136F5F4}" type="presParOf" srcId="{8988F3B5-6159-46B4-92A4-02DB526C349C}" destId="{7D79D14D-DBCC-4872-8E56-FFAA9DB99A8E}" srcOrd="3" destOrd="0" presId="urn:microsoft.com/office/officeart/2005/8/layout/radial6"/>
    <dgm:cxn modelId="{55658E6D-6A55-4B2D-9F52-50EE8573C8F4}" type="presParOf" srcId="{8988F3B5-6159-46B4-92A4-02DB526C349C}" destId="{E3C01BB0-001F-4748-9EA9-255F0740EA7F}" srcOrd="4" destOrd="0" presId="urn:microsoft.com/office/officeart/2005/8/layout/radial6"/>
    <dgm:cxn modelId="{4A00079C-439E-4745-A1B1-0BBCD3D2D77A}" type="presParOf" srcId="{8988F3B5-6159-46B4-92A4-02DB526C349C}" destId="{45B9831C-8775-4907-A03F-5AD94E58F2B0}" srcOrd="5" destOrd="0" presId="urn:microsoft.com/office/officeart/2005/8/layout/radial6"/>
    <dgm:cxn modelId="{594141A7-7AB8-4FAF-861F-45F9516C1021}" type="presParOf" srcId="{8988F3B5-6159-46B4-92A4-02DB526C349C}" destId="{41D5D28B-98DB-4947-8046-9B7DECC9A902}" srcOrd="6" destOrd="0" presId="urn:microsoft.com/office/officeart/2005/8/layout/radial6"/>
    <dgm:cxn modelId="{644792FD-A457-4BCB-BBED-AA3E6D9B492A}" type="presParOf" srcId="{8988F3B5-6159-46B4-92A4-02DB526C349C}" destId="{D4819C50-D513-4364-BE29-62EAE1770C4E}" srcOrd="7" destOrd="0" presId="urn:microsoft.com/office/officeart/2005/8/layout/radial6"/>
    <dgm:cxn modelId="{17846B38-EBFC-4205-94B1-7787336C91AC}" type="presParOf" srcId="{8988F3B5-6159-46B4-92A4-02DB526C349C}" destId="{A890A4F0-0CFA-43B9-A647-638A576C7D33}" srcOrd="8" destOrd="0" presId="urn:microsoft.com/office/officeart/2005/8/layout/radial6"/>
    <dgm:cxn modelId="{CB454E03-124C-48DE-A20E-ED2B16EEC8EE}" type="presParOf" srcId="{8988F3B5-6159-46B4-92A4-02DB526C349C}" destId="{6BDD0A02-A1E3-4AA5-A401-21348F5E8A21}" srcOrd="9" destOrd="0" presId="urn:microsoft.com/office/officeart/2005/8/layout/radial6"/>
    <dgm:cxn modelId="{37D6FA6B-0BC2-4017-99EF-44F39301CB76}" type="presParOf" srcId="{8988F3B5-6159-46B4-92A4-02DB526C349C}" destId="{362CF9DE-B15E-4992-9CA8-7A4084AEE071}" srcOrd="10" destOrd="0" presId="urn:microsoft.com/office/officeart/2005/8/layout/radial6"/>
    <dgm:cxn modelId="{860DE48B-4AD6-4B10-BDD2-E7E7EF52ACDC}" type="presParOf" srcId="{8988F3B5-6159-46B4-92A4-02DB526C349C}" destId="{720FA87F-D345-462D-A7BB-A341A84FD0DF}" srcOrd="11" destOrd="0" presId="urn:microsoft.com/office/officeart/2005/8/layout/radial6"/>
    <dgm:cxn modelId="{31728EAF-C8BC-48EF-A692-50B94543F0EA}" type="presParOf" srcId="{8988F3B5-6159-46B4-92A4-02DB526C349C}" destId="{61283C76-590D-4A75-BCD6-BC88EA5430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06A39-69FF-4691-9A06-15D086F612DA}" type="doc">
      <dgm:prSet loTypeId="urn:microsoft.com/office/officeart/2008/layout/HexagonCluster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B02498-10D1-4454-9539-EC50DC1CABE8}">
      <dgm:prSet phldrT="[Text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স্বাস্থ্যসম্মত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0CD9FC-CEB4-4DA1-A79C-87BDD1E7392E}" type="parTrans" cxnId="{20B0DFFB-B18E-4A11-A816-9B30921CD3FB}">
      <dgm:prSet/>
      <dgm:spPr/>
      <dgm:t>
        <a:bodyPr/>
        <a:lstStyle/>
        <a:p>
          <a:endParaRPr lang="en-US"/>
        </a:p>
      </dgm:t>
    </dgm:pt>
    <dgm:pt modelId="{2ACE0D91-A1AA-4FE9-B3B9-ACCABE17B362}" type="sibTrans" cxnId="{20B0DFFB-B18E-4A11-A816-9B30921CD3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4292B1C1-49E3-4379-B860-C21BEBE8B09F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গ্রহণ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B25CC9-B51A-466E-9D01-42CC3E6F350E}" type="parTrans" cxnId="{AE19786E-1638-4CC3-AF33-F2BC9766E0BA}">
      <dgm:prSet/>
      <dgm:spPr/>
      <dgm:t>
        <a:bodyPr/>
        <a:lstStyle/>
        <a:p>
          <a:endParaRPr lang="en-US"/>
        </a:p>
      </dgm:t>
    </dgm:pt>
    <dgm:pt modelId="{6C16BD15-EFB1-4FE6-807A-7A4C9AFD73DF}" type="sibTrans" cxnId="{AE19786E-1638-4CC3-AF33-F2BC9766E0BA}">
      <dgm:prSet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0D68AE0B-7682-49FC-A6AD-5C89132E8B3E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পরিমিত ব্যায়াম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3475EE-592C-4D38-A831-2FC77EC0A424}" type="parTrans" cxnId="{1582B58A-F5CE-4722-8E69-5EC52E8FA58E}">
      <dgm:prSet/>
      <dgm:spPr/>
      <dgm:t>
        <a:bodyPr/>
        <a:lstStyle/>
        <a:p>
          <a:endParaRPr lang="en-US"/>
        </a:p>
      </dgm:t>
    </dgm:pt>
    <dgm:pt modelId="{29D0C507-0DF3-4C92-91C2-1D99677408BD}" type="sibTrans" cxnId="{1582B58A-F5CE-4722-8E69-5EC52E8FA58E}">
      <dgm:prSet/>
      <dgm:spPr>
        <a:blipFill>
          <a:blip xmlns:r="http://schemas.openxmlformats.org/officeDocument/2006/relationships" r:embed="rId3"/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18E80187-5010-4726-98DB-F0DF7BBF5FE2}" type="pres">
      <dgm:prSet presAssocID="{E7706A39-69FF-4691-9A06-15D086F612D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A96FB5F-5DF5-46A7-91EC-CB6F0C210FD6}" type="pres">
      <dgm:prSet presAssocID="{DFB02498-10D1-4454-9539-EC50DC1CABE8}" presName="text1" presStyleCnt="0"/>
      <dgm:spPr/>
    </dgm:pt>
    <dgm:pt modelId="{94F2BBD1-B645-4C2B-9B39-3608E6C975DD}" type="pres">
      <dgm:prSet presAssocID="{DFB02498-10D1-4454-9539-EC50DC1CABE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67778-2C41-4E71-96B4-4BCFAB048E29}" type="pres">
      <dgm:prSet presAssocID="{DFB02498-10D1-4454-9539-EC50DC1CABE8}" presName="textaccent1" presStyleCnt="0"/>
      <dgm:spPr/>
    </dgm:pt>
    <dgm:pt modelId="{88D496E0-06B6-4C4B-B36F-FC285BCABAF6}" type="pres">
      <dgm:prSet presAssocID="{DFB02498-10D1-4454-9539-EC50DC1CABE8}" presName="accentRepeatNode" presStyleLbl="solidAlignAcc1" presStyleIdx="0" presStyleCnt="6"/>
      <dgm:spPr/>
    </dgm:pt>
    <dgm:pt modelId="{768E25BB-037A-4ACC-B93D-51C3126825E7}" type="pres">
      <dgm:prSet presAssocID="{2ACE0D91-A1AA-4FE9-B3B9-ACCABE17B362}" presName="image1" presStyleCnt="0"/>
      <dgm:spPr/>
    </dgm:pt>
    <dgm:pt modelId="{F6FC1C74-82D4-4A0B-AA0A-79509FF2FFD9}" type="pres">
      <dgm:prSet presAssocID="{2ACE0D91-A1AA-4FE9-B3B9-ACCABE17B362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C97566C3-1166-4787-902C-7FD20C436A1F}" type="pres">
      <dgm:prSet presAssocID="{2ACE0D91-A1AA-4FE9-B3B9-ACCABE17B362}" presName="imageaccent1" presStyleCnt="0"/>
      <dgm:spPr/>
    </dgm:pt>
    <dgm:pt modelId="{9104A736-718E-4332-9BC9-D78EED6072C3}" type="pres">
      <dgm:prSet presAssocID="{2ACE0D91-A1AA-4FE9-B3B9-ACCABE17B362}" presName="accentRepeatNode" presStyleLbl="solidAlignAcc1" presStyleIdx="1" presStyleCnt="6"/>
      <dgm:spPr/>
    </dgm:pt>
    <dgm:pt modelId="{6A2926B5-02C8-45D0-A0AD-B611153669C2}" type="pres">
      <dgm:prSet presAssocID="{4292B1C1-49E3-4379-B860-C21BEBE8B09F}" presName="text2" presStyleCnt="0"/>
      <dgm:spPr/>
    </dgm:pt>
    <dgm:pt modelId="{617A0258-9D21-4703-914B-C822C80F6227}" type="pres">
      <dgm:prSet presAssocID="{4292B1C1-49E3-4379-B860-C21BEBE8B09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7E52D-569D-4410-A762-9F181F9CF52F}" type="pres">
      <dgm:prSet presAssocID="{4292B1C1-49E3-4379-B860-C21BEBE8B09F}" presName="textaccent2" presStyleCnt="0"/>
      <dgm:spPr/>
    </dgm:pt>
    <dgm:pt modelId="{219051B4-07E8-40CB-85B5-DF891C0418F2}" type="pres">
      <dgm:prSet presAssocID="{4292B1C1-49E3-4379-B860-C21BEBE8B09F}" presName="accentRepeatNode" presStyleLbl="solidAlignAcc1" presStyleIdx="2" presStyleCnt="6"/>
      <dgm:spPr/>
    </dgm:pt>
    <dgm:pt modelId="{D9985C86-9B91-45B7-8561-DE50A0DE8552}" type="pres">
      <dgm:prSet presAssocID="{6C16BD15-EFB1-4FE6-807A-7A4C9AFD73DF}" presName="image2" presStyleCnt="0"/>
      <dgm:spPr/>
    </dgm:pt>
    <dgm:pt modelId="{697A6268-E8DA-45CA-ACFD-68AC39B14A96}" type="pres">
      <dgm:prSet presAssocID="{6C16BD15-EFB1-4FE6-807A-7A4C9AFD73D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A1EABEE1-D67A-454F-9F36-F5765E8BAC39}" type="pres">
      <dgm:prSet presAssocID="{6C16BD15-EFB1-4FE6-807A-7A4C9AFD73DF}" presName="imageaccent2" presStyleCnt="0"/>
      <dgm:spPr/>
    </dgm:pt>
    <dgm:pt modelId="{01084CF4-7293-4786-99F4-A1653B19E5AC}" type="pres">
      <dgm:prSet presAssocID="{6C16BD15-EFB1-4FE6-807A-7A4C9AFD73DF}" presName="accentRepeatNode" presStyleLbl="solidAlignAcc1" presStyleIdx="3" presStyleCnt="6"/>
      <dgm:spPr/>
    </dgm:pt>
    <dgm:pt modelId="{9C5353D2-FF19-4465-926B-7E658782BF8E}" type="pres">
      <dgm:prSet presAssocID="{0D68AE0B-7682-49FC-A6AD-5C89132E8B3E}" presName="text3" presStyleCnt="0"/>
      <dgm:spPr/>
    </dgm:pt>
    <dgm:pt modelId="{158D328B-B912-4312-96C9-61E25792A11A}" type="pres">
      <dgm:prSet presAssocID="{0D68AE0B-7682-49FC-A6AD-5C89132E8B3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23DFE-8053-471E-A3AD-F713B3903C6F}" type="pres">
      <dgm:prSet presAssocID="{0D68AE0B-7682-49FC-A6AD-5C89132E8B3E}" presName="textaccent3" presStyleCnt="0"/>
      <dgm:spPr/>
    </dgm:pt>
    <dgm:pt modelId="{A971DFD1-6CC2-414D-8983-BEBB93AA58F3}" type="pres">
      <dgm:prSet presAssocID="{0D68AE0B-7682-49FC-A6AD-5C89132E8B3E}" presName="accentRepeatNode" presStyleLbl="solidAlignAcc1" presStyleIdx="4" presStyleCnt="6"/>
      <dgm:spPr/>
    </dgm:pt>
    <dgm:pt modelId="{433AD20F-BD62-4A13-9EDD-F95ADF11387F}" type="pres">
      <dgm:prSet presAssocID="{29D0C507-0DF3-4C92-91C2-1D99677408BD}" presName="image3" presStyleCnt="0"/>
      <dgm:spPr/>
    </dgm:pt>
    <dgm:pt modelId="{704ACBE5-EA35-428A-91EB-37997E05AB95}" type="pres">
      <dgm:prSet presAssocID="{29D0C507-0DF3-4C92-91C2-1D99677408BD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620C9A93-E319-4AF3-AC3F-CE556B67B7AC}" type="pres">
      <dgm:prSet presAssocID="{29D0C507-0DF3-4C92-91C2-1D99677408BD}" presName="imageaccent3" presStyleCnt="0"/>
      <dgm:spPr/>
    </dgm:pt>
    <dgm:pt modelId="{CB929482-1011-4717-BF55-69A9C22EAB77}" type="pres">
      <dgm:prSet presAssocID="{29D0C507-0DF3-4C92-91C2-1D99677408BD}" presName="accentRepeatNode" presStyleLbl="solidAlignAcc1" presStyleIdx="5" presStyleCnt="6"/>
      <dgm:spPr/>
    </dgm:pt>
  </dgm:ptLst>
  <dgm:cxnLst>
    <dgm:cxn modelId="{0E4B65F3-41E9-46C5-AC10-F90DE985C660}" type="presOf" srcId="{29D0C507-0DF3-4C92-91C2-1D99677408BD}" destId="{704ACBE5-EA35-428A-91EB-37997E05AB95}" srcOrd="0" destOrd="0" presId="urn:microsoft.com/office/officeart/2008/layout/HexagonCluster"/>
    <dgm:cxn modelId="{CE33CD72-B16A-480C-9796-1DFCBBD74120}" type="presOf" srcId="{DFB02498-10D1-4454-9539-EC50DC1CABE8}" destId="{94F2BBD1-B645-4C2B-9B39-3608E6C975DD}" srcOrd="0" destOrd="0" presId="urn:microsoft.com/office/officeart/2008/layout/HexagonCluster"/>
    <dgm:cxn modelId="{8FDA7AC9-3983-4D91-98C6-063DD17141C8}" type="presOf" srcId="{E7706A39-69FF-4691-9A06-15D086F612DA}" destId="{18E80187-5010-4726-98DB-F0DF7BBF5FE2}" srcOrd="0" destOrd="0" presId="urn:microsoft.com/office/officeart/2008/layout/HexagonCluster"/>
    <dgm:cxn modelId="{CE6F511A-DCB7-49E8-A1E0-6BACFB92974C}" type="presOf" srcId="{0D68AE0B-7682-49FC-A6AD-5C89132E8B3E}" destId="{158D328B-B912-4312-96C9-61E25792A11A}" srcOrd="0" destOrd="0" presId="urn:microsoft.com/office/officeart/2008/layout/HexagonCluster"/>
    <dgm:cxn modelId="{20B0DFFB-B18E-4A11-A816-9B30921CD3FB}" srcId="{E7706A39-69FF-4691-9A06-15D086F612DA}" destId="{DFB02498-10D1-4454-9539-EC50DC1CABE8}" srcOrd="0" destOrd="0" parTransId="{EF0CD9FC-CEB4-4DA1-A79C-87BDD1E7392E}" sibTransId="{2ACE0D91-A1AA-4FE9-B3B9-ACCABE17B362}"/>
    <dgm:cxn modelId="{AE19786E-1638-4CC3-AF33-F2BC9766E0BA}" srcId="{E7706A39-69FF-4691-9A06-15D086F612DA}" destId="{4292B1C1-49E3-4379-B860-C21BEBE8B09F}" srcOrd="1" destOrd="0" parTransId="{C4B25CC9-B51A-466E-9D01-42CC3E6F350E}" sibTransId="{6C16BD15-EFB1-4FE6-807A-7A4C9AFD73DF}"/>
    <dgm:cxn modelId="{57313DE9-6FE6-454C-8FFA-1A9D520622AA}" type="presOf" srcId="{6C16BD15-EFB1-4FE6-807A-7A4C9AFD73DF}" destId="{697A6268-E8DA-45CA-ACFD-68AC39B14A96}" srcOrd="0" destOrd="0" presId="urn:microsoft.com/office/officeart/2008/layout/HexagonCluster"/>
    <dgm:cxn modelId="{1582B58A-F5CE-4722-8E69-5EC52E8FA58E}" srcId="{E7706A39-69FF-4691-9A06-15D086F612DA}" destId="{0D68AE0B-7682-49FC-A6AD-5C89132E8B3E}" srcOrd="2" destOrd="0" parTransId="{8D3475EE-592C-4D38-A831-2FC77EC0A424}" sibTransId="{29D0C507-0DF3-4C92-91C2-1D99677408BD}"/>
    <dgm:cxn modelId="{35454AFC-56FD-47BE-8544-2392A14FCE8D}" type="presOf" srcId="{2ACE0D91-A1AA-4FE9-B3B9-ACCABE17B362}" destId="{F6FC1C74-82D4-4A0B-AA0A-79509FF2FFD9}" srcOrd="0" destOrd="0" presId="urn:microsoft.com/office/officeart/2008/layout/HexagonCluster"/>
    <dgm:cxn modelId="{B2BB15F4-A55C-49C6-8F4D-90B81E3F3006}" type="presOf" srcId="{4292B1C1-49E3-4379-B860-C21BEBE8B09F}" destId="{617A0258-9D21-4703-914B-C822C80F6227}" srcOrd="0" destOrd="0" presId="urn:microsoft.com/office/officeart/2008/layout/HexagonCluster"/>
    <dgm:cxn modelId="{873EC640-80C1-4ACE-9ACC-1D1D2117595B}" type="presParOf" srcId="{18E80187-5010-4726-98DB-F0DF7BBF5FE2}" destId="{BA96FB5F-5DF5-46A7-91EC-CB6F0C210FD6}" srcOrd="0" destOrd="0" presId="urn:microsoft.com/office/officeart/2008/layout/HexagonCluster"/>
    <dgm:cxn modelId="{75A8EC66-D1D7-402E-AE51-33E8C4FB0EB1}" type="presParOf" srcId="{BA96FB5F-5DF5-46A7-91EC-CB6F0C210FD6}" destId="{94F2BBD1-B645-4C2B-9B39-3608E6C975DD}" srcOrd="0" destOrd="0" presId="urn:microsoft.com/office/officeart/2008/layout/HexagonCluster"/>
    <dgm:cxn modelId="{BFC9A562-1B8B-4DEA-BB06-B307DE6F4A3C}" type="presParOf" srcId="{18E80187-5010-4726-98DB-F0DF7BBF5FE2}" destId="{37267778-2C41-4E71-96B4-4BCFAB048E29}" srcOrd="1" destOrd="0" presId="urn:microsoft.com/office/officeart/2008/layout/HexagonCluster"/>
    <dgm:cxn modelId="{18BDAE60-1E43-4215-A961-360E24BB2112}" type="presParOf" srcId="{37267778-2C41-4E71-96B4-4BCFAB048E29}" destId="{88D496E0-06B6-4C4B-B36F-FC285BCABAF6}" srcOrd="0" destOrd="0" presId="urn:microsoft.com/office/officeart/2008/layout/HexagonCluster"/>
    <dgm:cxn modelId="{7B735F3A-82AC-4191-9082-50854F352E20}" type="presParOf" srcId="{18E80187-5010-4726-98DB-F0DF7BBF5FE2}" destId="{768E25BB-037A-4ACC-B93D-51C3126825E7}" srcOrd="2" destOrd="0" presId="urn:microsoft.com/office/officeart/2008/layout/HexagonCluster"/>
    <dgm:cxn modelId="{53796779-0E49-45AE-905E-5638050B2F2B}" type="presParOf" srcId="{768E25BB-037A-4ACC-B93D-51C3126825E7}" destId="{F6FC1C74-82D4-4A0B-AA0A-79509FF2FFD9}" srcOrd="0" destOrd="0" presId="urn:microsoft.com/office/officeart/2008/layout/HexagonCluster"/>
    <dgm:cxn modelId="{5144DFFA-C21C-48A8-9ED4-774A5A62A4D0}" type="presParOf" srcId="{18E80187-5010-4726-98DB-F0DF7BBF5FE2}" destId="{C97566C3-1166-4787-902C-7FD20C436A1F}" srcOrd="3" destOrd="0" presId="urn:microsoft.com/office/officeart/2008/layout/HexagonCluster"/>
    <dgm:cxn modelId="{5CBE06E6-C104-49F3-9FEA-D25260C4E5D6}" type="presParOf" srcId="{C97566C3-1166-4787-902C-7FD20C436A1F}" destId="{9104A736-718E-4332-9BC9-D78EED6072C3}" srcOrd="0" destOrd="0" presId="urn:microsoft.com/office/officeart/2008/layout/HexagonCluster"/>
    <dgm:cxn modelId="{62124657-7BF3-4A8F-946A-0178E40E7F9F}" type="presParOf" srcId="{18E80187-5010-4726-98DB-F0DF7BBF5FE2}" destId="{6A2926B5-02C8-45D0-A0AD-B611153669C2}" srcOrd="4" destOrd="0" presId="urn:microsoft.com/office/officeart/2008/layout/HexagonCluster"/>
    <dgm:cxn modelId="{11A0D89E-E52F-479A-A66F-F062CE131CF1}" type="presParOf" srcId="{6A2926B5-02C8-45D0-A0AD-B611153669C2}" destId="{617A0258-9D21-4703-914B-C822C80F6227}" srcOrd="0" destOrd="0" presId="urn:microsoft.com/office/officeart/2008/layout/HexagonCluster"/>
    <dgm:cxn modelId="{DDEB8B02-C2E7-41F7-A916-64E391800C63}" type="presParOf" srcId="{18E80187-5010-4726-98DB-F0DF7BBF5FE2}" destId="{20D7E52D-569D-4410-A762-9F181F9CF52F}" srcOrd="5" destOrd="0" presId="urn:microsoft.com/office/officeart/2008/layout/HexagonCluster"/>
    <dgm:cxn modelId="{5C485D4A-2A11-4EAA-83E0-44B9C71E9BCF}" type="presParOf" srcId="{20D7E52D-569D-4410-A762-9F181F9CF52F}" destId="{219051B4-07E8-40CB-85B5-DF891C0418F2}" srcOrd="0" destOrd="0" presId="urn:microsoft.com/office/officeart/2008/layout/HexagonCluster"/>
    <dgm:cxn modelId="{32C81592-7DC1-4E5A-86C9-29441BA69F93}" type="presParOf" srcId="{18E80187-5010-4726-98DB-F0DF7BBF5FE2}" destId="{D9985C86-9B91-45B7-8561-DE50A0DE8552}" srcOrd="6" destOrd="0" presId="urn:microsoft.com/office/officeart/2008/layout/HexagonCluster"/>
    <dgm:cxn modelId="{FFFF9DB1-F3B2-49DE-9993-635988F8A9A9}" type="presParOf" srcId="{D9985C86-9B91-45B7-8561-DE50A0DE8552}" destId="{697A6268-E8DA-45CA-ACFD-68AC39B14A96}" srcOrd="0" destOrd="0" presId="urn:microsoft.com/office/officeart/2008/layout/HexagonCluster"/>
    <dgm:cxn modelId="{5052898D-F159-4EE3-8F3A-09FDCE7F1C5B}" type="presParOf" srcId="{18E80187-5010-4726-98DB-F0DF7BBF5FE2}" destId="{A1EABEE1-D67A-454F-9F36-F5765E8BAC39}" srcOrd="7" destOrd="0" presId="urn:microsoft.com/office/officeart/2008/layout/HexagonCluster"/>
    <dgm:cxn modelId="{E799D940-D1BE-4856-9997-13743FE3F03D}" type="presParOf" srcId="{A1EABEE1-D67A-454F-9F36-F5765E8BAC39}" destId="{01084CF4-7293-4786-99F4-A1653B19E5AC}" srcOrd="0" destOrd="0" presId="urn:microsoft.com/office/officeart/2008/layout/HexagonCluster"/>
    <dgm:cxn modelId="{90D3212A-1D4B-4E3A-A4B4-A8BD8B97A5AB}" type="presParOf" srcId="{18E80187-5010-4726-98DB-F0DF7BBF5FE2}" destId="{9C5353D2-FF19-4465-926B-7E658782BF8E}" srcOrd="8" destOrd="0" presId="urn:microsoft.com/office/officeart/2008/layout/HexagonCluster"/>
    <dgm:cxn modelId="{C180E3E8-D043-45D3-9666-8B946E9B89C9}" type="presParOf" srcId="{9C5353D2-FF19-4465-926B-7E658782BF8E}" destId="{158D328B-B912-4312-96C9-61E25792A11A}" srcOrd="0" destOrd="0" presId="urn:microsoft.com/office/officeart/2008/layout/HexagonCluster"/>
    <dgm:cxn modelId="{6C85B769-C60B-48A0-86FD-1C9CBD13E5DA}" type="presParOf" srcId="{18E80187-5010-4726-98DB-F0DF7BBF5FE2}" destId="{35323DFE-8053-471E-A3AD-F713B3903C6F}" srcOrd="9" destOrd="0" presId="urn:microsoft.com/office/officeart/2008/layout/HexagonCluster"/>
    <dgm:cxn modelId="{0F88DDF9-3236-4F26-B493-8B4C851787BD}" type="presParOf" srcId="{35323DFE-8053-471E-A3AD-F713B3903C6F}" destId="{A971DFD1-6CC2-414D-8983-BEBB93AA58F3}" srcOrd="0" destOrd="0" presId="urn:microsoft.com/office/officeart/2008/layout/HexagonCluster"/>
    <dgm:cxn modelId="{DB575CC8-D563-4B07-B424-4D4A421D377F}" type="presParOf" srcId="{18E80187-5010-4726-98DB-F0DF7BBF5FE2}" destId="{433AD20F-BD62-4A13-9EDD-F95ADF11387F}" srcOrd="10" destOrd="0" presId="urn:microsoft.com/office/officeart/2008/layout/HexagonCluster"/>
    <dgm:cxn modelId="{6D7BDF6B-77BD-4B3D-9908-AC21AA6B92A3}" type="presParOf" srcId="{433AD20F-BD62-4A13-9EDD-F95ADF11387F}" destId="{704ACBE5-EA35-428A-91EB-37997E05AB95}" srcOrd="0" destOrd="0" presId="urn:microsoft.com/office/officeart/2008/layout/HexagonCluster"/>
    <dgm:cxn modelId="{A126D17B-6E60-48B0-9667-7F9BD80CF96E}" type="presParOf" srcId="{18E80187-5010-4726-98DB-F0DF7BBF5FE2}" destId="{620C9A93-E319-4AF3-AC3F-CE556B67B7AC}" srcOrd="11" destOrd="0" presId="urn:microsoft.com/office/officeart/2008/layout/HexagonCluster"/>
    <dgm:cxn modelId="{38158E50-92B9-4A3A-BA55-4292C010BD4D}" type="presParOf" srcId="{620C9A93-E319-4AF3-AC3F-CE556B67B7AC}" destId="{CB929482-1011-4717-BF55-69A9C22EAB7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AFC82-5FF3-430B-A1C3-A7176517F54E}" type="doc">
      <dgm:prSet loTypeId="urn:microsoft.com/office/officeart/2008/layout/HexagonCluster" loCatId="relationship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A786DDA-A6AD-44C1-BE73-3249E4478F5F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হলে ডাক্তার দেখানো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E365E4-76E2-4DED-8344-47B8A72C1CBF}" type="parTrans" cxnId="{BD6769B0-FB4C-401E-8372-E0999944DB63}">
      <dgm:prSet/>
      <dgm:spPr/>
      <dgm:t>
        <a:bodyPr/>
        <a:lstStyle/>
        <a:p>
          <a:endParaRPr lang="en-US"/>
        </a:p>
      </dgm:t>
    </dgm:pt>
    <dgm:pt modelId="{B9200957-D7C8-47C4-B694-52155E8566AB}" type="sibTrans" cxnId="{BD6769B0-FB4C-401E-8372-E0999944DB6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D4855411-288B-46A9-92DC-81BA59EB338E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ওষুধ খাওয়া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C06A0-EE96-433B-A8E2-DB8574B8AED3}" type="parTrans" cxnId="{516DC89D-9E51-4CD0-A568-6679B978A897}">
      <dgm:prSet/>
      <dgm:spPr/>
      <dgm:t>
        <a:bodyPr/>
        <a:lstStyle/>
        <a:p>
          <a:endParaRPr lang="en-US"/>
        </a:p>
      </dgm:t>
    </dgm:pt>
    <dgm:pt modelId="{9E67C233-E648-4CFC-B042-09C45D951E37}" type="sibTrans" cxnId="{516DC89D-9E51-4CD0-A568-6679B978A8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96D221C2-6791-4DEF-A629-76DCC44C83F8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থেকে সেরে ওঠার জন্য পুষ্টিযুক্ত খাদ্য খাওয়া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0DE63-BD5F-4A96-961C-47AF8382751E}" type="parTrans" cxnId="{F4FA5091-B083-4685-997E-7EBDF9841655}">
      <dgm:prSet/>
      <dgm:spPr/>
      <dgm:t>
        <a:bodyPr/>
        <a:lstStyle/>
        <a:p>
          <a:endParaRPr lang="en-US"/>
        </a:p>
      </dgm:t>
    </dgm:pt>
    <dgm:pt modelId="{16085C3C-96C6-4A63-B073-4BE83B9C4C59}" type="sibTrans" cxnId="{F4FA5091-B083-4685-997E-7EBDF984165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54193E0-59D3-44D3-88EA-802301D3343D}" type="pres">
      <dgm:prSet presAssocID="{D25AFC82-5FF3-430B-A1C3-A7176517F54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A541BCB-FAD0-4ECD-9464-18CA3964988C}" type="pres">
      <dgm:prSet presAssocID="{0A786DDA-A6AD-44C1-BE73-3249E4478F5F}" presName="text1" presStyleCnt="0"/>
      <dgm:spPr/>
    </dgm:pt>
    <dgm:pt modelId="{F02DB668-B9A2-4B34-A651-704FD58B8A65}" type="pres">
      <dgm:prSet presAssocID="{0A786DDA-A6AD-44C1-BE73-3249E4478F5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F8E48-CA69-4A5C-AEB0-36002BCFEA72}" type="pres">
      <dgm:prSet presAssocID="{0A786DDA-A6AD-44C1-BE73-3249E4478F5F}" presName="textaccent1" presStyleCnt="0"/>
      <dgm:spPr/>
    </dgm:pt>
    <dgm:pt modelId="{11132442-A520-4691-9EAB-A7745171A98D}" type="pres">
      <dgm:prSet presAssocID="{0A786DDA-A6AD-44C1-BE73-3249E4478F5F}" presName="accentRepeatNode" presStyleLbl="solidAlignAcc1" presStyleIdx="0" presStyleCnt="6"/>
      <dgm:spPr/>
    </dgm:pt>
    <dgm:pt modelId="{16B9AD8C-988D-45B8-9C8C-C7DE84286868}" type="pres">
      <dgm:prSet presAssocID="{B9200957-D7C8-47C4-B694-52155E8566AB}" presName="image1" presStyleCnt="0"/>
      <dgm:spPr/>
    </dgm:pt>
    <dgm:pt modelId="{95DDD34A-BE4C-4A9D-8FBF-D41E0E244FEB}" type="pres">
      <dgm:prSet presAssocID="{B9200957-D7C8-47C4-B694-52155E8566AB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753C1290-5E40-4053-84C6-B49212D440C6}" type="pres">
      <dgm:prSet presAssocID="{B9200957-D7C8-47C4-B694-52155E8566AB}" presName="imageaccent1" presStyleCnt="0"/>
      <dgm:spPr/>
    </dgm:pt>
    <dgm:pt modelId="{BFAF8E15-6A26-40B9-8A63-98634ED9DD36}" type="pres">
      <dgm:prSet presAssocID="{B9200957-D7C8-47C4-B694-52155E8566AB}" presName="accentRepeatNode" presStyleLbl="solidAlignAcc1" presStyleIdx="1" presStyleCnt="6"/>
      <dgm:spPr/>
    </dgm:pt>
    <dgm:pt modelId="{83AA2B8F-9D3C-4592-BAC3-647A0304C27F}" type="pres">
      <dgm:prSet presAssocID="{D4855411-288B-46A9-92DC-81BA59EB338E}" presName="text2" presStyleCnt="0"/>
      <dgm:spPr/>
    </dgm:pt>
    <dgm:pt modelId="{93B02B34-7099-4824-89C9-F5E9A59BC6A7}" type="pres">
      <dgm:prSet presAssocID="{D4855411-288B-46A9-92DC-81BA59EB338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41321-43F6-4D69-BD0F-33053D144876}" type="pres">
      <dgm:prSet presAssocID="{D4855411-288B-46A9-92DC-81BA59EB338E}" presName="textaccent2" presStyleCnt="0"/>
      <dgm:spPr/>
    </dgm:pt>
    <dgm:pt modelId="{0BC37B31-2AED-4F2D-9484-7CC15A37A098}" type="pres">
      <dgm:prSet presAssocID="{D4855411-288B-46A9-92DC-81BA59EB338E}" presName="accentRepeatNode" presStyleLbl="solidAlignAcc1" presStyleIdx="2" presStyleCnt="6"/>
      <dgm:spPr/>
    </dgm:pt>
    <dgm:pt modelId="{9942FD64-8DEA-4B49-B097-EC44D0FEDA35}" type="pres">
      <dgm:prSet presAssocID="{9E67C233-E648-4CFC-B042-09C45D951E37}" presName="image2" presStyleCnt="0"/>
      <dgm:spPr/>
    </dgm:pt>
    <dgm:pt modelId="{AF9643BD-DBB7-4BEF-96C3-C2D570990559}" type="pres">
      <dgm:prSet presAssocID="{9E67C233-E648-4CFC-B042-09C45D951E37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4D70479D-0D6B-4FF9-B3B0-5F2EBB00AE2F}" type="pres">
      <dgm:prSet presAssocID="{9E67C233-E648-4CFC-B042-09C45D951E37}" presName="imageaccent2" presStyleCnt="0"/>
      <dgm:spPr/>
    </dgm:pt>
    <dgm:pt modelId="{BB79F705-B8CB-488D-AD97-4B2EAE2DF6BF}" type="pres">
      <dgm:prSet presAssocID="{9E67C233-E648-4CFC-B042-09C45D951E37}" presName="accentRepeatNode" presStyleLbl="solidAlignAcc1" presStyleIdx="3" presStyleCnt="6"/>
      <dgm:spPr/>
    </dgm:pt>
    <dgm:pt modelId="{D22543BC-499A-4BF9-8D9B-B6E243372889}" type="pres">
      <dgm:prSet presAssocID="{96D221C2-6791-4DEF-A629-76DCC44C83F8}" presName="text3" presStyleCnt="0"/>
      <dgm:spPr/>
    </dgm:pt>
    <dgm:pt modelId="{66A60DDF-4C36-481F-A63E-7F24250C0468}" type="pres">
      <dgm:prSet presAssocID="{96D221C2-6791-4DEF-A629-76DCC44C83F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77550-440D-4628-8CB5-CB2BCCA18C02}" type="pres">
      <dgm:prSet presAssocID="{96D221C2-6791-4DEF-A629-76DCC44C83F8}" presName="textaccent3" presStyleCnt="0"/>
      <dgm:spPr/>
    </dgm:pt>
    <dgm:pt modelId="{AB27FB82-2EC7-4782-BFE6-559D4037ED2F}" type="pres">
      <dgm:prSet presAssocID="{96D221C2-6791-4DEF-A629-76DCC44C83F8}" presName="accentRepeatNode" presStyleLbl="solidAlignAcc1" presStyleIdx="4" presStyleCnt="6"/>
      <dgm:spPr/>
    </dgm:pt>
    <dgm:pt modelId="{BBD08B98-35B6-4D70-B317-E0EAEF06A73D}" type="pres">
      <dgm:prSet presAssocID="{16085C3C-96C6-4A63-B073-4BE83B9C4C59}" presName="image3" presStyleCnt="0"/>
      <dgm:spPr/>
    </dgm:pt>
    <dgm:pt modelId="{66E593B2-43E6-41C3-8B1A-8810EC838EBD}" type="pres">
      <dgm:prSet presAssocID="{16085C3C-96C6-4A63-B073-4BE83B9C4C59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ACF43D5D-84F4-4F21-896C-5E526C6AA528}" type="pres">
      <dgm:prSet presAssocID="{16085C3C-96C6-4A63-B073-4BE83B9C4C59}" presName="imageaccent3" presStyleCnt="0"/>
      <dgm:spPr/>
    </dgm:pt>
    <dgm:pt modelId="{63C2DCED-4B7B-4E87-8917-11CD212717F9}" type="pres">
      <dgm:prSet presAssocID="{16085C3C-96C6-4A63-B073-4BE83B9C4C59}" presName="accentRepeatNode" presStyleLbl="solidAlignAcc1" presStyleIdx="5" presStyleCnt="6"/>
      <dgm:spPr/>
    </dgm:pt>
  </dgm:ptLst>
  <dgm:cxnLst>
    <dgm:cxn modelId="{DB180178-E70B-4515-A309-7F17D3138B83}" type="presOf" srcId="{D4855411-288B-46A9-92DC-81BA59EB338E}" destId="{93B02B34-7099-4824-89C9-F5E9A59BC6A7}" srcOrd="0" destOrd="0" presId="urn:microsoft.com/office/officeart/2008/layout/HexagonCluster"/>
    <dgm:cxn modelId="{60685CCB-B3B9-4EA0-AD57-65034FB76A3E}" type="presOf" srcId="{96D221C2-6791-4DEF-A629-76DCC44C83F8}" destId="{66A60DDF-4C36-481F-A63E-7F24250C0468}" srcOrd="0" destOrd="0" presId="urn:microsoft.com/office/officeart/2008/layout/HexagonCluster"/>
    <dgm:cxn modelId="{FDDE951A-AB85-4476-A808-4C62CCC95517}" type="presOf" srcId="{16085C3C-96C6-4A63-B073-4BE83B9C4C59}" destId="{66E593B2-43E6-41C3-8B1A-8810EC838EBD}" srcOrd="0" destOrd="0" presId="urn:microsoft.com/office/officeart/2008/layout/HexagonCluster"/>
    <dgm:cxn modelId="{C18AEF40-209F-4ADD-A982-B9DC6414BBDB}" type="presOf" srcId="{B9200957-D7C8-47C4-B694-52155E8566AB}" destId="{95DDD34A-BE4C-4A9D-8FBF-D41E0E244FEB}" srcOrd="0" destOrd="0" presId="urn:microsoft.com/office/officeart/2008/layout/HexagonCluster"/>
    <dgm:cxn modelId="{1B4287C1-7984-4D99-8F23-2A42C8CC1885}" type="presOf" srcId="{D25AFC82-5FF3-430B-A1C3-A7176517F54E}" destId="{654193E0-59D3-44D3-88EA-802301D3343D}" srcOrd="0" destOrd="0" presId="urn:microsoft.com/office/officeart/2008/layout/HexagonCluster"/>
    <dgm:cxn modelId="{269C2013-7A43-4706-889B-AC59F570F23B}" type="presOf" srcId="{9E67C233-E648-4CFC-B042-09C45D951E37}" destId="{AF9643BD-DBB7-4BEF-96C3-C2D570990559}" srcOrd="0" destOrd="0" presId="urn:microsoft.com/office/officeart/2008/layout/HexagonCluster"/>
    <dgm:cxn modelId="{516DC89D-9E51-4CD0-A568-6679B978A897}" srcId="{D25AFC82-5FF3-430B-A1C3-A7176517F54E}" destId="{D4855411-288B-46A9-92DC-81BA59EB338E}" srcOrd="1" destOrd="0" parTransId="{DEBC06A0-EE96-433B-A8E2-DB8574B8AED3}" sibTransId="{9E67C233-E648-4CFC-B042-09C45D951E37}"/>
    <dgm:cxn modelId="{65464BB5-E094-483F-BB02-CA9CD0DEDF78}" type="presOf" srcId="{0A786DDA-A6AD-44C1-BE73-3249E4478F5F}" destId="{F02DB668-B9A2-4B34-A651-704FD58B8A65}" srcOrd="0" destOrd="0" presId="urn:microsoft.com/office/officeart/2008/layout/HexagonCluster"/>
    <dgm:cxn modelId="{F4FA5091-B083-4685-997E-7EBDF9841655}" srcId="{D25AFC82-5FF3-430B-A1C3-A7176517F54E}" destId="{96D221C2-6791-4DEF-A629-76DCC44C83F8}" srcOrd="2" destOrd="0" parTransId="{3920DE63-BD5F-4A96-961C-47AF8382751E}" sibTransId="{16085C3C-96C6-4A63-B073-4BE83B9C4C59}"/>
    <dgm:cxn modelId="{BD6769B0-FB4C-401E-8372-E0999944DB63}" srcId="{D25AFC82-5FF3-430B-A1C3-A7176517F54E}" destId="{0A786DDA-A6AD-44C1-BE73-3249E4478F5F}" srcOrd="0" destOrd="0" parTransId="{E7E365E4-76E2-4DED-8344-47B8A72C1CBF}" sibTransId="{B9200957-D7C8-47C4-B694-52155E8566AB}"/>
    <dgm:cxn modelId="{689619FD-D8D1-47DF-8AB9-F5CE5D098E9F}" type="presParOf" srcId="{654193E0-59D3-44D3-88EA-802301D3343D}" destId="{FA541BCB-FAD0-4ECD-9464-18CA3964988C}" srcOrd="0" destOrd="0" presId="urn:microsoft.com/office/officeart/2008/layout/HexagonCluster"/>
    <dgm:cxn modelId="{46A6284E-DA04-48F3-A7EC-9E4E64A5683E}" type="presParOf" srcId="{FA541BCB-FAD0-4ECD-9464-18CA3964988C}" destId="{F02DB668-B9A2-4B34-A651-704FD58B8A65}" srcOrd="0" destOrd="0" presId="urn:microsoft.com/office/officeart/2008/layout/HexagonCluster"/>
    <dgm:cxn modelId="{71104445-4292-4D63-A87D-ABD8DCAFA212}" type="presParOf" srcId="{654193E0-59D3-44D3-88EA-802301D3343D}" destId="{23DF8E48-CA69-4A5C-AEB0-36002BCFEA72}" srcOrd="1" destOrd="0" presId="urn:microsoft.com/office/officeart/2008/layout/HexagonCluster"/>
    <dgm:cxn modelId="{B2FBD7A5-1C59-4991-AC6D-0DC268975D8E}" type="presParOf" srcId="{23DF8E48-CA69-4A5C-AEB0-36002BCFEA72}" destId="{11132442-A520-4691-9EAB-A7745171A98D}" srcOrd="0" destOrd="0" presId="urn:microsoft.com/office/officeart/2008/layout/HexagonCluster"/>
    <dgm:cxn modelId="{A4B957E5-9F8C-4C5F-8FCD-2306DD9ECB0F}" type="presParOf" srcId="{654193E0-59D3-44D3-88EA-802301D3343D}" destId="{16B9AD8C-988D-45B8-9C8C-C7DE84286868}" srcOrd="2" destOrd="0" presId="urn:microsoft.com/office/officeart/2008/layout/HexagonCluster"/>
    <dgm:cxn modelId="{7CCB7192-158E-4F88-B9E1-48289198E314}" type="presParOf" srcId="{16B9AD8C-988D-45B8-9C8C-C7DE84286868}" destId="{95DDD34A-BE4C-4A9D-8FBF-D41E0E244FEB}" srcOrd="0" destOrd="0" presId="urn:microsoft.com/office/officeart/2008/layout/HexagonCluster"/>
    <dgm:cxn modelId="{844665BD-26A2-4391-BF32-240C7338E770}" type="presParOf" srcId="{654193E0-59D3-44D3-88EA-802301D3343D}" destId="{753C1290-5E40-4053-84C6-B49212D440C6}" srcOrd="3" destOrd="0" presId="urn:microsoft.com/office/officeart/2008/layout/HexagonCluster"/>
    <dgm:cxn modelId="{9A171278-328A-4262-B7A3-B010C6DF2097}" type="presParOf" srcId="{753C1290-5E40-4053-84C6-B49212D440C6}" destId="{BFAF8E15-6A26-40B9-8A63-98634ED9DD36}" srcOrd="0" destOrd="0" presId="urn:microsoft.com/office/officeart/2008/layout/HexagonCluster"/>
    <dgm:cxn modelId="{B0A294A2-4FD6-4E75-AF67-495534983791}" type="presParOf" srcId="{654193E0-59D3-44D3-88EA-802301D3343D}" destId="{83AA2B8F-9D3C-4592-BAC3-647A0304C27F}" srcOrd="4" destOrd="0" presId="urn:microsoft.com/office/officeart/2008/layout/HexagonCluster"/>
    <dgm:cxn modelId="{2341A223-7375-4DB2-9A11-1612E1653D73}" type="presParOf" srcId="{83AA2B8F-9D3C-4592-BAC3-647A0304C27F}" destId="{93B02B34-7099-4824-89C9-F5E9A59BC6A7}" srcOrd="0" destOrd="0" presId="urn:microsoft.com/office/officeart/2008/layout/HexagonCluster"/>
    <dgm:cxn modelId="{FB5EDAC3-DCE1-4931-9468-0CA299565FED}" type="presParOf" srcId="{654193E0-59D3-44D3-88EA-802301D3343D}" destId="{EE641321-43F6-4D69-BD0F-33053D144876}" srcOrd="5" destOrd="0" presId="urn:microsoft.com/office/officeart/2008/layout/HexagonCluster"/>
    <dgm:cxn modelId="{DFC102C2-3899-4819-803F-D91AB27B0A67}" type="presParOf" srcId="{EE641321-43F6-4D69-BD0F-33053D144876}" destId="{0BC37B31-2AED-4F2D-9484-7CC15A37A098}" srcOrd="0" destOrd="0" presId="urn:microsoft.com/office/officeart/2008/layout/HexagonCluster"/>
    <dgm:cxn modelId="{F642D727-1774-4F01-B18B-36A12F110934}" type="presParOf" srcId="{654193E0-59D3-44D3-88EA-802301D3343D}" destId="{9942FD64-8DEA-4B49-B097-EC44D0FEDA35}" srcOrd="6" destOrd="0" presId="urn:microsoft.com/office/officeart/2008/layout/HexagonCluster"/>
    <dgm:cxn modelId="{D22F38DB-C023-4D61-A3FB-DB2BEFDFDE9E}" type="presParOf" srcId="{9942FD64-8DEA-4B49-B097-EC44D0FEDA35}" destId="{AF9643BD-DBB7-4BEF-96C3-C2D570990559}" srcOrd="0" destOrd="0" presId="urn:microsoft.com/office/officeart/2008/layout/HexagonCluster"/>
    <dgm:cxn modelId="{81D06277-BF1B-4CD4-8501-BBC76CBA25D9}" type="presParOf" srcId="{654193E0-59D3-44D3-88EA-802301D3343D}" destId="{4D70479D-0D6B-4FF9-B3B0-5F2EBB00AE2F}" srcOrd="7" destOrd="0" presId="urn:microsoft.com/office/officeart/2008/layout/HexagonCluster"/>
    <dgm:cxn modelId="{C002210B-B770-472D-8B96-3AF90AB5684B}" type="presParOf" srcId="{4D70479D-0D6B-4FF9-B3B0-5F2EBB00AE2F}" destId="{BB79F705-B8CB-488D-AD97-4B2EAE2DF6BF}" srcOrd="0" destOrd="0" presId="urn:microsoft.com/office/officeart/2008/layout/HexagonCluster"/>
    <dgm:cxn modelId="{51A590F7-3873-488E-86A3-2FE516298D62}" type="presParOf" srcId="{654193E0-59D3-44D3-88EA-802301D3343D}" destId="{D22543BC-499A-4BF9-8D9B-B6E243372889}" srcOrd="8" destOrd="0" presId="urn:microsoft.com/office/officeart/2008/layout/HexagonCluster"/>
    <dgm:cxn modelId="{7AF84C34-DF3A-450F-85E4-1F2A6385EBA0}" type="presParOf" srcId="{D22543BC-499A-4BF9-8D9B-B6E243372889}" destId="{66A60DDF-4C36-481F-A63E-7F24250C0468}" srcOrd="0" destOrd="0" presId="urn:microsoft.com/office/officeart/2008/layout/HexagonCluster"/>
    <dgm:cxn modelId="{F0021071-F39B-40C4-829C-36E2E9144139}" type="presParOf" srcId="{654193E0-59D3-44D3-88EA-802301D3343D}" destId="{AA277550-440D-4628-8CB5-CB2BCCA18C02}" srcOrd="9" destOrd="0" presId="urn:microsoft.com/office/officeart/2008/layout/HexagonCluster"/>
    <dgm:cxn modelId="{4E1B1B0C-3B3A-4593-864B-3FA27F5C6008}" type="presParOf" srcId="{AA277550-440D-4628-8CB5-CB2BCCA18C02}" destId="{AB27FB82-2EC7-4782-BFE6-559D4037ED2F}" srcOrd="0" destOrd="0" presId="urn:microsoft.com/office/officeart/2008/layout/HexagonCluster"/>
    <dgm:cxn modelId="{BCEAC16E-7659-4CE5-A43F-4BB6BE51CA1E}" type="presParOf" srcId="{654193E0-59D3-44D3-88EA-802301D3343D}" destId="{BBD08B98-35B6-4D70-B317-E0EAEF06A73D}" srcOrd="10" destOrd="0" presId="urn:microsoft.com/office/officeart/2008/layout/HexagonCluster"/>
    <dgm:cxn modelId="{CE71C446-3D0E-40EF-8534-9955AADCDCD0}" type="presParOf" srcId="{BBD08B98-35B6-4D70-B317-E0EAEF06A73D}" destId="{66E593B2-43E6-41C3-8B1A-8810EC838EBD}" srcOrd="0" destOrd="0" presId="urn:microsoft.com/office/officeart/2008/layout/HexagonCluster"/>
    <dgm:cxn modelId="{4D3EB4AB-237E-47E2-B662-DBBC8C71A4E0}" type="presParOf" srcId="{654193E0-59D3-44D3-88EA-802301D3343D}" destId="{ACF43D5D-84F4-4F21-896C-5E526C6AA528}" srcOrd="11" destOrd="0" presId="urn:microsoft.com/office/officeart/2008/layout/HexagonCluster"/>
    <dgm:cxn modelId="{70204CA6-2BEA-4C3B-8A52-928C5DA5D63A}" type="presParOf" srcId="{ACF43D5D-84F4-4F21-896C-5E526C6AA528}" destId="{63C2DCED-4B7B-4E87-8917-11CD212717F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7CA2D-91B4-48D6-B2BF-8A626737363E}" type="doc">
      <dgm:prSet loTypeId="urn:microsoft.com/office/officeart/2008/layout/HexagonCluster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74BEC-32FA-437F-A9C7-3797B5A86EF4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FF1A5-9D43-4D99-92FC-F2CC3EB787E6}" type="parTrans" cxnId="{977AFCC5-666F-4BB4-93CA-21A2F85F690B}">
      <dgm:prSet/>
      <dgm:spPr/>
      <dgm:t>
        <a:bodyPr/>
        <a:lstStyle/>
        <a:p>
          <a:endParaRPr lang="en-US"/>
        </a:p>
      </dgm:t>
    </dgm:pt>
    <dgm:pt modelId="{AA871D6A-0A1D-4731-A3D0-5FD9254662F1}" type="sibTrans" cxnId="{977AFCC5-666F-4BB4-93CA-21A2F85F690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30F20F29-0A25-438E-97C9-39EF9B460E46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বিশ্রাম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2D444-6401-4B2B-9472-76EC48CF1D70}" type="parTrans" cxnId="{E25C1BC0-45C0-4FCD-BACD-FCD03C7E443A}">
      <dgm:prSet/>
      <dgm:spPr/>
      <dgm:t>
        <a:bodyPr/>
        <a:lstStyle/>
        <a:p>
          <a:endParaRPr lang="en-US"/>
        </a:p>
      </dgm:t>
    </dgm:pt>
    <dgm:pt modelId="{26002C62-2424-40A2-AA1E-4F6FEF7E5F90}" type="sibTrans" cxnId="{E25C1BC0-45C0-4FCD-BACD-FCD03C7E443A}">
      <dgm:prSet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AD23B403-0B85-46BA-AF33-83F458AE81D4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ঘুম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112E8-CA24-42C0-A7CB-9D3B57586A0D}" type="parTrans" cxnId="{056DD0DB-3648-49AA-9432-5956CABC80A9}">
      <dgm:prSet/>
      <dgm:spPr/>
      <dgm:t>
        <a:bodyPr/>
        <a:lstStyle/>
        <a:p>
          <a:endParaRPr lang="en-US"/>
        </a:p>
      </dgm:t>
    </dgm:pt>
    <dgm:pt modelId="{611FF758-5C9F-493E-8420-69441267239F}" type="sibTrans" cxnId="{056DD0DB-3648-49AA-9432-5956CABC80A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1E9D53F-AE11-4A5F-9672-ECA67E9E1151}" type="pres">
      <dgm:prSet presAssocID="{1D37CA2D-91B4-48D6-B2BF-8A626737363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DE29909-D772-4200-87B0-7100C622CEF2}" type="pres">
      <dgm:prSet presAssocID="{1B774BEC-32FA-437F-A9C7-3797B5A86EF4}" presName="text1" presStyleCnt="0"/>
      <dgm:spPr/>
    </dgm:pt>
    <dgm:pt modelId="{58DB56FC-524A-402C-B31D-F5EADADFEF08}" type="pres">
      <dgm:prSet presAssocID="{1B774BEC-32FA-437F-A9C7-3797B5A86EF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59CB7-4A5D-4DA3-9256-7AC375BA1A30}" type="pres">
      <dgm:prSet presAssocID="{1B774BEC-32FA-437F-A9C7-3797B5A86EF4}" presName="textaccent1" presStyleCnt="0"/>
      <dgm:spPr/>
    </dgm:pt>
    <dgm:pt modelId="{460C7139-4302-4888-AC5E-AEA49B39FA46}" type="pres">
      <dgm:prSet presAssocID="{1B774BEC-32FA-437F-A9C7-3797B5A86EF4}" presName="accentRepeatNode" presStyleLbl="solidAlignAcc1" presStyleIdx="0" presStyleCnt="6"/>
      <dgm:spPr/>
    </dgm:pt>
    <dgm:pt modelId="{EF843172-3718-42F6-83E1-BA24804B8C71}" type="pres">
      <dgm:prSet presAssocID="{AA871D6A-0A1D-4731-A3D0-5FD9254662F1}" presName="image1" presStyleCnt="0"/>
      <dgm:spPr/>
    </dgm:pt>
    <dgm:pt modelId="{70BBF1FF-4AB9-411B-A331-93E9136EB24B}" type="pres">
      <dgm:prSet presAssocID="{AA871D6A-0A1D-4731-A3D0-5FD9254662F1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5C348682-7B7C-4006-B030-583AED97D36C}" type="pres">
      <dgm:prSet presAssocID="{AA871D6A-0A1D-4731-A3D0-5FD9254662F1}" presName="imageaccent1" presStyleCnt="0"/>
      <dgm:spPr/>
    </dgm:pt>
    <dgm:pt modelId="{ECC5F59E-C29A-4D3C-BB84-64D7B083DE55}" type="pres">
      <dgm:prSet presAssocID="{AA871D6A-0A1D-4731-A3D0-5FD9254662F1}" presName="accentRepeatNode" presStyleLbl="solidAlignAcc1" presStyleIdx="1" presStyleCnt="6"/>
      <dgm:spPr/>
    </dgm:pt>
    <dgm:pt modelId="{F4B71980-A9A0-4CC9-BF0F-A03981CC9F85}" type="pres">
      <dgm:prSet presAssocID="{30F20F29-0A25-438E-97C9-39EF9B460E46}" presName="text2" presStyleCnt="0"/>
      <dgm:spPr/>
    </dgm:pt>
    <dgm:pt modelId="{260F9F9C-0067-4F4C-8D13-29DCA443F311}" type="pres">
      <dgm:prSet presAssocID="{30F20F29-0A25-438E-97C9-39EF9B460E4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EFBFA-7174-462B-81A0-902DA390D8D1}" type="pres">
      <dgm:prSet presAssocID="{30F20F29-0A25-438E-97C9-39EF9B460E46}" presName="textaccent2" presStyleCnt="0"/>
      <dgm:spPr/>
    </dgm:pt>
    <dgm:pt modelId="{B2579792-A097-4AB5-9C44-DC8AED3B8D44}" type="pres">
      <dgm:prSet presAssocID="{30F20F29-0A25-438E-97C9-39EF9B460E46}" presName="accentRepeatNode" presStyleLbl="solidAlignAcc1" presStyleIdx="2" presStyleCnt="6"/>
      <dgm:spPr/>
    </dgm:pt>
    <dgm:pt modelId="{C6505A5F-24F5-42C7-BACC-9C843BF86ACC}" type="pres">
      <dgm:prSet presAssocID="{26002C62-2424-40A2-AA1E-4F6FEF7E5F90}" presName="image2" presStyleCnt="0"/>
      <dgm:spPr/>
    </dgm:pt>
    <dgm:pt modelId="{51616CBC-DBB4-4414-ADCA-5A8F2FEBB2DE}" type="pres">
      <dgm:prSet presAssocID="{26002C62-2424-40A2-AA1E-4F6FEF7E5F90}" presName="imageRepeatNode" presStyleLbl="alignAcc1" presStyleIdx="1" presStyleCnt="3" custScaleY="97717" custLinFactNeighborX="5911" custLinFactNeighborY="-686"/>
      <dgm:spPr/>
      <dgm:t>
        <a:bodyPr/>
        <a:lstStyle/>
        <a:p>
          <a:endParaRPr lang="en-US"/>
        </a:p>
      </dgm:t>
    </dgm:pt>
    <dgm:pt modelId="{56EC8029-AA51-4601-A0A4-288C6707ED38}" type="pres">
      <dgm:prSet presAssocID="{26002C62-2424-40A2-AA1E-4F6FEF7E5F90}" presName="imageaccent2" presStyleCnt="0"/>
      <dgm:spPr/>
    </dgm:pt>
    <dgm:pt modelId="{E566A152-9D57-4B8D-916B-F58E31A1BACF}" type="pres">
      <dgm:prSet presAssocID="{26002C62-2424-40A2-AA1E-4F6FEF7E5F90}" presName="accentRepeatNode" presStyleLbl="solidAlignAcc1" presStyleIdx="3" presStyleCnt="6"/>
      <dgm:spPr/>
    </dgm:pt>
    <dgm:pt modelId="{D4747C18-AA90-4B53-99E0-2A539FBC5378}" type="pres">
      <dgm:prSet presAssocID="{AD23B403-0B85-46BA-AF33-83F458AE81D4}" presName="text3" presStyleCnt="0"/>
      <dgm:spPr/>
    </dgm:pt>
    <dgm:pt modelId="{447D034E-2FC8-43D9-B8B0-C89E46DEAA09}" type="pres">
      <dgm:prSet presAssocID="{AD23B403-0B85-46BA-AF33-83F458AE81D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6C668-A8D7-4B9A-9894-7CD5E92AEEDA}" type="pres">
      <dgm:prSet presAssocID="{AD23B403-0B85-46BA-AF33-83F458AE81D4}" presName="textaccent3" presStyleCnt="0"/>
      <dgm:spPr/>
    </dgm:pt>
    <dgm:pt modelId="{48A723BD-25EE-40DB-8018-B1EA979766C9}" type="pres">
      <dgm:prSet presAssocID="{AD23B403-0B85-46BA-AF33-83F458AE81D4}" presName="accentRepeatNode" presStyleLbl="solidAlignAcc1" presStyleIdx="4" presStyleCnt="6"/>
      <dgm:spPr/>
    </dgm:pt>
    <dgm:pt modelId="{749BE1FE-D4EF-453C-AF89-C69641D2CC24}" type="pres">
      <dgm:prSet presAssocID="{611FF758-5C9F-493E-8420-69441267239F}" presName="image3" presStyleCnt="0"/>
      <dgm:spPr/>
    </dgm:pt>
    <dgm:pt modelId="{8296F942-E477-4EE0-976F-60E6DE00F600}" type="pres">
      <dgm:prSet presAssocID="{611FF758-5C9F-493E-8420-69441267239F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B8A858A-7767-4999-9615-1CF699FEA2D4}" type="pres">
      <dgm:prSet presAssocID="{611FF758-5C9F-493E-8420-69441267239F}" presName="imageaccent3" presStyleCnt="0"/>
      <dgm:spPr/>
    </dgm:pt>
    <dgm:pt modelId="{169CE2B8-BC21-4F11-BD75-2E968B88BDB5}" type="pres">
      <dgm:prSet presAssocID="{611FF758-5C9F-493E-8420-69441267239F}" presName="accentRepeatNode" presStyleLbl="solidAlignAcc1" presStyleIdx="5" presStyleCnt="6"/>
      <dgm:spPr/>
    </dgm:pt>
  </dgm:ptLst>
  <dgm:cxnLst>
    <dgm:cxn modelId="{977AFCC5-666F-4BB4-93CA-21A2F85F690B}" srcId="{1D37CA2D-91B4-48D6-B2BF-8A626737363E}" destId="{1B774BEC-32FA-437F-A9C7-3797B5A86EF4}" srcOrd="0" destOrd="0" parTransId="{B64FF1A5-9D43-4D99-92FC-F2CC3EB787E6}" sibTransId="{AA871D6A-0A1D-4731-A3D0-5FD9254662F1}"/>
    <dgm:cxn modelId="{496C7E9B-2035-4680-BD84-9AFE677842A6}" type="presOf" srcId="{AD23B403-0B85-46BA-AF33-83F458AE81D4}" destId="{447D034E-2FC8-43D9-B8B0-C89E46DEAA09}" srcOrd="0" destOrd="0" presId="urn:microsoft.com/office/officeart/2008/layout/HexagonCluster"/>
    <dgm:cxn modelId="{F6BF8DA6-4F52-447E-AAF0-6267A739D676}" type="presOf" srcId="{26002C62-2424-40A2-AA1E-4F6FEF7E5F90}" destId="{51616CBC-DBB4-4414-ADCA-5A8F2FEBB2DE}" srcOrd="0" destOrd="0" presId="urn:microsoft.com/office/officeart/2008/layout/HexagonCluster"/>
    <dgm:cxn modelId="{FDB679E4-54E7-4B93-B9D2-5CED1646E75E}" type="presOf" srcId="{1D37CA2D-91B4-48D6-B2BF-8A626737363E}" destId="{01E9D53F-AE11-4A5F-9672-ECA67E9E1151}" srcOrd="0" destOrd="0" presId="urn:microsoft.com/office/officeart/2008/layout/HexagonCluster"/>
    <dgm:cxn modelId="{056DD0DB-3648-49AA-9432-5956CABC80A9}" srcId="{1D37CA2D-91B4-48D6-B2BF-8A626737363E}" destId="{AD23B403-0B85-46BA-AF33-83F458AE81D4}" srcOrd="2" destOrd="0" parTransId="{3F6112E8-CA24-42C0-A7CB-9D3B57586A0D}" sibTransId="{611FF758-5C9F-493E-8420-69441267239F}"/>
    <dgm:cxn modelId="{9007DF32-A540-49A5-AFD4-7534771AC1A9}" type="presOf" srcId="{AA871D6A-0A1D-4731-A3D0-5FD9254662F1}" destId="{70BBF1FF-4AB9-411B-A331-93E9136EB24B}" srcOrd="0" destOrd="0" presId="urn:microsoft.com/office/officeart/2008/layout/HexagonCluster"/>
    <dgm:cxn modelId="{E25C1BC0-45C0-4FCD-BACD-FCD03C7E443A}" srcId="{1D37CA2D-91B4-48D6-B2BF-8A626737363E}" destId="{30F20F29-0A25-438E-97C9-39EF9B460E46}" srcOrd="1" destOrd="0" parTransId="{9D42D444-6401-4B2B-9472-76EC48CF1D70}" sibTransId="{26002C62-2424-40A2-AA1E-4F6FEF7E5F90}"/>
    <dgm:cxn modelId="{C3DD4219-9E20-4B3E-9BF7-E5014DE3C7EA}" type="presOf" srcId="{611FF758-5C9F-493E-8420-69441267239F}" destId="{8296F942-E477-4EE0-976F-60E6DE00F600}" srcOrd="0" destOrd="0" presId="urn:microsoft.com/office/officeart/2008/layout/HexagonCluster"/>
    <dgm:cxn modelId="{ED3CC3E9-E734-44E7-9537-B84F495FE56F}" type="presOf" srcId="{1B774BEC-32FA-437F-A9C7-3797B5A86EF4}" destId="{58DB56FC-524A-402C-B31D-F5EADADFEF08}" srcOrd="0" destOrd="0" presId="urn:microsoft.com/office/officeart/2008/layout/HexagonCluster"/>
    <dgm:cxn modelId="{3A591769-C25F-415C-BD03-2DAD43001A06}" type="presOf" srcId="{30F20F29-0A25-438E-97C9-39EF9B460E46}" destId="{260F9F9C-0067-4F4C-8D13-29DCA443F311}" srcOrd="0" destOrd="0" presId="urn:microsoft.com/office/officeart/2008/layout/HexagonCluster"/>
    <dgm:cxn modelId="{41825A8E-5518-4531-9F41-50CF7E0C13BA}" type="presParOf" srcId="{01E9D53F-AE11-4A5F-9672-ECA67E9E1151}" destId="{5DE29909-D772-4200-87B0-7100C622CEF2}" srcOrd="0" destOrd="0" presId="urn:microsoft.com/office/officeart/2008/layout/HexagonCluster"/>
    <dgm:cxn modelId="{F3ECDBE3-E917-48E2-B8BE-D6C3BFC086A3}" type="presParOf" srcId="{5DE29909-D772-4200-87B0-7100C622CEF2}" destId="{58DB56FC-524A-402C-B31D-F5EADADFEF08}" srcOrd="0" destOrd="0" presId="urn:microsoft.com/office/officeart/2008/layout/HexagonCluster"/>
    <dgm:cxn modelId="{284D3E43-CD5B-4981-AD0E-96F43F8AC054}" type="presParOf" srcId="{01E9D53F-AE11-4A5F-9672-ECA67E9E1151}" destId="{2F159CB7-4A5D-4DA3-9256-7AC375BA1A30}" srcOrd="1" destOrd="0" presId="urn:microsoft.com/office/officeart/2008/layout/HexagonCluster"/>
    <dgm:cxn modelId="{168F5F83-D29F-414E-AC9F-19FC8BBE7285}" type="presParOf" srcId="{2F159CB7-4A5D-4DA3-9256-7AC375BA1A30}" destId="{460C7139-4302-4888-AC5E-AEA49B39FA46}" srcOrd="0" destOrd="0" presId="urn:microsoft.com/office/officeart/2008/layout/HexagonCluster"/>
    <dgm:cxn modelId="{03C4B9AB-D47B-4CF3-9B70-BB7E2E141744}" type="presParOf" srcId="{01E9D53F-AE11-4A5F-9672-ECA67E9E1151}" destId="{EF843172-3718-42F6-83E1-BA24804B8C71}" srcOrd="2" destOrd="0" presId="urn:microsoft.com/office/officeart/2008/layout/HexagonCluster"/>
    <dgm:cxn modelId="{6618F6D5-BCC5-4828-B373-E0A0BBBC2710}" type="presParOf" srcId="{EF843172-3718-42F6-83E1-BA24804B8C71}" destId="{70BBF1FF-4AB9-411B-A331-93E9136EB24B}" srcOrd="0" destOrd="0" presId="urn:microsoft.com/office/officeart/2008/layout/HexagonCluster"/>
    <dgm:cxn modelId="{704694B8-AB5A-4143-A2A3-C23D5FED7B32}" type="presParOf" srcId="{01E9D53F-AE11-4A5F-9672-ECA67E9E1151}" destId="{5C348682-7B7C-4006-B030-583AED97D36C}" srcOrd="3" destOrd="0" presId="urn:microsoft.com/office/officeart/2008/layout/HexagonCluster"/>
    <dgm:cxn modelId="{07D330A7-A416-4838-A8AC-8375437F9384}" type="presParOf" srcId="{5C348682-7B7C-4006-B030-583AED97D36C}" destId="{ECC5F59E-C29A-4D3C-BB84-64D7B083DE55}" srcOrd="0" destOrd="0" presId="urn:microsoft.com/office/officeart/2008/layout/HexagonCluster"/>
    <dgm:cxn modelId="{607A34F2-46EC-4958-9FE5-013582EE4E6F}" type="presParOf" srcId="{01E9D53F-AE11-4A5F-9672-ECA67E9E1151}" destId="{F4B71980-A9A0-4CC9-BF0F-A03981CC9F85}" srcOrd="4" destOrd="0" presId="urn:microsoft.com/office/officeart/2008/layout/HexagonCluster"/>
    <dgm:cxn modelId="{0EC11C4D-DB82-4240-BC22-8F0EF107170A}" type="presParOf" srcId="{F4B71980-A9A0-4CC9-BF0F-A03981CC9F85}" destId="{260F9F9C-0067-4F4C-8D13-29DCA443F311}" srcOrd="0" destOrd="0" presId="urn:microsoft.com/office/officeart/2008/layout/HexagonCluster"/>
    <dgm:cxn modelId="{9B607068-1566-4939-BB75-4423BE54BF0E}" type="presParOf" srcId="{01E9D53F-AE11-4A5F-9672-ECA67E9E1151}" destId="{1E3EFBFA-7174-462B-81A0-902DA390D8D1}" srcOrd="5" destOrd="0" presId="urn:microsoft.com/office/officeart/2008/layout/HexagonCluster"/>
    <dgm:cxn modelId="{5821CC9E-8903-42D1-9A78-F1DC52DA5F5C}" type="presParOf" srcId="{1E3EFBFA-7174-462B-81A0-902DA390D8D1}" destId="{B2579792-A097-4AB5-9C44-DC8AED3B8D44}" srcOrd="0" destOrd="0" presId="urn:microsoft.com/office/officeart/2008/layout/HexagonCluster"/>
    <dgm:cxn modelId="{9B1E9E94-4939-476D-8A79-D91FB10EBBC4}" type="presParOf" srcId="{01E9D53F-AE11-4A5F-9672-ECA67E9E1151}" destId="{C6505A5F-24F5-42C7-BACC-9C843BF86ACC}" srcOrd="6" destOrd="0" presId="urn:microsoft.com/office/officeart/2008/layout/HexagonCluster"/>
    <dgm:cxn modelId="{C8FCBCF2-3B54-4FF6-BD15-231AEFC22762}" type="presParOf" srcId="{C6505A5F-24F5-42C7-BACC-9C843BF86ACC}" destId="{51616CBC-DBB4-4414-ADCA-5A8F2FEBB2DE}" srcOrd="0" destOrd="0" presId="urn:microsoft.com/office/officeart/2008/layout/HexagonCluster"/>
    <dgm:cxn modelId="{80440B4A-0A4B-44BE-BFAD-AB512B2DFE87}" type="presParOf" srcId="{01E9D53F-AE11-4A5F-9672-ECA67E9E1151}" destId="{56EC8029-AA51-4601-A0A4-288C6707ED38}" srcOrd="7" destOrd="0" presId="urn:microsoft.com/office/officeart/2008/layout/HexagonCluster"/>
    <dgm:cxn modelId="{9F351C53-04C3-4B93-9061-61E14C8ADBC0}" type="presParOf" srcId="{56EC8029-AA51-4601-A0A4-288C6707ED38}" destId="{E566A152-9D57-4B8D-916B-F58E31A1BACF}" srcOrd="0" destOrd="0" presId="urn:microsoft.com/office/officeart/2008/layout/HexagonCluster"/>
    <dgm:cxn modelId="{8746279D-24B9-477D-8BB8-F497B7469968}" type="presParOf" srcId="{01E9D53F-AE11-4A5F-9672-ECA67E9E1151}" destId="{D4747C18-AA90-4B53-99E0-2A539FBC5378}" srcOrd="8" destOrd="0" presId="urn:microsoft.com/office/officeart/2008/layout/HexagonCluster"/>
    <dgm:cxn modelId="{C23A6F21-F55E-4C11-92DB-766CEBFCC5B1}" type="presParOf" srcId="{D4747C18-AA90-4B53-99E0-2A539FBC5378}" destId="{447D034E-2FC8-43D9-B8B0-C89E46DEAA09}" srcOrd="0" destOrd="0" presId="urn:microsoft.com/office/officeart/2008/layout/HexagonCluster"/>
    <dgm:cxn modelId="{E7CD18F4-4441-4927-81A7-C96F499C199B}" type="presParOf" srcId="{01E9D53F-AE11-4A5F-9672-ECA67E9E1151}" destId="{ACB6C668-A8D7-4B9A-9894-7CD5E92AEEDA}" srcOrd="9" destOrd="0" presId="urn:microsoft.com/office/officeart/2008/layout/HexagonCluster"/>
    <dgm:cxn modelId="{4FECA910-4E32-4516-AFA2-0B5FDECA730A}" type="presParOf" srcId="{ACB6C668-A8D7-4B9A-9894-7CD5E92AEEDA}" destId="{48A723BD-25EE-40DB-8018-B1EA979766C9}" srcOrd="0" destOrd="0" presId="urn:microsoft.com/office/officeart/2008/layout/HexagonCluster"/>
    <dgm:cxn modelId="{010BA1C7-2884-4B19-B679-53C64FAFE042}" type="presParOf" srcId="{01E9D53F-AE11-4A5F-9672-ECA67E9E1151}" destId="{749BE1FE-D4EF-453C-AF89-C69641D2CC24}" srcOrd="10" destOrd="0" presId="urn:microsoft.com/office/officeart/2008/layout/HexagonCluster"/>
    <dgm:cxn modelId="{B391B816-5DD2-40F7-A259-DF977183BBC3}" type="presParOf" srcId="{749BE1FE-D4EF-453C-AF89-C69641D2CC24}" destId="{8296F942-E477-4EE0-976F-60E6DE00F600}" srcOrd="0" destOrd="0" presId="urn:microsoft.com/office/officeart/2008/layout/HexagonCluster"/>
    <dgm:cxn modelId="{D0E6B3F9-C788-4682-BFD1-68AD7E0021FF}" type="presParOf" srcId="{01E9D53F-AE11-4A5F-9672-ECA67E9E1151}" destId="{DB8A858A-7767-4999-9615-1CF699FEA2D4}" srcOrd="11" destOrd="0" presId="urn:microsoft.com/office/officeart/2008/layout/HexagonCluster"/>
    <dgm:cxn modelId="{CBD80087-EC14-4A74-81F3-34045B13828E}" type="presParOf" srcId="{DB8A858A-7767-4999-9615-1CF699FEA2D4}" destId="{169CE2B8-BC21-4F11-BD75-2E968B88BDB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83C76-590D-4A75-BCD6-BC88EA54302A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0A02-A1E3-4AA5-A401-21348F5E8A21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D28B-98DB-4947-8046-9B7DECC9A902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D14D-DBCC-4872-8E56-FFAA9DB99A8E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5969-43D5-46B1-8B37-9E22D1778341}">
      <dsp:nvSpPr>
        <dsp:cNvPr id="0" name=""/>
        <dsp:cNvSpPr/>
      </dsp:nvSpPr>
      <dsp:spPr>
        <a:xfrm>
          <a:off x="2002919" y="1069034"/>
          <a:ext cx="889178" cy="808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3136" y="1187395"/>
        <a:ext cx="628744" cy="571498"/>
      </dsp:txXfrm>
    </dsp:sp>
    <dsp:sp modelId="{C58A49F2-256A-4B0F-8DB8-1D65DB067DD8}">
      <dsp:nvSpPr>
        <dsp:cNvPr id="0" name=""/>
        <dsp:cNvSpPr/>
      </dsp:nvSpPr>
      <dsp:spPr>
        <a:xfrm>
          <a:off x="2082505" y="631"/>
          <a:ext cx="730005" cy="7300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107538"/>
        <a:ext cx="516191" cy="516191"/>
      </dsp:txXfrm>
    </dsp:sp>
    <dsp:sp modelId="{E3C01BB0-001F-4748-9EA9-255F0740EA7F}">
      <dsp:nvSpPr>
        <dsp:cNvPr id="0" name=""/>
        <dsp:cNvSpPr/>
      </dsp:nvSpPr>
      <dsp:spPr>
        <a:xfrm>
          <a:off x="2992549" y="901645"/>
          <a:ext cx="1124938" cy="114299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292" y="1069033"/>
        <a:ext cx="795452" cy="808223"/>
      </dsp:txXfrm>
    </dsp:sp>
    <dsp:sp modelId="{D4819C50-D513-4364-BE29-62EAE1770C4E}">
      <dsp:nvSpPr>
        <dsp:cNvPr id="0" name=""/>
        <dsp:cNvSpPr/>
      </dsp:nvSpPr>
      <dsp:spPr>
        <a:xfrm>
          <a:off x="2082505" y="2215652"/>
          <a:ext cx="730005" cy="730005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2322559"/>
        <a:ext cx="516191" cy="516191"/>
      </dsp:txXfrm>
    </dsp:sp>
    <dsp:sp modelId="{362CF9DE-B15E-4992-9CA8-7A4084AEE071}">
      <dsp:nvSpPr>
        <dsp:cNvPr id="0" name=""/>
        <dsp:cNvSpPr/>
      </dsp:nvSpPr>
      <dsp:spPr>
        <a:xfrm>
          <a:off x="884357" y="1044343"/>
          <a:ext cx="911280" cy="857603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811" y="1169936"/>
        <a:ext cx="644372" cy="606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2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40000"/>
            <a:lumOff val="6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7866" y="6356350"/>
            <a:ext cx="2743200" cy="365125"/>
          </a:xfrm>
        </p:spPr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2542" y="168812"/>
            <a:ext cx="56270" cy="655266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2025532" y="168811"/>
            <a:ext cx="56270" cy="655266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alf Frame 10"/>
          <p:cNvSpPr/>
          <p:nvPr userDrawn="1"/>
        </p:nvSpPr>
        <p:spPr>
          <a:xfrm>
            <a:off x="321211" y="168811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456030" y="4723274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10057228" y="4540980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9874933" y="-13483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>
            <a:off x="307144" y="168811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16200000">
            <a:off x="441963" y="4723274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10800000">
            <a:off x="10043161" y="4540980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 rot="5400000">
            <a:off x="9860866" y="-13483"/>
            <a:ext cx="1815905" cy="2180494"/>
          </a:xfrm>
          <a:prstGeom prst="halfFrame">
            <a:avLst>
              <a:gd name="adj1" fmla="val 6993"/>
              <a:gd name="adj2" fmla="val 6994"/>
            </a:avLst>
          </a:prstGeom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BE26-96AF-4AA0-A201-84E322CBF69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7223-E25B-4831-8A1F-B9C27093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3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2.jp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573206" y="395785"/>
            <a:ext cx="11041039" cy="607325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w="57150" cap="flat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4329" y="3687560"/>
            <a:ext cx="6241711" cy="23131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 smtClean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আজকের </a:t>
            </a:r>
            <a:r>
              <a:rPr lang="en-US" sz="6600" b="1" i="0" u="none" strike="noStrike" kern="1200" cap="none" spc="0" baseline="0" dirty="0" err="1" smtClean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পাঠে</a:t>
            </a:r>
            <a:r>
              <a:rPr lang="en-US" sz="6600" b="1" i="0" u="none" strike="noStrike" kern="1200" cap="none" spc="0" dirty="0" smtClean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/>
                <a:cs typeface="NikoshBAN" pitchFamily="2"/>
              </a:rPr>
              <a:t>সবাইকে</a:t>
            </a:r>
            <a:endParaRPr lang="en-US" sz="3600" dirty="0">
              <a:solidFill>
                <a:srgbClr val="00B050"/>
              </a:solidFill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0" b="1" i="0" u="none" strike="noStrike" kern="1200" cap="none" spc="0" baseline="0" dirty="0" err="1" smtClean="0">
                <a:solidFill>
                  <a:srgbClr val="0070C0"/>
                </a:solidFill>
                <a:uFillTx/>
                <a:latin typeface="NikoshBAN" pitchFamily="2"/>
                <a:cs typeface="NikoshBAN" pitchFamily="2"/>
              </a:rPr>
              <a:t>স্বাগতম</a:t>
            </a:r>
            <a:endParaRPr lang="en-US" sz="6000" b="0" i="0" u="none" strike="noStrike" kern="1200" cap="none" spc="0" baseline="0" dirty="0">
              <a:solidFill>
                <a:srgbClr val="0070C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51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867" y="510738"/>
            <a:ext cx="4562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91" y="2976745"/>
            <a:ext cx="9662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উদারাময়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891" y="2207304"/>
            <a:ext cx="6743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দল-কঃ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545" y="3748202"/>
            <a:ext cx="10744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দল-খঃ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রোগ-জীবানু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891" y="4387493"/>
            <a:ext cx="4508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00" y="500029"/>
            <a:ext cx="3001224" cy="22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423081"/>
            <a:ext cx="3341108" cy="2355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89" y="168661"/>
            <a:ext cx="3750479" cy="26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8"/>
          <p:cNvSpPr txBox="1"/>
          <p:nvPr/>
        </p:nvSpPr>
        <p:spPr>
          <a:xfrm>
            <a:off x="9423679" y="2974719"/>
            <a:ext cx="181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5003008" y="2924181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20245" y="2766727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9" y="3705014"/>
            <a:ext cx="7369792" cy="2180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9809" y="3848669"/>
            <a:ext cx="378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22" y="4172648"/>
            <a:ext cx="485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5300021"/>
              </p:ext>
            </p:extLst>
          </p:nvPr>
        </p:nvGraphicFramePr>
        <p:xfrm>
          <a:off x="2697871" y="1160060"/>
          <a:ext cx="8659446" cy="50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8013" y="695063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98654" y="504259"/>
          <a:ext cx="8637562" cy="604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9431" y="522997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32442-A520-4691-9EAB-A7745171A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1132442-A520-4691-9EAB-A7745171A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DB668-B9A2-4B34-A651-704FD58B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02DB668-B9A2-4B34-A651-704FD58B8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F8E15-6A26-40B9-8A63-98634ED9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BFAF8E15-6A26-40B9-8A63-98634ED9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DD34A-BE4C-4A9D-8FBF-D41E0E244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95DDD34A-BE4C-4A9D-8FBF-D41E0E244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C37B31-2AED-4F2D-9484-7CC15A37A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0BC37B31-2AED-4F2D-9484-7CC15A37A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2B34-7099-4824-89C9-F5E9A59B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3B02B34-7099-4824-89C9-F5E9A59BC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9F705-B8CB-488D-AD97-4B2EAE2D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BB79F705-B8CB-488D-AD97-4B2EAE2DF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643BD-DBB7-4BEF-96C3-C2D570990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F9643BD-DBB7-4BEF-96C3-C2D570990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7FB82-2EC7-4782-BFE6-559D4037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B27FB82-2EC7-4782-BFE6-559D4037E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60DDF-4C36-481F-A63E-7F24250C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6A60DDF-4C36-481F-A63E-7F24250C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2DCED-4B7B-4E87-8917-11CD2127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3C2DCED-4B7B-4E87-8917-11CD21271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E593B2-43E6-41C3-8B1A-8810EC83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66E593B2-43E6-41C3-8B1A-8810EC838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60431" y="581632"/>
          <a:ext cx="8468751" cy="596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3635" y="461792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042" y="573542"/>
            <a:ext cx="5363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176" y="2232798"/>
            <a:ext cx="8677702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অভ্যাসসমূহ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3581"/>
              </p:ext>
            </p:extLst>
          </p:nvPr>
        </p:nvGraphicFramePr>
        <p:xfrm>
          <a:off x="1517176" y="3667582"/>
          <a:ext cx="8677701" cy="233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701"/>
              </a:tblGrid>
              <a:tr h="65701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সুস্বাস্থ্যের</a:t>
                      </a:r>
                      <a:r>
                        <a:rPr lang="en-US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en-US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অভ্যাসসমূহ</a:t>
                      </a:r>
                      <a:r>
                        <a:rPr lang="en-US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8604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পর্যাপ্ত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ঘুমানো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0116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পুষ্টিযুক্ত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475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পরিমিত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ব্যায়াম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4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0376" y="341194"/>
            <a:ext cx="4503761" cy="608690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5228" y="951327"/>
            <a:ext cx="31335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৫৩,৫৪ 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নিরবে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7" y="341194"/>
            <a:ext cx="3423100" cy="608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8" y="341193"/>
            <a:ext cx="3196064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0933" y="204716"/>
            <a:ext cx="37112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3" y="1637731"/>
            <a:ext cx="87755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103" y="2085044"/>
            <a:ext cx="110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0933" y="2643971"/>
            <a:ext cx="116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6" y="4295898"/>
            <a:ext cx="739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4" y="5525460"/>
            <a:ext cx="739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২।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৩।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148" y="660863"/>
            <a:ext cx="4834978" cy="156966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99" y="3460928"/>
            <a:ext cx="1182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4191002"/>
            <a:ext cx="113003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13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unset-over-sea-wallpapers-pictures-llalklq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2263" y="1937982"/>
            <a:ext cx="11150221" cy="44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885 -0.6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4955" y="2835861"/>
            <a:ext cx="4301507" cy="2616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মোঃ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ফারুক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হোসেন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সহকারি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শিক্ষক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আনন্দবাস</a:t>
            </a:r>
            <a:r>
              <a:rPr lang="en-US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সরকারি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প্রাথমিক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বিদ্যালয়</a:t>
            </a:r>
            <a:endParaRPr lang="en-US" sz="2800" b="0" i="0" u="none" strike="noStrike" kern="1200" cap="none" spc="0" baseline="0" dirty="0" smtClean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মুজিবনগর,মেহেরপুর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। 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মোবাইলঃ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০১৭১৭৪০৬০২৯</a:t>
            </a:r>
            <a:r>
              <a:rPr lang="en-US" sz="2800" b="0" i="0" u="none" strike="noStrike" kern="1200" cap="none" spc="0" dirty="0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: faruqbd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@gmail.com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3076" y="2991148"/>
            <a:ext cx="5323985" cy="25545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বিষয়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প্রাথমিক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বিজ্ঞান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শ্রেণি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তৃতীয়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err="1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পাঠের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শিরোনাম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৮ম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( </a:t>
            </a:r>
            <a:r>
              <a:rPr lang="en-US" sz="3200" b="1" kern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স্বাস্থ্য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বিধি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)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আজকের 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পাঠ- স্বাস্থ্য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এবং রোগ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   </a:t>
            </a:r>
            <a:endParaRPr lang="bn-IN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780429" y="-22980"/>
            <a:ext cx="3694532" cy="1323439"/>
          </a:xfrm>
          <a:prstGeom prst="rect">
            <a:avLst/>
          </a:prstGeom>
          <a:noFill/>
          <a:ln cap="flat"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all" spc="0" baseline="0" dirty="0" err="1">
                <a:solidFill>
                  <a:schemeClr val="accent6">
                    <a:lumMod val="75000"/>
                  </a:schemeClr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  <a:endParaRPr lang="en-US" sz="8000" b="1" i="0" u="none" strike="noStrike" kern="1200" cap="all" spc="0" baseline="0" dirty="0">
              <a:solidFill>
                <a:schemeClr val="accent6">
                  <a:lumMod val="75000"/>
                </a:schemeClr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7818" y="700297"/>
            <a:ext cx="1499753" cy="59493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7397"/>
            <a:ext cx="12192000" cy="2153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772811"/>
            <a:ext cx="2680231" cy="206305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93" y="700297"/>
            <a:ext cx="2732411" cy="202462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2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5343" y="589213"/>
            <a:ext cx="29706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ভি,ডি,ও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4339988"/>
            <a:ext cx="917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ভি,ডি,ও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309" y="4447710"/>
            <a:ext cx="1019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027" y="3082203"/>
            <a:ext cx="655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https://www.youtube.com/watch?v=jG1VNSCsP5Q</a:t>
            </a:r>
          </a:p>
        </p:txBody>
      </p:sp>
    </p:spTree>
    <p:extLst>
      <p:ext uri="{BB962C8B-B14F-4D97-AF65-F5344CB8AC3E}">
        <p14:creationId xmlns:p14="http://schemas.microsoft.com/office/powerpoint/2010/main" val="15661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5148" y="483441"/>
            <a:ext cx="7911141" cy="221599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87" y="4945583"/>
            <a:ext cx="5081839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এবং রোগ  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0860" y="3037677"/>
            <a:ext cx="4774399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 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F0EE34-C70E-4748-9C92-64D85212DD3D}"/>
              </a:ext>
            </a:extLst>
          </p:cNvPr>
          <p:cNvSpPr txBox="1"/>
          <p:nvPr/>
        </p:nvSpPr>
        <p:spPr>
          <a:xfrm>
            <a:off x="2770908" y="279218"/>
            <a:ext cx="608214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E81A09-A7D4-4613-97F5-581657FA8668}"/>
              </a:ext>
            </a:extLst>
          </p:cNvPr>
          <p:cNvSpPr txBox="1"/>
          <p:nvPr/>
        </p:nvSpPr>
        <p:spPr>
          <a:xfrm>
            <a:off x="693174" y="1696064"/>
            <a:ext cx="10353367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কয়েক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াধার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ব্যাখ্যা করতে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৯.১.৩ রোগ 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োধ ও প্রতিকারের উপায় সম্পর্কে বলতে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নিয়মিত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হণ, কাজ,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িশ্রাম,ঘুম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ইত্যাদির       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প্রয়োজনীয়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থ্য ভালো রাখার জন্য বিভিন্ন নিয়ম মেনে চলতে হয় তা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 বলতে পারবে।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02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310" y="356909"/>
            <a:ext cx="986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" y="1165390"/>
            <a:ext cx="2701759" cy="217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30" y="1165389"/>
            <a:ext cx="2857500" cy="21783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94" y="1165389"/>
            <a:ext cx="1848748" cy="217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1165389"/>
            <a:ext cx="2181548" cy="21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761509"/>
            <a:ext cx="2895598" cy="144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3761509"/>
            <a:ext cx="3048000" cy="1448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9934" y="5803237"/>
            <a:ext cx="1019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2890" y="334370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8894" y="3431033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3327" y="334166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3094" y="332192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262" y="5249039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0311" y="5277444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7" y="1364776"/>
            <a:ext cx="3404476" cy="5131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364775"/>
            <a:ext cx="6207385" cy="513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11" y="5322627"/>
            <a:ext cx="243145" cy="341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030" y="177421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16" y="218549"/>
            <a:ext cx="196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602" y="249191"/>
            <a:ext cx="548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65326 -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6472" y="-33608"/>
            <a:ext cx="701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531" y="4988120"/>
            <a:ext cx="418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অপরিস্কার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2681" y="4988120"/>
            <a:ext cx="291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" y="1195277"/>
            <a:ext cx="2871525" cy="3636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611" y="4988120"/>
            <a:ext cx="3577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অপরিস্কার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48" y="1392070"/>
            <a:ext cx="3121428" cy="3439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1392071"/>
            <a:ext cx="3875964" cy="3439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6472" y="607949"/>
            <a:ext cx="701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59" y="447970"/>
            <a:ext cx="1561027" cy="156102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-3525" r="53288" b="11312"/>
          <a:stretch/>
        </p:blipFill>
        <p:spPr>
          <a:xfrm rot="10800000" flipV="1">
            <a:off x="8263743" y="2028737"/>
            <a:ext cx="1885071" cy="173275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 b="20000"/>
          <a:stretch/>
        </p:blipFill>
        <p:spPr>
          <a:xfrm>
            <a:off x="3379723" y="4423518"/>
            <a:ext cx="1660185" cy="15299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0" y="2297891"/>
            <a:ext cx="1660974" cy="17972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8" y="2346595"/>
            <a:ext cx="1811031" cy="16425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28" r="97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84" y="1772392"/>
            <a:ext cx="1355646" cy="2495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089463" y="1418642"/>
            <a:ext cx="1310138" cy="8585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531" y="4009903"/>
            <a:ext cx="1279779" cy="9537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</p:cNvCxnSpPr>
          <p:nvPr/>
        </p:nvCxnSpPr>
        <p:spPr>
          <a:xfrm flipV="1">
            <a:off x="2061554" y="3196526"/>
            <a:ext cx="1017016" cy="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11080" y="1232212"/>
            <a:ext cx="1084105" cy="7200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24852" y="2987873"/>
            <a:ext cx="741561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7535830" y="3020129"/>
            <a:ext cx="612482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23501786"/>
              </p:ext>
            </p:extLst>
          </p:nvPr>
        </p:nvGraphicFramePr>
        <p:xfrm>
          <a:off x="7003032" y="3798460"/>
          <a:ext cx="5001846" cy="294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62"/>
          <p:cNvSpPr txBox="1"/>
          <p:nvPr/>
        </p:nvSpPr>
        <p:spPr>
          <a:xfrm>
            <a:off x="8410796" y="447971"/>
            <a:ext cx="3188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রোগ সৃষ্টি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1080" y="4267867"/>
            <a:ext cx="1230663" cy="7122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2C5969-43D5-46B1-8B37-9E22D177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>
                                            <p:graphicEl>
                                              <a:dgm id="{F52C5969-43D5-46B1-8B37-9E22D177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8A49F2-256A-4B0F-8DB8-1D65DB067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>
                                            <p:graphicEl>
                                              <a:dgm id="{C58A49F2-256A-4B0F-8DB8-1D65DB067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79D14D-DBCC-4872-8E56-FFAA9DB99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">
                                            <p:graphicEl>
                                              <a:dgm id="{7D79D14D-DBCC-4872-8E56-FFAA9DB99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C01BB0-001F-4748-9EA9-255F0740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>
                                            <p:graphicEl>
                                              <a:dgm id="{E3C01BB0-001F-4748-9EA9-255F0740E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D5D28B-98DB-4947-8046-9B7DECC9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>
                                            <p:graphicEl>
                                              <a:dgm id="{41D5D28B-98DB-4947-8046-9B7DECC9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4819C50-D513-4364-BE29-62EAE177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">
                                            <p:graphicEl>
                                              <a:dgm id="{D4819C50-D513-4364-BE29-62EAE177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DD0A02-A1E3-4AA5-A401-21348F5E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">
                                            <p:graphicEl>
                                              <a:dgm id="{6BDD0A02-A1E3-4AA5-A401-21348F5E8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2CF9DE-B15E-4992-9CA8-7A4084AE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">
                                            <p:graphicEl>
                                              <a:dgm id="{362CF9DE-B15E-4992-9CA8-7A4084AEE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283C76-590D-4A75-BCD6-BC88EA543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4">
                                            <p:graphicEl>
                                              <a:dgm id="{61283C76-590D-4A75-BCD6-BC88EA543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484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Faruq</dc:creator>
  <cp:lastModifiedBy>Fardin</cp:lastModifiedBy>
  <cp:revision>99</cp:revision>
  <dcterms:created xsi:type="dcterms:W3CDTF">2020-06-08T06:14:39Z</dcterms:created>
  <dcterms:modified xsi:type="dcterms:W3CDTF">2021-06-17T03:39:49Z</dcterms:modified>
</cp:coreProperties>
</file>