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58" r:id="rId8"/>
    <p:sldId id="277" r:id="rId9"/>
    <p:sldId id="260" r:id="rId10"/>
    <p:sldId id="278" r:id="rId11"/>
    <p:sldId id="280" r:id="rId12"/>
    <p:sldId id="279" r:id="rId13"/>
    <p:sldId id="276" r:id="rId14"/>
    <p:sldId id="281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8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82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5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44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0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7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4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3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7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8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4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9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1596" y="1963972"/>
            <a:ext cx="34667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817" y="770765"/>
            <a:ext cx="582761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17" y="0"/>
            <a:ext cx="435773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817" y="1541530"/>
            <a:ext cx="113225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গোত্রগুলোকে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গোড়াপত্তন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রাষ্ট্রনায়ক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কেন্দ্রবিন্দু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10817" y="4468638"/>
            <a:ext cx="363134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17" y="5198168"/>
            <a:ext cx="1117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ওমর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668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817" y="770765"/>
            <a:ext cx="291349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ভাতৃত্ব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17" y="0"/>
            <a:ext cx="435773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817" y="1541530"/>
            <a:ext cx="11322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আগমনের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মধ্যস্থতায়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সুদীর্ঘকাল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দীর্ঘদিনের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ভেদাভেদ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ভাতৃত্বের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10817" y="3539126"/>
            <a:ext cx="395608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17" y="4360680"/>
            <a:ext cx="1117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ইয়াসরিব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অধিবাসীরা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মদিনাতুন্নবি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38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817" y="770765"/>
            <a:ext cx="291349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17" y="0"/>
            <a:ext cx="435773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817" y="1541530"/>
            <a:ext cx="11322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ম্যাগনাকার্টা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10816" y="3539126"/>
            <a:ext cx="498157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17" y="4360680"/>
            <a:ext cx="1117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86304" y="5773153"/>
            <a:ext cx="3538765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বিদেশে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4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  <p:bldP spid="7" grpId="0" animBg="1"/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20602" y="850127"/>
            <a:ext cx="2264004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870" y="2137447"/>
            <a:ext cx="253746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9815" y="3240101"/>
            <a:ext cx="766557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42037" y="2106359"/>
            <a:ext cx="442609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পুন:আলোচনা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2837" y="4753665"/>
            <a:ext cx="762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2351" y="3877996"/>
            <a:ext cx="210179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38" y="-1"/>
            <a:ext cx="8476091" cy="358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0" y="92103"/>
            <a:ext cx="10535479" cy="659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94" y="52074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48" y="2154801"/>
            <a:ext cx="1665948" cy="1959999"/>
          </a:xfrm>
        </p:spPr>
      </p:pic>
      <p:sp>
        <p:nvSpPr>
          <p:cNvPr id="2" name="Rectangle 1"/>
          <p:cNvSpPr/>
          <p:nvPr/>
        </p:nvSpPr>
        <p:spPr>
          <a:xfrm>
            <a:off x="3868244" y="2154801"/>
            <a:ext cx="3908131" cy="1959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2226" y="679769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1158" y="2130947"/>
            <a:ext cx="4136235" cy="28624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17 জুন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’২১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568" y="2864271"/>
            <a:ext cx="8537249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008" y="1112518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52" y="757839"/>
            <a:ext cx="158314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8021" y="788616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1130" y="1697954"/>
            <a:ext cx="6232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1130" y="2466255"/>
            <a:ext cx="917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1519" y="3302319"/>
            <a:ext cx="917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2389" y="2292535"/>
            <a:ext cx="9627285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সীমাহীন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অত্যাচারের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আদেশে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622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390" y="0"/>
            <a:ext cx="286756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390" y="838491"/>
            <a:ext cx="839669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হিযরা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সম্পর্কচ্ছেদ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390" y="5534561"/>
            <a:ext cx="10806604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কার্লব্রোকলম্যান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পলায়ন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8" y="267933"/>
            <a:ext cx="3553005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কারণসমূহ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698" y="1074140"/>
            <a:ext cx="534762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মক্কাবাসীর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অমানুষিক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698" y="1880347"/>
            <a:ext cx="324535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মনস্তাত্ত্বিক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698" y="2686554"/>
            <a:ext cx="346754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698" y="3492761"/>
            <a:ext cx="293770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শপথ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698" y="4298968"/>
            <a:ext cx="386065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698" y="5105175"/>
            <a:ext cx="35530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আত্মীয়তার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4312" y="1074140"/>
            <a:ext cx="422954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মধ্যস্থতার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আমন্ত্রণ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4312" y="1880347"/>
            <a:ext cx="382789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অনুকূল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4312" y="2686554"/>
            <a:ext cx="457137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14311" y="3492761"/>
            <a:ext cx="544304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14311" y="4298968"/>
            <a:ext cx="304168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প্রত্যাদেশ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0967" y="73229"/>
            <a:ext cx="2766794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965" y="858018"/>
            <a:ext cx="1140659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ত্যাগ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622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বিছানায়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শুইয়ে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রওনা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965" y="2154868"/>
            <a:ext cx="1140659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হত্যাকারীরা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পশ্চাৎধাবন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সাওর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গুহায়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965" y="3451718"/>
            <a:ext cx="1160314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রওনা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কুবাবাসীদের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965" y="4748568"/>
            <a:ext cx="11603147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রানুনা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965" y="5491420"/>
            <a:ext cx="1160314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622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আওস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817" y="770765"/>
            <a:ext cx="400736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17" y="0"/>
            <a:ext cx="435773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817" y="1541530"/>
            <a:ext cx="8374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হিট্টি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10816" y="4022448"/>
            <a:ext cx="567378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আনসার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16" y="4793213"/>
            <a:ext cx="8374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হিজরতকারীরা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নির্বাসিত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সাহায্যদানকারীরা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আনসার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12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721</TotalTime>
  <Words>695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NikoshBAN</vt:lpstr>
      <vt:lpstr>Trebuchet MS</vt:lpstr>
      <vt:lpstr>Wingdings 3</vt:lpstr>
      <vt:lpstr>Facet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319</cp:revision>
  <dcterms:created xsi:type="dcterms:W3CDTF">2021-03-17T17:32:59Z</dcterms:created>
  <dcterms:modified xsi:type="dcterms:W3CDTF">2021-06-17T15:14:39Z</dcterms:modified>
</cp:coreProperties>
</file>