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9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8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478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99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42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4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06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8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5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7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8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8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F0562-6B7C-4171-8373-688D45C3084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7E5F6-EF33-468F-86E0-6D2C302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64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872" y="627647"/>
            <a:ext cx="50097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আসসালামু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আলাইকুম</a:t>
            </a:r>
            <a:endParaRPr lang="en-US" sz="44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2306" y="1715568"/>
            <a:ext cx="3258838" cy="3214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5748" y="5423261"/>
            <a:ext cx="877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অনলাইনে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প্রাথমিক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বিজ্ঞান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ক্লাসে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সবাইকে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স্বাগতম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1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34390" y="643027"/>
            <a:ext cx="3943847" cy="7394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09084" y="797724"/>
            <a:ext cx="19944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বাড়ির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কাজ</a:t>
            </a:r>
            <a:endParaRPr lang="en-US" sz="32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5763" y="2198890"/>
            <a:ext cx="68210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দূষণের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৫টি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কারণ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উল্লেখ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  <a:p>
            <a:endParaRPr lang="en-US" sz="3200" dirty="0" smtClean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আমরা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কিভাবে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দূষণ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রোধ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করতে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পারি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তা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সম্পর্কে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৫টি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বাক্য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লিখ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  <a:p>
            <a:endParaRPr lang="en-US" sz="3200" dirty="0" smtClean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কিভাবে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সংরক্ষণ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করা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যায়</a:t>
            </a:r>
            <a:r>
              <a:rPr lang="en-US" sz="3200" dirty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?</a:t>
            </a:r>
            <a:endParaRPr lang="en-US" sz="3200" dirty="0" smtClean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4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1349" y="2115046"/>
            <a:ext cx="5923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সবার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সুস্থতা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কামনা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করে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আজ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বিদায়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নিচ্ছি</a:t>
            </a:r>
            <a:endParaRPr lang="en-US" sz="2800" dirty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3934" y="2959384"/>
            <a:ext cx="52982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 smtClean="0">
                <a:ln w="0"/>
                <a:solidFill>
                  <a:srgbClr val="FFFF00"/>
                </a:solidFill>
                <a:effectLst/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আল্লাহ</a:t>
            </a:r>
            <a:r>
              <a:rPr lang="en-US" sz="7200" b="0" cap="none" spc="0" dirty="0" smtClean="0">
                <a:ln w="0"/>
                <a:solidFill>
                  <a:srgbClr val="FFFF00"/>
                </a:solidFill>
                <a:effectLst/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FFFF00"/>
                </a:solidFill>
                <a:effectLst/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হাফেজ</a:t>
            </a:r>
            <a:endParaRPr lang="en-US" sz="7200" b="0" cap="none" spc="0" dirty="0">
              <a:ln w="0"/>
              <a:solidFill>
                <a:srgbClr val="FFFF00"/>
              </a:solidFill>
              <a:effectLst/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5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76399" y="485506"/>
            <a:ext cx="3943847" cy="739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91221" y="612247"/>
            <a:ext cx="27142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শিক্ষক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পরিচিতি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3537" y="1936746"/>
            <a:ext cx="45095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নাজমা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আক্তার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1221" y="3145041"/>
            <a:ext cx="2879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Hind Siliguri Medium" panose="02000000000000000000" pitchFamily="2" charset="0"/>
                <a:cs typeface="Hind Siliguri Medium" panose="02000000000000000000" pitchFamily="2" charset="0"/>
              </a:rPr>
              <a:t>সহকারী</a:t>
            </a:r>
            <a:r>
              <a:rPr lang="en-US" sz="3600" dirty="0" smtClean="0">
                <a:latin typeface="Hind Siliguri Medium" panose="02000000000000000000" pitchFamily="2" charset="0"/>
                <a:cs typeface="Hind Siliguri Medium" panose="02000000000000000000" pitchFamily="2" charset="0"/>
              </a:rPr>
              <a:t> </a:t>
            </a:r>
            <a:r>
              <a:rPr lang="en-US" sz="3600" dirty="0" err="1" smtClean="0">
                <a:latin typeface="Hind Siliguri Medium" panose="02000000000000000000" pitchFamily="2" charset="0"/>
                <a:cs typeface="Hind Siliguri Medium" panose="02000000000000000000" pitchFamily="2" charset="0"/>
              </a:rPr>
              <a:t>শিক্ষক</a:t>
            </a:r>
            <a:endParaRPr lang="en-US" sz="3600" dirty="0">
              <a:latin typeface="Hind Siliguri Medium" panose="02000000000000000000" pitchFamily="2" charset="0"/>
              <a:cs typeface="Hind Siliguri Medium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6526" y="4143030"/>
            <a:ext cx="532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Hind Siliguri Medium" panose="02000000000000000000" pitchFamily="2" charset="0"/>
                <a:cs typeface="Hind Siliguri Medium" panose="02000000000000000000" pitchFamily="2" charset="0"/>
              </a:rPr>
              <a:t>ত্রিশাল</a:t>
            </a:r>
            <a:r>
              <a:rPr lang="en-US" sz="3200" dirty="0" smtClean="0">
                <a:latin typeface="Hind Siliguri Medium" panose="02000000000000000000" pitchFamily="2" charset="0"/>
                <a:cs typeface="Hind Siliguri Medium" panose="02000000000000000000" pitchFamily="2" charset="0"/>
              </a:rPr>
              <a:t> </a:t>
            </a:r>
            <a:r>
              <a:rPr lang="en-US" sz="3200" dirty="0" err="1" smtClean="0">
                <a:latin typeface="Hind Siliguri Medium" panose="02000000000000000000" pitchFamily="2" charset="0"/>
                <a:cs typeface="Hind Siliguri Medium" panose="02000000000000000000" pitchFamily="2" charset="0"/>
              </a:rPr>
              <a:t>সরকারি</a:t>
            </a:r>
            <a:r>
              <a:rPr lang="en-US" sz="3200" dirty="0" smtClean="0">
                <a:latin typeface="Hind Siliguri Medium" panose="02000000000000000000" pitchFamily="2" charset="0"/>
                <a:cs typeface="Hind Siliguri Medium" panose="02000000000000000000" pitchFamily="2" charset="0"/>
              </a:rPr>
              <a:t> </a:t>
            </a:r>
            <a:r>
              <a:rPr lang="en-US" sz="3200" dirty="0" err="1" smtClean="0">
                <a:latin typeface="Hind Siliguri Medium" panose="02000000000000000000" pitchFamily="2" charset="0"/>
                <a:cs typeface="Hind Siliguri Medium" panose="02000000000000000000" pitchFamily="2" charset="0"/>
              </a:rPr>
              <a:t>প্রাথমিক</a:t>
            </a:r>
            <a:r>
              <a:rPr lang="en-US" sz="3200" dirty="0" smtClean="0">
                <a:latin typeface="Hind Siliguri Medium" panose="02000000000000000000" pitchFamily="2" charset="0"/>
                <a:cs typeface="Hind Siliguri Medium" panose="02000000000000000000" pitchFamily="2" charset="0"/>
              </a:rPr>
              <a:t> </a:t>
            </a:r>
            <a:r>
              <a:rPr lang="en-US" sz="3200" dirty="0" err="1" smtClean="0">
                <a:latin typeface="Hind Siliguri Medium" panose="02000000000000000000" pitchFamily="2" charset="0"/>
                <a:cs typeface="Hind Siliguri Medium" panose="02000000000000000000" pitchFamily="2" charset="0"/>
              </a:rPr>
              <a:t>বিদ্যালয়</a:t>
            </a:r>
            <a:endParaRPr lang="en-US" sz="3200" dirty="0">
              <a:latin typeface="Hind Siliguri Medium" panose="02000000000000000000" pitchFamily="2" charset="0"/>
              <a:cs typeface="Hind Siliguri Medium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5103" y="5079463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ত্রিশাল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,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ময়মনসিংহ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  <a:endParaRPr lang="en-US" sz="2400" dirty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30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34387" y="643027"/>
            <a:ext cx="3943847" cy="7394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19316" y="797724"/>
            <a:ext cx="21739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পাঠ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পরিচিতি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0543" y="2146852"/>
            <a:ext cx="513153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শ্রেণি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: ৪র্থ </a:t>
            </a:r>
          </a:p>
          <a:p>
            <a:r>
              <a:rPr lang="en-US" sz="4400" b="1" dirty="0" err="1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4400" dirty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: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বিজ্ঞান</a:t>
            </a:r>
            <a:endParaRPr lang="en-US" sz="4400" dirty="0" smtClean="0">
              <a:solidFill>
                <a:schemeClr val="tx1">
                  <a:lumMod val="95000"/>
                </a:schemeClr>
              </a:solidFill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r>
              <a:rPr lang="en-US" sz="4400" b="1" dirty="0" err="1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অধ্যায়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4400" dirty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: 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৩</a:t>
            </a:r>
          </a:p>
          <a:p>
            <a:r>
              <a:rPr lang="en-US" sz="4400" b="1" dirty="0" err="1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পাঠ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4400" dirty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: 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৩</a:t>
            </a:r>
          </a:p>
          <a:p>
            <a:r>
              <a:rPr lang="en-US" sz="4400" b="1" dirty="0" err="1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পৃষ্ঠা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4400" dirty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: 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২৬</a:t>
            </a:r>
            <a:endParaRPr lang="en-US" sz="4400" dirty="0">
              <a:solidFill>
                <a:schemeClr val="tx1">
                  <a:lumMod val="95000"/>
                </a:schemeClr>
              </a:solidFill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8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84426" y="579416"/>
            <a:ext cx="3943847" cy="7394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96178" y="734113"/>
            <a:ext cx="17203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শিখনফল</a:t>
            </a:r>
            <a:endParaRPr lang="en-US" sz="32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845" y="2190939"/>
            <a:ext cx="91230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দূষণের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কারণসমূহ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বর্ণনা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করতে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পারবে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কিভাবে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দূষণ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রোধ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করা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যায়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,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তা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বর্ণনা</a:t>
            </a:r>
            <a:r>
              <a:rPr lang="en-US" sz="3200" dirty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করতে</a:t>
            </a:r>
            <a:r>
              <a:rPr lang="en-US" sz="3200" dirty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পারবে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কিভাবে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সংরক্ষণ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করা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যায়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,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তা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বলতে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পারবে</a:t>
            </a:r>
            <a:r>
              <a:rPr lang="en-US" sz="32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74003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27540" y="643026"/>
            <a:ext cx="5357556" cy="123191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48942" y="781929"/>
            <a:ext cx="471475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মানুষের</a:t>
            </a:r>
            <a:r>
              <a:rPr lang="en-US" sz="2800" dirty="0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বিভিন্ন</a:t>
            </a:r>
            <a:r>
              <a:rPr lang="en-US" sz="2800" dirty="0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কর্মকাণ্ডের</a:t>
            </a:r>
            <a:r>
              <a:rPr lang="en-US" sz="2800" dirty="0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কারণে</a:t>
            </a:r>
            <a:r>
              <a:rPr lang="en-US" sz="2800" dirty="0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কিভাবে</a:t>
            </a:r>
            <a:r>
              <a:rPr lang="en-US" sz="2800" dirty="0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</a:t>
            </a:r>
            <a:r>
              <a:rPr lang="en-US" sz="2800" dirty="0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দূষিত</a:t>
            </a:r>
            <a:r>
              <a:rPr lang="en-US" sz="2800" dirty="0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2060"/>
                </a:solidFill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হয়</a:t>
            </a:r>
            <a:endParaRPr lang="en-US" sz="2800" dirty="0">
              <a:ln w="0"/>
              <a:solidFill>
                <a:srgbClr val="002060"/>
              </a:solidFill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62" y="2358336"/>
            <a:ext cx="2738120" cy="1541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13" y="2358336"/>
            <a:ext cx="2302110" cy="1541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37" y="2358336"/>
            <a:ext cx="3008906" cy="1541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66" y="4446919"/>
            <a:ext cx="2848002" cy="1600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6" y="4382900"/>
            <a:ext cx="2510060" cy="16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02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34390" y="643027"/>
            <a:ext cx="3943847" cy="7394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47660" y="797724"/>
            <a:ext cx="35173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দূষণের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ফলাফল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4081" y="1928545"/>
            <a:ext cx="90444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দূষণ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জীবের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জন্য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অত্যন্ত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ক্ষতিকর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  <a:p>
            <a:endParaRPr lang="en-US" sz="2800" dirty="0" smtClean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জীবের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বাসস্থান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ও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প্রকৃতি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ধ্বংস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হয়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উর্বরতা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কমিয়ে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দেয়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দূষিত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মাটিতে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জন্মানো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ফসলে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ক্ষতিকর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পদার্থ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থাকতে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পারে</a:t>
            </a:r>
            <a:endParaRPr lang="en-US" sz="2800" dirty="0" smtClean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দূষণের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ফলে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মানুষ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ও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অন্যান্য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প্রাণির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বিভিন্ন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রোগ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হতে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পারে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84387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58182" y="643027"/>
            <a:ext cx="3943847" cy="73947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34393" y="797724"/>
            <a:ext cx="3791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দূষণ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রোধের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উপায়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5190" y="2143230"/>
            <a:ext cx="914224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নির্দিষ্ট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স্থানে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ময়লা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আবর্জনা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ফেলা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পলিথিন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ব্যবহার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না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করা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;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দ্রবীভূত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হয়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,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এমন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বস্তু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ব্যবহার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করা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জিনিসপত্রের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ব্যবহার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কমানো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,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পুনঃব্যবহার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এবং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রিসাইকেল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করা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জমিতে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জৈব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স্যার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,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যেমন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-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কম্পোস্ট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ব্যবহার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8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করা</a:t>
            </a:r>
            <a:r>
              <a:rPr lang="en-US" sz="28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67929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628" y="643027"/>
            <a:ext cx="3943847" cy="7394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34394" y="797724"/>
            <a:ext cx="36263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সংরক্ষণের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উপায়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15" y="1827891"/>
            <a:ext cx="3059117" cy="1661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69" y="1827891"/>
            <a:ext cx="2974812" cy="1661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6995" y="3934409"/>
            <a:ext cx="95061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মাটির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সংরক্ষণ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বলতে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বোঝায়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মাটির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ক্ষয়রোধ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করা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বা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মাটির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উর্বরতা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বজায়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রাখা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  <a:p>
            <a:endParaRPr lang="en-US" sz="2400" dirty="0" smtClean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বৃক্ষরোপন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করে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এবং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জমিতে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ঘাস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লাগিয়ে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মাটির</a:t>
            </a:r>
            <a:r>
              <a:rPr lang="en-US" sz="2400" dirty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ক্ষয়রোধ</a:t>
            </a:r>
            <a:r>
              <a:rPr lang="en-US" sz="2400" dirty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করা</a:t>
            </a:r>
            <a:r>
              <a:rPr lang="en-US" sz="2400" dirty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যায়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</a:p>
          <a:p>
            <a:endParaRPr lang="en-US" sz="2400" dirty="0" smtClean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উদ্ভিদ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শিকড়ের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সাহায্যে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আটকে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রেখে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মাটির</a:t>
            </a:r>
            <a:r>
              <a:rPr lang="en-US" sz="2400" dirty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ক্ষয়রোধ</a:t>
            </a:r>
            <a:r>
              <a:rPr lang="en-US" sz="2400" dirty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 </a:t>
            </a:r>
            <a:r>
              <a:rPr lang="en-US" sz="2400" dirty="0" err="1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করে</a:t>
            </a:r>
            <a:r>
              <a:rPr lang="en-US" sz="2400" dirty="0" smtClean="0">
                <a:latin typeface="Hind Siliguri SemiBold" panose="02000000000000000000" pitchFamily="2" charset="0"/>
                <a:cs typeface="Hind Siliguri SemiBold" panose="02000000000000000000" pitchFamily="2" charset="0"/>
              </a:rPr>
              <a:t>।</a:t>
            </a:r>
            <a:endParaRPr lang="en-US" sz="2400" dirty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7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0"/>
            <a:ext cx="5016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9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137</TotalTime>
  <Words>237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Hind Siliguri Medium</vt:lpstr>
      <vt:lpstr>Hind Siliguri SemiBold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2021-06-12T14:55:59Z</dcterms:created>
  <dcterms:modified xsi:type="dcterms:W3CDTF">2021-06-17T12:16:03Z</dcterms:modified>
</cp:coreProperties>
</file>