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</p:sldMasterIdLst>
  <p:notesMasterIdLst>
    <p:notesMasterId r:id="rId22"/>
  </p:notesMasterIdLst>
  <p:sldIdLst>
    <p:sldId id="280" r:id="rId3"/>
    <p:sldId id="287" r:id="rId4"/>
    <p:sldId id="286" r:id="rId5"/>
    <p:sldId id="277" r:id="rId6"/>
    <p:sldId id="262" r:id="rId7"/>
    <p:sldId id="274" r:id="rId8"/>
    <p:sldId id="279" r:id="rId9"/>
    <p:sldId id="263" r:id="rId10"/>
    <p:sldId id="261" r:id="rId11"/>
    <p:sldId id="264" r:id="rId12"/>
    <p:sldId id="265" r:id="rId13"/>
    <p:sldId id="266" r:id="rId14"/>
    <p:sldId id="267" r:id="rId15"/>
    <p:sldId id="268" r:id="rId16"/>
    <p:sldId id="278" r:id="rId17"/>
    <p:sldId id="271" r:id="rId18"/>
    <p:sldId id="270" r:id="rId19"/>
    <p:sldId id="272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CCCC00"/>
    <a:srgbClr val="FF99CC"/>
    <a:srgbClr val="FF6699"/>
    <a:srgbClr val="CC3399"/>
    <a:srgbClr val="FF7C80"/>
    <a:srgbClr val="FF9900"/>
    <a:srgbClr val="FFCC66"/>
    <a:srgbClr val="FF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E2C58-4614-4720-8A60-17C057292B5A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F4997-C2AA-498E-AF50-2817979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4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6E17-1BC4-4F3E-9DAC-94FD2977B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456DC-5F35-43F4-A49E-10E4119DF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AE05C-9B19-4116-B815-19A1B7FF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065D7-FF14-496D-9FF2-5FB182CA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08634-3B74-480E-922C-EE89ECDAE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3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FC2DD-5F46-47A2-B72D-3843AB6D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1CD4C-C1C8-4F11-B9E6-70D791741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A718-4B29-4AD4-8BE2-A50131BF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CDDB2-D78E-4076-A33F-C29C08EE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4BDCA-0390-4B05-89A2-58FA315A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6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CA9F3-D9EB-4A3D-B826-EB854D568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B4B30-88F0-4F9E-AD33-18537F540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27EB8-158E-42B0-88B7-2A19B767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D092A-2C24-4A39-AE0A-93A9D6E2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B7652-6B19-4E94-B403-5711037A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7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6E17-1BC4-4F3E-9DAC-94FD2977B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456DC-5F35-43F4-A49E-10E4119DF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AE05C-9B19-4116-B815-19A1B7FF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065D7-FF14-496D-9FF2-5FB182CA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08634-3B74-480E-922C-EE89ECDAE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7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80AD-14FE-4F4E-9922-7783BA58F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7FD49-23D3-4F7C-B5E3-E3517979C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68866-4FAA-4425-A253-C53102A1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19070-14F6-4EC4-A469-BE2E077A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28931-B8E3-4913-880F-1328F12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9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59CE-8E35-454A-BF92-F396D4E22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3D7C-EBDF-4DBE-997E-18CD46435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D3039-254B-476F-BF3B-F1DE0B1B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DD7A9-C605-4108-8575-73431FA4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4F608-5E3E-406D-97E5-3985C3BB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93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5C85-03C7-4F86-ACFC-75D215BB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6F9C4-44D2-47F2-98D0-A57BCA531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75E6A-F231-4F76-A11A-3E388F3B5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2D47F-7108-4E65-AEB1-1E219CDD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5B77E-ABB0-400B-BAC4-D40B9B83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6425A-428E-4CD7-B8C6-3E7B0AA4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22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24C7-4CB9-4183-A8B3-3F1BAFE9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51066-E9C0-4133-9582-2D86B8FF5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EF9A4-63B2-48CA-BAA6-283EAA078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A8490-92FC-4E16-B500-F47B1A9B0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D3D16-5C14-4C3B-B98C-0DEF3A579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F714A-6564-4111-9BBD-7AEBA94F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E0CF7D-CF57-4D4A-82C3-DB6603F7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338F0A-E1FE-4ED9-9784-53CBD0AF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70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1055-2789-4BFA-8049-FA3A7DE1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4098-DE2F-4343-9D57-F8D7C1A7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1C578-5DB0-455D-AA0A-7004AB55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E32B1-B4FF-459A-A5A3-A7D83F52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C72277-D59A-411E-9A84-D90A09F4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20934-2AA6-421F-B805-DE4FD43C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CA078-4246-42C5-9AE8-C14DF794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5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EDA7-BEB0-4274-9E73-9D1EA036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2449-6BCF-4E3A-8AD3-8C5635A13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961BB-F8CC-4685-96A0-DB1AD3076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1F611-2B6A-4A6C-B925-3E9AEE61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402D3-B51D-4829-A916-07EE2091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59099-68A4-4CB5-8C09-68EEFF91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3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80AD-14FE-4F4E-9922-7783BA58F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7FD49-23D3-4F7C-B5E3-E3517979C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68866-4FAA-4425-A253-C53102A1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19070-14F6-4EC4-A469-BE2E077A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28931-B8E3-4913-880F-1328F129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E22F0-D736-43AE-BD4C-580AF97F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4B65A-2291-4CB8-884F-0715483C1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7E226-B4F8-4039-8C88-560F4D9AA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04CBB-3063-4300-B147-FD0BD2E8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834CC-0284-4F42-A93B-0F97267B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CB4CD-1E4F-4BB2-B707-7567183B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74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FC2DD-5F46-47A2-B72D-3843AB6D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1CD4C-C1C8-4F11-B9E6-70D791741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A718-4B29-4AD4-8BE2-A50131BF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CDDB2-D78E-4076-A33F-C29C08EE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4BDCA-0390-4B05-89A2-58FA315A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12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CA9F3-D9EB-4A3D-B826-EB854D568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B4B30-88F0-4F9E-AD33-18537F540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27EB8-158E-42B0-88B7-2A19B767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D092A-2C24-4A39-AE0A-93A9D6E2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B7652-6B19-4E94-B403-5711037A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59CE-8E35-454A-BF92-F396D4E22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3D7C-EBDF-4DBE-997E-18CD46435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D3039-254B-476F-BF3B-F1DE0B1B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DD7A9-C605-4108-8575-73431FA4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4F608-5E3E-406D-97E5-3985C3BB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5C85-03C7-4F86-ACFC-75D215BB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6F9C4-44D2-47F2-98D0-A57BCA531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75E6A-F231-4F76-A11A-3E388F3B5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2D47F-7108-4E65-AEB1-1E219CDD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5B77E-ABB0-400B-BAC4-D40B9B83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6425A-428E-4CD7-B8C6-3E7B0AA4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0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B24C7-4CB9-4183-A8B3-3F1BAFE9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51066-E9C0-4133-9582-2D86B8FF5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EF9A4-63B2-48CA-BAA6-283EAA078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A8490-92FC-4E16-B500-F47B1A9B0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D3D16-5C14-4C3B-B98C-0DEF3A579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F714A-6564-4111-9BBD-7AEBA94F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E0CF7D-CF57-4D4A-82C3-DB6603F7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338F0A-E1FE-4ED9-9784-53CBD0AF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1055-2789-4BFA-8049-FA3A7DE1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4098-DE2F-4343-9D57-F8D7C1A7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1C578-5DB0-455D-AA0A-7004AB55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E32B1-B4FF-459A-A5A3-A7D83F52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6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C72277-D59A-411E-9A84-D90A09F4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20934-2AA6-421F-B805-DE4FD43C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CA078-4246-42C5-9AE8-C14DF794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6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EDA7-BEB0-4274-9E73-9D1EA036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2449-6BCF-4E3A-8AD3-8C5635A13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961BB-F8CC-4685-96A0-DB1AD3076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1F611-2B6A-4A6C-B925-3E9AEE61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402D3-B51D-4829-A916-07EE2091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59099-68A4-4CB5-8C09-68EEFF91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2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E22F0-D736-43AE-BD4C-580AF97F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4B65A-2291-4CB8-884F-0715483C1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7E226-B4F8-4039-8C88-560F4D9AA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04CBB-3063-4300-B147-FD0BD2E8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834CC-0284-4F42-A93B-0F97267B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CB4CD-1E4F-4BB2-B707-7567183B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2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EC52A-27E6-43C5-9BB9-223A6050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8A031-46E1-448F-8E8D-74280FC4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59610-C13B-46C3-987D-1E08699EC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6512C-384C-40B2-8973-A2280A0A9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85828-85B1-48BB-938C-EEB678CF9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EC52A-27E6-43C5-9BB9-223A6050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8A031-46E1-448F-8E8D-74280FC4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59610-C13B-46C3-987D-1E08699EC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925D-23DA-40B5-8500-6161E10D78E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6512C-384C-40B2-8973-A2280A0A9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85828-85B1-48BB-938C-EEB678CF9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CB67-0DF4-4DB6-ADD1-75CAFABC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7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27" y="171855"/>
            <a:ext cx="11455032" cy="649788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 rot="21225549">
            <a:off x="321259" y="229718"/>
            <a:ext cx="4301935" cy="1386786"/>
          </a:xfrm>
          <a:prstGeom prst="ellipse">
            <a:avLst/>
          </a:prstGeom>
          <a:solidFill>
            <a:schemeClr val="lt2">
              <a:tint val="93000"/>
              <a:satMod val="150000"/>
              <a:shade val="98000"/>
              <a:lumMod val="102000"/>
            </a:schemeClr>
          </a:soli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335940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5313" y="128789"/>
            <a:ext cx="9878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Preposition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788" y="2189409"/>
            <a:ext cx="118185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is consists of two simple preposition is called </a:t>
            </a:r>
            <a:r>
              <a:rPr lang="en-US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Preposition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into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in+to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within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with+in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without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with+out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Upon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up+on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etc.</a:t>
            </a:r>
          </a:p>
        </p:txBody>
      </p:sp>
    </p:spTree>
    <p:extLst>
      <p:ext uri="{BB962C8B-B14F-4D97-AF65-F5344CB8AC3E}">
        <p14:creationId xmlns:p14="http://schemas.microsoft.com/office/powerpoint/2010/main" val="72662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77" y="-167424"/>
            <a:ext cx="113978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Preposition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668" y="1216928"/>
            <a:ext cx="117584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Preposition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that which usually a </a:t>
            </a:r>
            <a:r>
              <a:rPr lang="en-US" sz="40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Preposition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 noun or adjective or adverb.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0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preposition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use </a:t>
            </a:r>
            <a:r>
              <a:rPr lang="en-US" sz="40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‘a’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place of </a:t>
            </a:r>
            <a:r>
              <a:rPr lang="en-US" sz="40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‘on’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‘b’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40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‘be’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place of </a:t>
            </a:r>
            <a:r>
              <a:rPr lang="en-US" sz="40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‘by’.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across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on+cross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behind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by+hind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before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by+fore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between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by+twin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beside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by+side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beyond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by+yond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etc.</a:t>
            </a:r>
          </a:p>
        </p:txBody>
      </p:sp>
    </p:spTree>
    <p:extLst>
      <p:ext uri="{BB962C8B-B14F-4D97-AF65-F5344CB8AC3E}">
        <p14:creationId xmlns:p14="http://schemas.microsoft.com/office/powerpoint/2010/main" val="4205592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2436" y="0"/>
            <a:ext cx="93886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 Preposition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109" y="1446550"/>
            <a:ext cx="117712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words when works like a </a:t>
            </a:r>
            <a:r>
              <a:rPr lang="en-US" sz="40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called  </a:t>
            </a:r>
            <a:r>
              <a:rPr lang="en-US" sz="40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 Preposition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 </a:t>
            </a:r>
            <a:r>
              <a:rPr lang="en-US" sz="40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Preposition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and after of a </a:t>
            </a:r>
            <a:r>
              <a:rPr lang="en-US" sz="40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 Preposition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In spite of, by dint of, in front of, in stead of, look for, by means of etc.</a:t>
            </a:r>
          </a:p>
        </p:txBody>
      </p:sp>
    </p:spTree>
    <p:extLst>
      <p:ext uri="{BB962C8B-B14F-4D97-AF65-F5344CB8AC3E}">
        <p14:creationId xmlns:p14="http://schemas.microsoft.com/office/powerpoint/2010/main" val="1651678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339" y="180305"/>
            <a:ext cx="111273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  Preposition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047741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n w="0"/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Participial Preposition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participle that functions as a preposition.</a:t>
            </a:r>
          </a:p>
          <a:p>
            <a:pPr algn="just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according, assuming, during, considering, regarding, concerning etc.</a:t>
            </a:r>
          </a:p>
        </p:txBody>
      </p:sp>
    </p:spTree>
    <p:extLst>
      <p:ext uri="{BB962C8B-B14F-4D97-AF65-F5344CB8AC3E}">
        <p14:creationId xmlns:p14="http://schemas.microsoft.com/office/powerpoint/2010/main" val="2116397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4836" y="0"/>
            <a:ext cx="8460151" cy="110799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Disguised Preposition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31" y="1225689"/>
            <a:ext cx="120889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Disguised Prepositions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those that are not used in the sentences but are implied. 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Disguised Preposition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‘a’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stands for the shortened form of the Preposition </a:t>
            </a:r>
            <a:r>
              <a:rPr lang="en-US" sz="4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‘on’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‘o’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stands for the shortened form of the Preposition </a:t>
            </a:r>
            <a:r>
              <a:rPr lang="en-US" sz="4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‘of’</a:t>
            </a:r>
            <a:r>
              <a:rPr lang="en-US" sz="4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40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It is five o’clock.       ( It is six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clock )</a:t>
            </a: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He went a hunting.  ( He went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hunting )</a:t>
            </a:r>
          </a:p>
        </p:txBody>
      </p:sp>
    </p:spTree>
    <p:extLst>
      <p:ext uri="{BB962C8B-B14F-4D97-AF65-F5344CB8AC3E}">
        <p14:creationId xmlns:p14="http://schemas.microsoft.com/office/powerpoint/2010/main" val="5506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58E11A-99BD-4E4A-B905-503E22C62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345" y="227328"/>
            <a:ext cx="3000778" cy="27447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715624-D295-46F0-9995-D04EFF97954E}"/>
              </a:ext>
            </a:extLst>
          </p:cNvPr>
          <p:cNvSpPr txBox="1"/>
          <p:nvPr/>
        </p:nvSpPr>
        <p:spPr>
          <a:xfrm>
            <a:off x="575258" y="346363"/>
            <a:ext cx="7682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66EF3F-B625-4981-B3B0-820E1E2C573E}"/>
              </a:ext>
            </a:extLst>
          </p:cNvPr>
          <p:cNvSpPr/>
          <p:nvPr/>
        </p:nvSpPr>
        <p:spPr>
          <a:xfrm>
            <a:off x="932548" y="3463636"/>
            <a:ext cx="86547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Preposition ?</a:t>
            </a:r>
          </a:p>
        </p:txBody>
      </p:sp>
    </p:spTree>
    <p:extLst>
      <p:ext uri="{BB962C8B-B14F-4D97-AF65-F5344CB8AC3E}">
        <p14:creationId xmlns:p14="http://schemas.microsoft.com/office/powerpoint/2010/main" val="102076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126" y="452404"/>
            <a:ext cx="61455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4182" y="3138055"/>
            <a:ext cx="1066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54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definitions of (Simple, double, compound, phrase, participle, disguised) Prepositions with example.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65" y="203022"/>
            <a:ext cx="2550017" cy="25500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129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5634" y="1339403"/>
            <a:ext cx="587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914" y="581112"/>
            <a:ext cx="7164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9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9600" b="1" dirty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9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9600" b="1" dirty="0">
                <a:solidFill>
                  <a:srgbClr val="CC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9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282" y="12879"/>
            <a:ext cx="2870149" cy="21636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2886" y="2459865"/>
            <a:ext cx="10264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words which prepositions are they 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5914" y="3589474"/>
            <a:ext cx="103846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Upon, on, into, beside, behind, in spite of, at, across, between, in front of, during, assuming , in stead of, according, in.   </a:t>
            </a:r>
          </a:p>
        </p:txBody>
      </p:sp>
    </p:spTree>
    <p:extLst>
      <p:ext uri="{BB962C8B-B14F-4D97-AF65-F5344CB8AC3E}">
        <p14:creationId xmlns:p14="http://schemas.microsoft.com/office/powerpoint/2010/main" val="333326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112408" y="760114"/>
            <a:ext cx="6884838" cy="1199181"/>
            <a:chOff x="1519706" y="771286"/>
            <a:chExt cx="6884838" cy="119918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22" t="25428" r="72265" b="52018"/>
            <a:stretch/>
          </p:blipFill>
          <p:spPr>
            <a:xfrm>
              <a:off x="1519706" y="782458"/>
              <a:ext cx="708337" cy="118800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91" t="49389" r="72496" b="28057"/>
            <a:stretch/>
          </p:blipFill>
          <p:spPr>
            <a:xfrm>
              <a:off x="2238773" y="782458"/>
              <a:ext cx="708337" cy="118800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04" t="25184" r="13515" b="52262"/>
            <a:stretch/>
          </p:blipFill>
          <p:spPr>
            <a:xfrm>
              <a:off x="2957840" y="782458"/>
              <a:ext cx="929427" cy="118800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47" t="343" r="30967" b="77897"/>
            <a:stretch/>
          </p:blipFill>
          <p:spPr>
            <a:xfrm>
              <a:off x="3887267" y="771286"/>
              <a:ext cx="601006" cy="119918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373" t="76284" r="36167" b="1162"/>
            <a:stretch/>
          </p:blipFill>
          <p:spPr>
            <a:xfrm>
              <a:off x="4921878" y="771286"/>
              <a:ext cx="1251397" cy="118800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91" t="50123" r="72496" b="27323"/>
            <a:stretch/>
          </p:blipFill>
          <p:spPr>
            <a:xfrm>
              <a:off x="6173275" y="782458"/>
              <a:ext cx="708337" cy="118800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859" t="49980" r="29927" b="25855"/>
            <a:stretch/>
          </p:blipFill>
          <p:spPr>
            <a:xfrm>
              <a:off x="6881612" y="793630"/>
              <a:ext cx="736243" cy="117683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78" t="24938" r="41002" b="51224"/>
            <a:stretch/>
          </p:blipFill>
          <p:spPr>
            <a:xfrm>
              <a:off x="7589949" y="782458"/>
              <a:ext cx="814595" cy="1188009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12487" y="3232597"/>
            <a:ext cx="10621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Write five new preposition of each group.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FD9024F-9A64-48A9-839D-BACAAD9AD4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534" y="696367"/>
            <a:ext cx="3715753" cy="2240798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364064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DB02940A-2EE5-4B68-8CA2-4A8620EE96C0}"/>
              </a:ext>
            </a:extLst>
          </p:cNvPr>
          <p:cNvSpPr txBox="1"/>
          <p:nvPr/>
        </p:nvSpPr>
        <p:spPr>
          <a:xfrm>
            <a:off x="1620054" y="0"/>
            <a:ext cx="620613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Good bye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0" y="1015662"/>
            <a:ext cx="10316575" cy="58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57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EAAD88-3543-4DCC-8051-86B151CA1295}"/>
              </a:ext>
            </a:extLst>
          </p:cNvPr>
          <p:cNvSpPr txBox="1"/>
          <p:nvPr/>
        </p:nvSpPr>
        <p:spPr>
          <a:xfrm>
            <a:off x="3702423" y="240664"/>
            <a:ext cx="478715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en-US" sz="7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</a:t>
            </a:r>
            <a:r>
              <a:rPr lang="en-US" sz="7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7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</a:t>
            </a:r>
            <a:r>
              <a:rPr lang="en-US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494" y="1767454"/>
            <a:ext cx="7369195" cy="4431639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 Amir Hossain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M.A,B.Ed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40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Head Teacher </a:t>
            </a:r>
            <a:r>
              <a:rPr lang="en-US" sz="28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English</a:t>
            </a:r>
            <a:r>
              <a:rPr lang="en-US" sz="28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Hossapur Girls High school</a:t>
            </a:r>
          </a:p>
          <a:p>
            <a:r>
              <a:rPr lang="en-US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Mobil No: </a:t>
            </a:r>
            <a:r>
              <a:rPr lang="en-US" sz="4400" b="1" dirty="0">
                <a:solidFill>
                  <a:srgbClr val="7030A0"/>
                </a:solidFill>
                <a:latin typeface="+mj-lt"/>
                <a:cs typeface="NikoshBAN" panose="02000000000000000000" pitchFamily="2" charset="0"/>
              </a:rPr>
              <a:t>01714-315772</a:t>
            </a:r>
          </a:p>
          <a:p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rial Black" panose="020B0A04020102020204" pitchFamily="34" charset="0"/>
                <a:cs typeface="NikoshBAN" panose="02000000000000000000" pitchFamily="2" charset="0"/>
              </a:rPr>
              <a:t>79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hossainamir@gmail.com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44" y="1767454"/>
            <a:ext cx="3258630" cy="365263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7693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787" y="1344059"/>
            <a:ext cx="3320072" cy="43143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1024" y="1603211"/>
            <a:ext cx="74158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0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Class : Nine-Ten</a:t>
            </a:r>
          </a:p>
          <a:p>
            <a:pPr>
              <a:defRPr/>
            </a:pPr>
            <a:r>
              <a:rPr lang="en-US" sz="48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Subject :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2</a:t>
            </a:r>
            <a:r>
              <a:rPr lang="en-US" sz="4400" b="1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  <a:endParaRPr lang="en-US" sz="44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54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5400" b="1" kern="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5400" b="1" ker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40 </a:t>
            </a:r>
            <a:r>
              <a:rPr lang="en-US" sz="5400" b="1" kern="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Minutes </a:t>
            </a:r>
          </a:p>
          <a:p>
            <a:pPr>
              <a:defRPr/>
            </a:pPr>
            <a:r>
              <a:rPr lang="en-US" sz="5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5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 : 18/06/2021</a:t>
            </a:r>
          </a:p>
        </p:txBody>
      </p:sp>
    </p:spTree>
    <p:extLst>
      <p:ext uri="{BB962C8B-B14F-4D97-AF65-F5344CB8AC3E}">
        <p14:creationId xmlns:p14="http://schemas.microsoft.com/office/powerpoint/2010/main" val="244515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6" t="7390" r="24675" b="-886"/>
          <a:stretch/>
        </p:blipFill>
        <p:spPr>
          <a:xfrm>
            <a:off x="438903" y="1884250"/>
            <a:ext cx="3827954" cy="44458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2856" y="3767154"/>
            <a:ext cx="2606867" cy="221599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4316" y="5100104"/>
            <a:ext cx="3830629" cy="1569660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9684" y="3246257"/>
            <a:ext cx="3262432" cy="1569660"/>
          </a:xfrm>
          <a:prstGeom prst="rect">
            <a:avLst/>
          </a:prstGeom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010" y="3458118"/>
            <a:ext cx="3324995" cy="3399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337" y="407093"/>
            <a:ext cx="5518360" cy="362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532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3021" y="277594"/>
            <a:ext cx="109985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our lesson is—</a:t>
            </a:r>
          </a:p>
          <a:p>
            <a:pPr algn="ctr"/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“Preposition (1)”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1512" y="4845933"/>
            <a:ext cx="9813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Class:10, Subject: English 2</a:t>
            </a:r>
            <a:r>
              <a:rPr lang="en-US" sz="4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</p:txBody>
      </p:sp>
    </p:spTree>
    <p:extLst>
      <p:ext uri="{BB962C8B-B14F-4D97-AF65-F5344CB8AC3E}">
        <p14:creationId xmlns:p14="http://schemas.microsoft.com/office/powerpoint/2010/main" val="3337304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1528" y="0"/>
            <a:ext cx="100712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90376" y="1415534"/>
            <a:ext cx="113256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After we  have studied this lesson we  will be able to-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8283" y="3241340"/>
            <a:ext cx="1028371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Preposition.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many kinds of Preposition are there.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all kinds of Preposition.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Preposition.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12601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15310E-8863-4101-8F15-87F1C6A402B4}"/>
              </a:ext>
            </a:extLst>
          </p:cNvPr>
          <p:cNvSpPr/>
          <p:nvPr/>
        </p:nvSpPr>
        <p:spPr>
          <a:xfrm>
            <a:off x="676111" y="832599"/>
            <a:ext cx="9599807" cy="1323439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>
            <a:sp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Preposition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443B69-1114-47AF-B854-8572B95F0015}"/>
              </a:ext>
            </a:extLst>
          </p:cNvPr>
          <p:cNvSpPr txBox="1"/>
          <p:nvPr/>
        </p:nvSpPr>
        <p:spPr>
          <a:xfrm>
            <a:off x="676111" y="2881222"/>
            <a:ext cx="10684616" cy="3416320"/>
          </a:xfrm>
          <a:prstGeom prst="rect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Preposition is a word which shows the relation between a word or a noun or a pronoun of a sentence . </a:t>
            </a:r>
          </a:p>
        </p:txBody>
      </p:sp>
    </p:spTree>
    <p:extLst>
      <p:ext uri="{BB962C8B-B14F-4D97-AF65-F5344CB8AC3E}">
        <p14:creationId xmlns:p14="http://schemas.microsoft.com/office/powerpoint/2010/main" val="23318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06839" y="360609"/>
            <a:ext cx="4971245" cy="1378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endParaRPr lang="en-US" sz="8000" dirty="0"/>
          </a:p>
        </p:txBody>
      </p:sp>
      <p:sp>
        <p:nvSpPr>
          <p:cNvPr id="3" name="Down Arrow 2"/>
          <p:cNvSpPr/>
          <p:nvPr/>
        </p:nvSpPr>
        <p:spPr>
          <a:xfrm>
            <a:off x="5370489" y="1738648"/>
            <a:ext cx="643944" cy="70833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4699" y="2446986"/>
            <a:ext cx="11732653" cy="1030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34095" y="2550017"/>
            <a:ext cx="319664" cy="146819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7134" y="4005328"/>
            <a:ext cx="1815921" cy="6954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endParaRPr lang="en-US" sz="4000" dirty="0"/>
          </a:p>
        </p:txBody>
      </p:sp>
      <p:sp>
        <p:nvSpPr>
          <p:cNvPr id="7" name="Down Arrow 6"/>
          <p:cNvSpPr/>
          <p:nvPr/>
        </p:nvSpPr>
        <p:spPr>
          <a:xfrm>
            <a:off x="2305317" y="2524258"/>
            <a:ext cx="264409" cy="266592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618704" y="5203063"/>
            <a:ext cx="1835238" cy="7984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endParaRPr lang="en-US" sz="4000" dirty="0"/>
          </a:p>
        </p:txBody>
      </p:sp>
      <p:sp>
        <p:nvSpPr>
          <p:cNvPr id="10" name="Rounded Rectangle 9"/>
          <p:cNvSpPr/>
          <p:nvPr/>
        </p:nvSpPr>
        <p:spPr>
          <a:xfrm>
            <a:off x="3175339" y="4018208"/>
            <a:ext cx="2624073" cy="6825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endParaRPr lang="en-US" sz="4000" dirty="0"/>
          </a:p>
        </p:txBody>
      </p:sp>
      <p:sp>
        <p:nvSpPr>
          <p:cNvPr id="11" name="Down Arrow 10"/>
          <p:cNvSpPr/>
          <p:nvPr/>
        </p:nvSpPr>
        <p:spPr>
          <a:xfrm>
            <a:off x="6420704" y="2550016"/>
            <a:ext cx="321972" cy="262729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267737" y="2562896"/>
            <a:ext cx="280117" cy="145531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766304" y="5177308"/>
            <a:ext cx="1700019" cy="8757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endParaRPr lang="en-US" sz="4000" dirty="0"/>
          </a:p>
        </p:txBody>
      </p:sp>
      <p:sp>
        <p:nvSpPr>
          <p:cNvPr id="14" name="Down Arrow 13"/>
          <p:cNvSpPr/>
          <p:nvPr/>
        </p:nvSpPr>
        <p:spPr>
          <a:xfrm>
            <a:off x="8398832" y="2550017"/>
            <a:ext cx="276892" cy="132652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449622" y="3876542"/>
            <a:ext cx="2263471" cy="721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Participle </a:t>
            </a:r>
            <a:endParaRPr lang="en-US" sz="4000" dirty="0"/>
          </a:p>
        </p:txBody>
      </p:sp>
      <p:sp>
        <p:nvSpPr>
          <p:cNvPr id="16" name="Down Arrow 15"/>
          <p:cNvSpPr/>
          <p:nvPr/>
        </p:nvSpPr>
        <p:spPr>
          <a:xfrm>
            <a:off x="10662902" y="2562896"/>
            <a:ext cx="259189" cy="262729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9594761" y="5177308"/>
            <a:ext cx="2382591" cy="8242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Disguised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6179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85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35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1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6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5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50"/>
                            </p:stCondLst>
                            <p:childTnLst>
                              <p:par>
                                <p:cTn id="8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63651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consists of one word is called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Preposition.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at, on, by, of, for, from, after, with, off, in, to etc.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80504" y="423861"/>
            <a:ext cx="928856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Preposition</a:t>
            </a:r>
            <a:endParaRPr lang="en-US" sz="8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8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563</Words>
  <Application>Microsoft Office PowerPoint</Application>
  <PresentationFormat>Widescreen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NikoshBAN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Shibly</dc:creator>
  <cp:lastModifiedBy>Computer Market</cp:lastModifiedBy>
  <cp:revision>51</cp:revision>
  <dcterms:created xsi:type="dcterms:W3CDTF">2018-04-12T06:39:02Z</dcterms:created>
  <dcterms:modified xsi:type="dcterms:W3CDTF">2021-06-18T06:03:51Z</dcterms:modified>
</cp:coreProperties>
</file>