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0" r:id="rId5"/>
    <p:sldId id="258" r:id="rId6"/>
    <p:sldId id="263" r:id="rId7"/>
    <p:sldId id="274" r:id="rId8"/>
    <p:sldId id="265" r:id="rId9"/>
    <p:sldId id="261" r:id="rId10"/>
    <p:sldId id="262" r:id="rId11"/>
    <p:sldId id="259" r:id="rId12"/>
    <p:sldId id="260" r:id="rId13"/>
    <p:sldId id="264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8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AA6D-1449-4D55-AE7F-F035D219B215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36F4F-E9DB-4BF0-83FE-8B82BBE0A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2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18-06-2021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95400" y="1219200"/>
            <a:ext cx="6248400" cy="5334000"/>
            <a:chOff x="1295400" y="1219200"/>
            <a:chExt cx="6248400" cy="5334000"/>
          </a:xfrm>
        </p:grpSpPr>
        <p:sp>
          <p:nvSpPr>
            <p:cNvPr id="2" name="TextBox 1"/>
            <p:cNvSpPr txBox="1"/>
            <p:nvPr/>
          </p:nvSpPr>
          <p:spPr>
            <a:xfrm>
              <a:off x="1371600" y="1219200"/>
              <a:ext cx="6096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6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ফুলের</a:t>
              </a:r>
              <a:r>
                <a:rPr lang="en-US" sz="6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শুভেচ্ছা</a:t>
              </a:r>
              <a:endPara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 descr="dark-red-ros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5400" y="2305050"/>
              <a:ext cx="6248400" cy="42481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35812177830288521-Acid-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609600"/>
            <a:ext cx="7696200" cy="4191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0" y="4953000"/>
            <a:ext cx="42672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বৃষ্টির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869d7e821fc7754bd4be43ce90b484d-7.jpg"/>
          <p:cNvPicPr>
            <a:picLocks noChangeAspect="1"/>
          </p:cNvPicPr>
          <p:nvPr/>
        </p:nvPicPr>
        <p:blipFill>
          <a:blip r:embed="rId2" cstate="print"/>
          <a:srcRect t="24561" r="79"/>
          <a:stretch>
            <a:fillRect/>
          </a:stretch>
        </p:blipFill>
        <p:spPr>
          <a:xfrm>
            <a:off x="533400" y="838200"/>
            <a:ext cx="8077200" cy="396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51816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100_18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8077200" cy="4343400"/>
          </a:xfrm>
          <a:prstGeom prst="rect">
            <a:avLst/>
          </a:prstGeom>
        </p:spPr>
      </p:pic>
      <p:pic>
        <p:nvPicPr>
          <p:cNvPr id="22" name="Picture 21" descr="cms.somewhereinblog.n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838200"/>
            <a:ext cx="8077200" cy="4343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334000" y="6858000"/>
            <a:ext cx="62484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5257800"/>
            <a:ext cx="27432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6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60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5257800"/>
            <a:ext cx="27432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7" grpId="0" animBg="1"/>
      <p:bldP spid="7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609600"/>
            <a:ext cx="6400800" cy="32855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4267200"/>
            <a:ext cx="45720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696200" cy="2646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নিরব</a:t>
            </a:r>
            <a:r>
              <a:rPr lang="en-US" sz="1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543800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উত্তরে</a:t>
            </a:r>
            <a:r>
              <a:rPr lang="en-US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টিক</a:t>
            </a:r>
            <a:r>
              <a:rPr lang="en-US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দিই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১।কোনটি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ক।কীটনাশকের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খ।পানিতে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গ।উচ্চ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বাজানো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ঘ।পানিতে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পর্দথের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মিশ্রণ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২।কোনটি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ক।ডায়রিয়া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খ।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হাম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গ।ঘুমের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ব্যঘাত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ঘ।যক্ষা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257800"/>
            <a:ext cx="6172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ক।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কীটনাশকের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২।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ক।ডায়রিয়া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2274"/>
            <a:ext cx="78486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১।মলমূত্র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ত্যাগের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বাতাসে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………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২।পানি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দূষেণের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জলজ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………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77724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১।দুর্গন্ধ        ২।মারা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81000" y="1460480"/>
            <a:ext cx="8534400" cy="4154984"/>
            <a:chOff x="381000" y="533400"/>
            <a:chExt cx="8534400" cy="4154984"/>
          </a:xfrm>
        </p:grpSpPr>
        <p:sp>
          <p:nvSpPr>
            <p:cNvPr id="2" name="TextBox 1"/>
            <p:cNvSpPr txBox="1"/>
            <p:nvPr/>
          </p:nvSpPr>
          <p:spPr>
            <a:xfrm>
              <a:off x="381000" y="533400"/>
              <a:ext cx="8534400" cy="41549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ক </a:t>
              </a:r>
              <a:r>
                <a:rPr lang="en-US" sz="60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দল</a:t>
              </a:r>
              <a:endPara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১।বায়ু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দূষণ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কারণে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তা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পাঁচটি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বাক্যে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লিখি</a:t>
              </a:r>
              <a:r>
                <a:rPr lang="en-US" sz="3600" dirty="0" smtClean="0">
                  <a:solidFill>
                    <a:srgbClr val="CC00CC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6000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খ </a:t>
              </a:r>
              <a:r>
                <a:rPr lang="en-US" sz="6000" dirty="0" err="1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দল</a:t>
              </a:r>
              <a:endParaRPr lang="en-US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১।পানি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দূষণের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কারণে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রোগ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তার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তালিকা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তৈরী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করি</a:t>
              </a:r>
              <a:r>
                <a:rPr lang="en-US" sz="36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।  </a:t>
              </a:r>
              <a:endParaRPr lang="en-US" sz="36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886200" y="1282720"/>
              <a:ext cx="17526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86200" y="3340120"/>
              <a:ext cx="20574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19200"/>
            <a:ext cx="8229600" cy="372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4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লিখিঃ</a:t>
            </a:r>
            <a:endParaRPr lang="en-US" sz="4800" dirty="0" smtClean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।পানি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বায়ু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দূষেণের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৫টি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56388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5334000" cy="50292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57200" y="597455"/>
            <a:ext cx="8229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রফিকুল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মাছুম</a:t>
            </a:r>
            <a:endParaRPr lang="en-US" sz="4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48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৫৩নং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পূবের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গাঁও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8200" y="2287250"/>
            <a:ext cx="8077200" cy="1446550"/>
            <a:chOff x="838200" y="762000"/>
            <a:chExt cx="8077200" cy="1446550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762000"/>
              <a:ext cx="8077200" cy="1446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শ্রেণিঃ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পঞ্চম</a:t>
              </a:r>
              <a:endParaRPr lang="en-US" sz="44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বিষয়ঃ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বিজ্ঞান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14400" y="1447800"/>
              <a:ext cx="3886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-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7056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562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1447800"/>
            <a:ext cx="7924800" cy="2800767"/>
            <a:chOff x="990600" y="1447800"/>
            <a:chExt cx="7543800" cy="280076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" name="TextBox 1"/>
            <p:cNvSpPr txBox="1"/>
            <p:nvPr/>
          </p:nvSpPr>
          <p:spPr>
            <a:xfrm>
              <a:off x="990600" y="1447800"/>
              <a:ext cx="7543800" cy="2800767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পাঠশিরোনামঃপরিবেশ</a:t>
              </a:r>
              <a:r>
                <a:rPr lang="en-US" sz="4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দূষণ</a:t>
              </a:r>
              <a:endPara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পাঠ্যাংশঃ</a:t>
              </a:r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বিভিন্ন</a:t>
              </a:r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ধরনের</a:t>
              </a:r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পরিবেশ</a:t>
              </a:r>
              <a:r>
                <a:rPr lang="en-US" sz="440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দূষণ</a:t>
              </a:r>
              <a:endPara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বায়ু</a:t>
              </a:r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en-US" sz="4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algn="ctr"/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447800" y="2133600"/>
              <a:ext cx="5638800" cy="4571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16340"/>
            <a:ext cx="63246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82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১,২,৩,বায়ু 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১.২.৪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১,২,৩,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১.২.৪.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0866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590800"/>
          <a:ext cx="7086600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206"/>
                <a:gridCol w="3828394"/>
              </a:tblGrid>
              <a:tr h="106039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    </a:t>
                      </a:r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বায়ু</a:t>
                      </a:r>
                      <a:endParaRPr lang="en-US" sz="40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endParaRPr lang="en-US" sz="3600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0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0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0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066800"/>
            <a:ext cx="5486400" cy="186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d-Brick-Field_Banglades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04800"/>
            <a:ext cx="5591175" cy="3657601"/>
          </a:xfrm>
          <a:prstGeom prst="rect">
            <a:avLst/>
          </a:prstGeom>
        </p:spPr>
      </p:pic>
      <p:pic>
        <p:nvPicPr>
          <p:cNvPr id="4" name="Picture 3" descr="air-pollution201602130800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04800"/>
            <a:ext cx="6086475" cy="3714750"/>
          </a:xfrm>
          <a:prstGeom prst="rect">
            <a:avLst/>
          </a:prstGeom>
        </p:spPr>
      </p:pic>
      <p:pic>
        <p:nvPicPr>
          <p:cNvPr id="5" name="Picture 4" descr="us-ind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04800"/>
            <a:ext cx="6096000" cy="37337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00800" y="8686800"/>
            <a:ext cx="411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524000" y="4495800"/>
            <a:ext cx="4114800" cy="838200"/>
            <a:chOff x="1905000" y="4267200"/>
            <a:chExt cx="4114800" cy="838200"/>
          </a:xfrm>
        </p:grpSpPr>
        <p:sp>
          <p:nvSpPr>
            <p:cNvPr id="16" name="Rectangle 15"/>
            <p:cNvSpPr/>
            <p:nvPr/>
          </p:nvSpPr>
          <p:spPr>
            <a:xfrm>
              <a:off x="1905000" y="4267200"/>
              <a:ext cx="41148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400" y="4267200"/>
              <a:ext cx="3810000" cy="7078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বায়ু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দূষণ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0" y="4495800"/>
            <a:ext cx="4114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4495800"/>
            <a:ext cx="41148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বায়ূ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283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m</cp:lastModifiedBy>
  <cp:revision>143</cp:revision>
  <dcterms:created xsi:type="dcterms:W3CDTF">2006-08-16T00:00:00Z</dcterms:created>
  <dcterms:modified xsi:type="dcterms:W3CDTF">2021-06-18T03:28:44Z</dcterms:modified>
</cp:coreProperties>
</file>