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82" r:id="rId11"/>
    <p:sldId id="283" r:id="rId12"/>
    <p:sldId id="267" r:id="rId13"/>
    <p:sldId id="268" r:id="rId14"/>
    <p:sldId id="284" r:id="rId15"/>
    <p:sldId id="285" r:id="rId16"/>
    <p:sldId id="286" r:id="rId17"/>
    <p:sldId id="271" r:id="rId18"/>
    <p:sldId id="287" r:id="rId19"/>
    <p:sldId id="288" r:id="rId20"/>
    <p:sldId id="273" r:id="rId21"/>
    <p:sldId id="274" r:id="rId22"/>
    <p:sldId id="275" r:id="rId23"/>
    <p:sldId id="276" r:id="rId24"/>
    <p:sldId id="277" r:id="rId25"/>
    <p:sldId id="289" r:id="rId26"/>
    <p:sldId id="278" r:id="rId27"/>
    <p:sldId id="279" r:id="rId28"/>
    <p:sldId id="280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466F0-4920-47C3-94B1-F7F38ED9E566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8D8C088-2976-4FFB-A3BC-A9FBABD51A6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133D782-877A-4C20-A1EC-D2E0865B56E3}" type="parTrans" cxnId="{AA9C7059-F71E-4F07-BB27-984C650CE764}">
      <dgm:prSet/>
      <dgm:spPr/>
      <dgm:t>
        <a:bodyPr/>
        <a:lstStyle/>
        <a:p>
          <a:endParaRPr lang="en-US"/>
        </a:p>
      </dgm:t>
    </dgm:pt>
    <dgm:pt modelId="{5CF5D375-6DFB-48BE-8C25-5A985F9C2398}" type="sibTrans" cxnId="{AA9C7059-F71E-4F07-BB27-984C650CE764}">
      <dgm:prSet/>
      <dgm:spPr/>
      <dgm:t>
        <a:bodyPr/>
        <a:lstStyle/>
        <a:p>
          <a:endParaRPr lang="en-US"/>
        </a:p>
      </dgm:t>
    </dgm:pt>
    <dgm:pt modelId="{B34F4E51-AFA9-4FB2-AA82-CE273AE36C10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১৯০৬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ফেনী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জেলায়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জন্মগ্রহণ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841D5576-FB22-4C62-A78F-9877D6887906}" type="parTrans" cxnId="{AB0EED8E-41E8-44DB-A861-60EF28473D3C}">
      <dgm:prSet/>
      <dgm:spPr/>
      <dgm:t>
        <a:bodyPr/>
        <a:lstStyle/>
        <a:p>
          <a:endParaRPr lang="en-US"/>
        </a:p>
      </dgm:t>
    </dgm:pt>
    <dgm:pt modelId="{C285B998-558C-4EF3-ACA0-37361264C371}" type="sibTrans" cxnId="{AB0EED8E-41E8-44DB-A861-60EF28473D3C}">
      <dgm:prSet/>
      <dgm:spPr/>
      <dgm:t>
        <a:bodyPr/>
        <a:lstStyle/>
        <a:p>
          <a:endParaRPr lang="en-US"/>
        </a:p>
      </dgm:t>
    </dgm:pt>
    <dgm:pt modelId="{60A82DA5-B06E-4381-AFFE-47F7B8581FDB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জীবনীগ্রন্থ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হলোঃ”ওমর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ফারুক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” “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আমীর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আলী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”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1BA8AFC1-FBCF-469B-A337-68E59E1D2B47}" type="parTrans" cxnId="{C1B446B4-B5AF-4BC2-9B0C-7B94872B0950}">
      <dgm:prSet/>
      <dgm:spPr/>
      <dgm:t>
        <a:bodyPr/>
        <a:lstStyle/>
        <a:p>
          <a:endParaRPr lang="en-US"/>
        </a:p>
      </dgm:t>
    </dgm:pt>
    <dgm:pt modelId="{9B7DDB51-74D1-4705-995C-2C2F5667E9CD}" type="sibTrans" cxnId="{C1B446B4-B5AF-4BC2-9B0C-7B94872B0950}">
      <dgm:prSet/>
      <dgm:spPr/>
      <dgm:t>
        <a:bodyPr/>
        <a:lstStyle/>
        <a:p>
          <a:endParaRPr lang="en-US"/>
        </a:p>
      </dgm:t>
    </dgm:pt>
    <dgm:pt modelId="{BA0FA992-6372-4D76-B389-27D0AD8BCB01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১৯৬৬ খ্রিস্টাব্দে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এপ্রিল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মাসে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মৃত্যুবরন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27447FA2-11A0-4102-AE8A-F5ACEACB6935}" type="parTrans" cxnId="{8D3B20C1-1CB4-490B-AF9B-6DF3F5E84015}">
      <dgm:prSet/>
      <dgm:spPr/>
      <dgm:t>
        <a:bodyPr/>
        <a:lstStyle/>
        <a:p>
          <a:endParaRPr lang="en-US"/>
        </a:p>
      </dgm:t>
    </dgm:pt>
    <dgm:pt modelId="{4CCDC1CC-850E-45FD-8F08-A54A167910D6}" type="sibTrans" cxnId="{8D3B20C1-1CB4-490B-AF9B-6DF3F5E84015}">
      <dgm:prSet/>
      <dgm:spPr/>
      <dgm:t>
        <a:bodyPr/>
        <a:lstStyle/>
        <a:p>
          <a:endParaRPr lang="en-US"/>
        </a:p>
      </dgm:t>
    </dgm:pt>
    <dgm:pt modelId="{33581627-4039-432D-92DB-08B5F9FF9EBD}" type="pres">
      <dgm:prSet presAssocID="{ABD466F0-4920-47C3-94B1-F7F38ED9E5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78732F0-8796-4B0A-ACBE-830B0C9F776C}" type="pres">
      <dgm:prSet presAssocID="{38D8C088-2976-4FFB-A3BC-A9FBABD51A68}" presName="singleCycle" presStyleCnt="0"/>
      <dgm:spPr/>
    </dgm:pt>
    <dgm:pt modelId="{8134DE0A-AA28-4411-96B6-B400D978C9E5}" type="pres">
      <dgm:prSet presAssocID="{38D8C088-2976-4FFB-A3BC-A9FBABD51A68}" presName="singleCenter" presStyleLbl="node1" presStyleIdx="0" presStyleCnt="4" custScaleX="124039" custScaleY="124039">
        <dgm:presLayoutVars>
          <dgm:chMax val="7"/>
          <dgm:chPref val="7"/>
        </dgm:presLayoutVars>
      </dgm:prSet>
      <dgm:spPr/>
    </dgm:pt>
    <dgm:pt modelId="{89925F4C-1903-4ABA-A0BD-D91966E868E9}" type="pres">
      <dgm:prSet presAssocID="{841D5576-FB22-4C62-A78F-9877D6887906}" presName="Name56" presStyleLbl="parChTrans1D2" presStyleIdx="0" presStyleCnt="3"/>
      <dgm:spPr/>
    </dgm:pt>
    <dgm:pt modelId="{CB11D74E-1D4A-4001-B731-226E12163AD9}" type="pres">
      <dgm:prSet presAssocID="{B34F4E51-AFA9-4FB2-AA82-CE273AE36C10}" presName="text0" presStyleLbl="node1" presStyleIdx="1" presStyleCnt="4" custScaleX="221925" custScaleY="221925">
        <dgm:presLayoutVars>
          <dgm:bulletEnabled val="1"/>
        </dgm:presLayoutVars>
      </dgm:prSet>
      <dgm:spPr/>
    </dgm:pt>
    <dgm:pt modelId="{D2B298C2-7D12-4381-8CED-264352C94546}" type="pres">
      <dgm:prSet presAssocID="{1BA8AFC1-FBCF-469B-A337-68E59E1D2B47}" presName="Name56" presStyleLbl="parChTrans1D2" presStyleIdx="1" presStyleCnt="3"/>
      <dgm:spPr/>
    </dgm:pt>
    <dgm:pt modelId="{FC22FD55-E49F-45BE-B58C-6E74491E00A3}" type="pres">
      <dgm:prSet presAssocID="{60A82DA5-B06E-4381-AFFE-47F7B8581FDB}" presName="text0" presStyleLbl="node1" presStyleIdx="2" presStyleCnt="4" custScaleX="221925" custScaleY="221925">
        <dgm:presLayoutVars>
          <dgm:bulletEnabled val="1"/>
        </dgm:presLayoutVars>
      </dgm:prSet>
      <dgm:spPr/>
    </dgm:pt>
    <dgm:pt modelId="{6E3C39D6-C52B-43B6-9F9C-CC68EE0F51CE}" type="pres">
      <dgm:prSet presAssocID="{27447FA2-11A0-4102-AE8A-F5ACEACB6935}" presName="Name56" presStyleLbl="parChTrans1D2" presStyleIdx="2" presStyleCnt="3"/>
      <dgm:spPr/>
    </dgm:pt>
    <dgm:pt modelId="{E112B504-351E-4693-975F-478DCDB683B3}" type="pres">
      <dgm:prSet presAssocID="{BA0FA992-6372-4D76-B389-27D0AD8BCB01}" presName="text0" presStyleLbl="node1" presStyleIdx="3" presStyleCnt="4" custScaleX="221925" custScaleY="221925">
        <dgm:presLayoutVars>
          <dgm:bulletEnabled val="1"/>
        </dgm:presLayoutVars>
      </dgm:prSet>
      <dgm:spPr/>
    </dgm:pt>
  </dgm:ptLst>
  <dgm:cxnLst>
    <dgm:cxn modelId="{C32CF26D-08DF-40E1-BBEF-3F7D9F6C66DC}" type="presOf" srcId="{27447FA2-11A0-4102-AE8A-F5ACEACB6935}" destId="{6E3C39D6-C52B-43B6-9F9C-CC68EE0F51CE}" srcOrd="0" destOrd="0" presId="urn:microsoft.com/office/officeart/2008/layout/RadialCluster"/>
    <dgm:cxn modelId="{F7A01BE9-179A-44B1-A0D6-F73290683B9D}" type="presOf" srcId="{1BA8AFC1-FBCF-469B-A337-68E59E1D2B47}" destId="{D2B298C2-7D12-4381-8CED-264352C94546}" srcOrd="0" destOrd="0" presId="urn:microsoft.com/office/officeart/2008/layout/RadialCluster"/>
    <dgm:cxn modelId="{8D3B20C1-1CB4-490B-AF9B-6DF3F5E84015}" srcId="{38D8C088-2976-4FFB-A3BC-A9FBABD51A68}" destId="{BA0FA992-6372-4D76-B389-27D0AD8BCB01}" srcOrd="2" destOrd="0" parTransId="{27447FA2-11A0-4102-AE8A-F5ACEACB6935}" sibTransId="{4CCDC1CC-850E-45FD-8F08-A54A167910D6}"/>
    <dgm:cxn modelId="{BC72ECFC-05B2-4C46-8DF0-B29A4A877C74}" type="presOf" srcId="{38D8C088-2976-4FFB-A3BC-A9FBABD51A68}" destId="{8134DE0A-AA28-4411-96B6-B400D978C9E5}" srcOrd="0" destOrd="0" presId="urn:microsoft.com/office/officeart/2008/layout/RadialCluster"/>
    <dgm:cxn modelId="{366F3096-E3BC-4B7B-B115-D01281E971AA}" type="presOf" srcId="{B34F4E51-AFA9-4FB2-AA82-CE273AE36C10}" destId="{CB11D74E-1D4A-4001-B731-226E12163AD9}" srcOrd="0" destOrd="0" presId="urn:microsoft.com/office/officeart/2008/layout/RadialCluster"/>
    <dgm:cxn modelId="{926378DC-87BB-4A6B-A10F-C0242872928E}" type="presOf" srcId="{841D5576-FB22-4C62-A78F-9877D6887906}" destId="{89925F4C-1903-4ABA-A0BD-D91966E868E9}" srcOrd="0" destOrd="0" presId="urn:microsoft.com/office/officeart/2008/layout/RadialCluster"/>
    <dgm:cxn modelId="{97390241-FA94-49E1-B36D-FDD458526278}" type="presOf" srcId="{BA0FA992-6372-4D76-B389-27D0AD8BCB01}" destId="{E112B504-351E-4693-975F-478DCDB683B3}" srcOrd="0" destOrd="0" presId="urn:microsoft.com/office/officeart/2008/layout/RadialCluster"/>
    <dgm:cxn modelId="{1270ABC6-C70E-4156-B4B7-A3C0E704C343}" type="presOf" srcId="{ABD466F0-4920-47C3-94B1-F7F38ED9E566}" destId="{33581627-4039-432D-92DB-08B5F9FF9EBD}" srcOrd="0" destOrd="0" presId="urn:microsoft.com/office/officeart/2008/layout/RadialCluster"/>
    <dgm:cxn modelId="{AA9C7059-F71E-4F07-BB27-984C650CE764}" srcId="{ABD466F0-4920-47C3-94B1-F7F38ED9E566}" destId="{38D8C088-2976-4FFB-A3BC-A9FBABD51A68}" srcOrd="0" destOrd="0" parTransId="{8133D782-877A-4C20-A1EC-D2E0865B56E3}" sibTransId="{5CF5D375-6DFB-48BE-8C25-5A985F9C2398}"/>
    <dgm:cxn modelId="{AB0EED8E-41E8-44DB-A861-60EF28473D3C}" srcId="{38D8C088-2976-4FFB-A3BC-A9FBABD51A68}" destId="{B34F4E51-AFA9-4FB2-AA82-CE273AE36C10}" srcOrd="0" destOrd="0" parTransId="{841D5576-FB22-4C62-A78F-9877D6887906}" sibTransId="{C285B998-558C-4EF3-ACA0-37361264C371}"/>
    <dgm:cxn modelId="{C1B446B4-B5AF-4BC2-9B0C-7B94872B0950}" srcId="{38D8C088-2976-4FFB-A3BC-A9FBABD51A68}" destId="{60A82DA5-B06E-4381-AFFE-47F7B8581FDB}" srcOrd="1" destOrd="0" parTransId="{1BA8AFC1-FBCF-469B-A337-68E59E1D2B47}" sibTransId="{9B7DDB51-74D1-4705-995C-2C2F5667E9CD}"/>
    <dgm:cxn modelId="{762AF031-8C0E-4A74-AA6E-B829F928B8DA}" type="presOf" srcId="{60A82DA5-B06E-4381-AFFE-47F7B8581FDB}" destId="{FC22FD55-E49F-45BE-B58C-6E74491E00A3}" srcOrd="0" destOrd="0" presId="urn:microsoft.com/office/officeart/2008/layout/RadialCluster"/>
    <dgm:cxn modelId="{6E077048-864C-4E63-8D21-54D16AB37B35}" type="presParOf" srcId="{33581627-4039-432D-92DB-08B5F9FF9EBD}" destId="{F78732F0-8796-4B0A-ACBE-830B0C9F776C}" srcOrd="0" destOrd="0" presId="urn:microsoft.com/office/officeart/2008/layout/RadialCluster"/>
    <dgm:cxn modelId="{3CA9CB33-3298-4C8F-9022-903546BD579B}" type="presParOf" srcId="{F78732F0-8796-4B0A-ACBE-830B0C9F776C}" destId="{8134DE0A-AA28-4411-96B6-B400D978C9E5}" srcOrd="0" destOrd="0" presId="urn:microsoft.com/office/officeart/2008/layout/RadialCluster"/>
    <dgm:cxn modelId="{CC8FE583-EC3D-4DE9-9EEB-A3073DEFB89C}" type="presParOf" srcId="{F78732F0-8796-4B0A-ACBE-830B0C9F776C}" destId="{89925F4C-1903-4ABA-A0BD-D91966E868E9}" srcOrd="1" destOrd="0" presId="urn:microsoft.com/office/officeart/2008/layout/RadialCluster"/>
    <dgm:cxn modelId="{5C8B5F6D-ED78-438F-9F2E-47EE97290524}" type="presParOf" srcId="{F78732F0-8796-4B0A-ACBE-830B0C9F776C}" destId="{CB11D74E-1D4A-4001-B731-226E12163AD9}" srcOrd="2" destOrd="0" presId="urn:microsoft.com/office/officeart/2008/layout/RadialCluster"/>
    <dgm:cxn modelId="{9706D06C-51D4-4B81-938A-F1982AC2C0B5}" type="presParOf" srcId="{F78732F0-8796-4B0A-ACBE-830B0C9F776C}" destId="{D2B298C2-7D12-4381-8CED-264352C94546}" srcOrd="3" destOrd="0" presId="urn:microsoft.com/office/officeart/2008/layout/RadialCluster"/>
    <dgm:cxn modelId="{0D962CFC-C977-4A85-BCC2-AB7B878C16EF}" type="presParOf" srcId="{F78732F0-8796-4B0A-ACBE-830B0C9F776C}" destId="{FC22FD55-E49F-45BE-B58C-6E74491E00A3}" srcOrd="4" destOrd="0" presId="urn:microsoft.com/office/officeart/2008/layout/RadialCluster"/>
    <dgm:cxn modelId="{4282595F-7389-4EBE-9505-5A9AABE27023}" type="presParOf" srcId="{F78732F0-8796-4B0A-ACBE-830B0C9F776C}" destId="{6E3C39D6-C52B-43B6-9F9C-CC68EE0F51CE}" srcOrd="5" destOrd="0" presId="urn:microsoft.com/office/officeart/2008/layout/RadialCluster"/>
    <dgm:cxn modelId="{3F559BDF-4521-4FF2-A42D-C87F5E57F9A2}" type="presParOf" srcId="{F78732F0-8796-4B0A-ACBE-830B0C9F776C}" destId="{E112B504-351E-4693-975F-478DCDB683B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4DE0A-AA28-4411-96B6-B400D978C9E5}">
      <dsp:nvSpPr>
        <dsp:cNvPr id="0" name=""/>
        <dsp:cNvSpPr/>
      </dsp:nvSpPr>
      <dsp:spPr>
        <a:xfrm>
          <a:off x="3994665" y="2451230"/>
          <a:ext cx="2125339" cy="212533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4098415" y="2554980"/>
        <a:ext cx="1917839" cy="1917839"/>
      </dsp:txXfrm>
    </dsp:sp>
    <dsp:sp modelId="{89925F4C-1903-4ABA-A0BD-D91966E868E9}">
      <dsp:nvSpPr>
        <dsp:cNvPr id="0" name=""/>
        <dsp:cNvSpPr/>
      </dsp:nvSpPr>
      <dsp:spPr>
        <a:xfrm rot="16200000">
          <a:off x="4909281" y="2303176"/>
          <a:ext cx="2961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0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1D74E-1D4A-4001-B731-226E12163AD9}">
      <dsp:nvSpPr>
        <dsp:cNvPr id="0" name=""/>
        <dsp:cNvSpPr/>
      </dsp:nvSpPr>
      <dsp:spPr>
        <a:xfrm>
          <a:off x="3783477" y="-392594"/>
          <a:ext cx="2547716" cy="2547716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১৯০৬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ফেনী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জেলায়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জন্মগ্রহণ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3907846" y="-268225"/>
        <a:ext cx="2298978" cy="2298978"/>
      </dsp:txXfrm>
    </dsp:sp>
    <dsp:sp modelId="{D2B298C2-7D12-4381-8CED-264352C94546}">
      <dsp:nvSpPr>
        <dsp:cNvPr id="0" name=""/>
        <dsp:cNvSpPr/>
      </dsp:nvSpPr>
      <dsp:spPr>
        <a:xfrm rot="12600000">
          <a:off x="6059029" y="4111094"/>
          <a:ext cx="653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5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2FD55-E49F-45BE-B58C-6E74491E00A3}">
      <dsp:nvSpPr>
        <dsp:cNvPr id="0" name=""/>
        <dsp:cNvSpPr/>
      </dsp:nvSpPr>
      <dsp:spPr>
        <a:xfrm>
          <a:off x="6063407" y="3556359"/>
          <a:ext cx="2547716" cy="2547716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জীবনীগ্রন্থ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হলোঃ”ওমর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ফারুক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” “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আমীর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আলী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”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6187776" y="3680728"/>
        <a:ext cx="2298978" cy="2298978"/>
      </dsp:txXfrm>
    </dsp:sp>
    <dsp:sp modelId="{6E3C39D6-C52B-43B6-9F9C-CC68EE0F51CE}">
      <dsp:nvSpPr>
        <dsp:cNvPr id="0" name=""/>
        <dsp:cNvSpPr/>
      </dsp:nvSpPr>
      <dsp:spPr>
        <a:xfrm rot="19800000">
          <a:off x="3990287" y="4111094"/>
          <a:ext cx="653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5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2B504-351E-4693-975F-478DCDB683B3}">
      <dsp:nvSpPr>
        <dsp:cNvPr id="0" name=""/>
        <dsp:cNvSpPr/>
      </dsp:nvSpPr>
      <dsp:spPr>
        <a:xfrm>
          <a:off x="1503547" y="3556359"/>
          <a:ext cx="2547716" cy="254771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anose="02000000000000000000" pitchFamily="2" charset="0"/>
              <a:cs typeface="NikoshBAN" panose="02000000000000000000" pitchFamily="2" charset="0"/>
            </a:rPr>
            <a:t>১৯৬৬ খ্রিস্টাব্দে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এপ্রিল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মাসে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মৃত্যুবরন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1627916" y="3680728"/>
        <a:ext cx="2298978" cy="2298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67862-C2B6-457B-95C2-627B51C5294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E39BF-52F8-42FB-A36D-AC8973B4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7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D91A9-5571-418D-88FA-F829A2EC71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5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39BF-52F8-42FB-A36D-AC8973B4F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1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C704-4C5F-4E66-A035-25D23FC3A20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9882-7D10-4CD5-909A-EEDEE109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C704-4C5F-4E66-A035-25D23FC3A20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9882-7D10-4CD5-909A-EEDEE109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C704-4C5F-4E66-A035-25D23FC3A20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9882-7D10-4CD5-909A-EEDEE109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1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C704-4C5F-4E66-A035-25D23FC3A20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9882-7D10-4CD5-909A-EEDEE109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2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C704-4C5F-4E66-A035-25D23FC3A20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9882-7D10-4CD5-909A-EEDEE109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C704-4C5F-4E66-A035-25D23FC3A20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9882-7D10-4CD5-909A-EEDEE109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C704-4C5F-4E66-A035-25D23FC3A20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9882-7D10-4CD5-909A-EEDEE109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2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C704-4C5F-4E66-A035-25D23FC3A20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9882-7D10-4CD5-909A-EEDEE109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0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C704-4C5F-4E66-A035-25D23FC3A20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9882-7D10-4CD5-909A-EEDEE109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1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C704-4C5F-4E66-A035-25D23FC3A20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9882-7D10-4CD5-909A-EEDEE109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C704-4C5F-4E66-A035-25D23FC3A20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9882-7D10-4CD5-909A-EEDEE109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6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CC704-4C5F-4E66-A035-25D23FC3A20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9882-7D10-4CD5-909A-EEDEE109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8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0A2B7F3-65A0-4CC5-8310-3252C59E02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306" b="25985"/>
          <a:stretch/>
        </p:blipFill>
        <p:spPr>
          <a:xfrm>
            <a:off x="1420261" y="304800"/>
            <a:ext cx="9392179" cy="3672406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1420261" y="4282006"/>
            <a:ext cx="10515600" cy="2731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700" b="1" dirty="0" err="1">
                <a:ln w="57150">
                  <a:solidFill>
                    <a:srgbClr val="FFC000"/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</a:t>
            </a:r>
            <a:r>
              <a:rPr lang="en-US" sz="28700" b="1" dirty="0">
                <a:ln w="12700">
                  <a:solidFill>
                    <a:srgbClr val="FFFF00"/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dirty="0" err="1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সবাইকে</a:t>
            </a:r>
            <a:endParaRPr lang="en-US" sz="9600" b="1" dirty="0">
              <a:ln w="12700">
                <a:solidFill>
                  <a:srgbClr val="FFFF00"/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71564" y="910127"/>
            <a:ext cx="5856263" cy="785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4923" y="5668971"/>
            <a:ext cx="198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লহু 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923" y="4402213"/>
            <a:ext cx="2057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সুরাহি 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6823" y="3090204"/>
            <a:ext cx="2133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কষ্টিপাথর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3023" y="1870226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মরু-ভাস্কর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18" y="1732801"/>
            <a:ext cx="1622121" cy="1029644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 descr="images (1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164" y="4179963"/>
            <a:ext cx="1981200" cy="1130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images (12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6564" y="2896529"/>
            <a:ext cx="1676400" cy="1149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672" y="5463397"/>
            <a:ext cx="1759722" cy="1173148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8382006" y="1926763"/>
            <a:ext cx="2371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মরু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ভূমির সূর্য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10825" y="2841711"/>
            <a:ext cx="4120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সোনা ঘষে পরীক্ষা করার এক রকম কালো পাথর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36487" y="4402213"/>
            <a:ext cx="3408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এক রকম পাত্র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71791" y="5726805"/>
            <a:ext cx="976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রক্ত ।</a:t>
            </a:r>
          </a:p>
        </p:txBody>
      </p:sp>
    </p:spTree>
    <p:extLst>
      <p:ext uri="{BB962C8B-B14F-4D97-AF65-F5344CB8AC3E}">
        <p14:creationId xmlns:p14="http://schemas.microsoft.com/office/powerpoint/2010/main" val="3299435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32323" y="824797"/>
            <a:ext cx="5856263" cy="785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39341" y="5012605"/>
            <a:ext cx="9310269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মরু-ভাস্কর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কষ্টিপাথর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সুরাহি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লহু-শব্দগুলোর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133"/>
          <a:stretch/>
        </p:blipFill>
        <p:spPr>
          <a:xfrm>
            <a:off x="4269485" y="1783619"/>
            <a:ext cx="3649980" cy="30081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646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20689"/>
          <a:stretch/>
        </p:blipFill>
        <p:spPr>
          <a:xfrm>
            <a:off x="2495551" y="2571750"/>
            <a:ext cx="1477309" cy="1047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37" b="57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6467768" y="539001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আদর্শ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0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7796" y="1646196"/>
            <a:ext cx="4843406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মহাপুরুষের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আবির্ভাবে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এনেছেন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সৌষ্ঠব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ফুটিয়েছেন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লাবন্য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মরূভাস্কর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5" name="Picture 4" descr="images (20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202" y="120542"/>
            <a:ext cx="1683046" cy="1233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7696368" y="1061421"/>
            <a:ext cx="6968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হযরত মুহাম্মদ (সাঃ) – কে মরুভূমির সুর্য বলা হয়েছে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38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20).jpeg"/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2075" y="290322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হযরত মুহাম্মদ (সাঃ) – কে মরুভূমির সুর্য বলা হয়েছে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728253" y="-1170540"/>
            <a:ext cx="1689908" cy="10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60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4731" r="-1" b="-1"/>
          <a:stretch/>
        </p:blipFill>
        <p:spPr>
          <a:xfrm flipH="1">
            <a:off x="20" y="10"/>
            <a:ext cx="12188932" cy="685799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8063" y="4856921"/>
            <a:ext cx="9565028" cy="124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স্মৃতিশক্তি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অসাধারন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মুখস্ত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2" name="Picture 11" descr="images (1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860" y="-76200"/>
            <a:ext cx="3251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ages (13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87790" y="-171780"/>
            <a:ext cx="3352800" cy="3600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20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2" name="Picture 11" descr="images (14)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0" b="100000" l="2000" r="100000"/>
                    </a14:imgEffect>
                  </a14:imgLayer>
                </a14:imgProps>
              </a:ext>
            </a:extLst>
          </a:blip>
          <a:srcRect l="4300" r="3968" b="5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13" name="Picture 12" descr="images (13)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17" l="723" r="100000"/>
                    </a14:imgEffect>
                  </a14:imgLayer>
                </a14:imgProps>
              </a:ext>
            </a:extLst>
          </a:blip>
          <a:srcRect r="-2" b="6900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19344" y="4610244"/>
            <a:ext cx="6798907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মদিনার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অধিনায়ক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আসবাব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একখানা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বিছানা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সুরাহি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” ।</a:t>
            </a:r>
          </a:p>
        </p:txBody>
      </p:sp>
      <p:pic>
        <p:nvPicPr>
          <p:cNvPr id="17" name="Picture 16" descr="photo-1517021897933-0e0319cfbc28.jpeg"/>
          <p:cNvPicPr>
            <a:picLocks noChangeAspect="1"/>
          </p:cNvPicPr>
          <p:nvPr/>
        </p:nvPicPr>
        <p:blipFill rotWithShape="1">
          <a:blip r:embed="rId6" cstate="print"/>
          <a:srcRect l="7330" r="22225"/>
          <a:stretch/>
        </p:blipFill>
        <p:spPr>
          <a:xfrm>
            <a:off x="13037199" y="1274715"/>
            <a:ext cx="3200394" cy="3600450"/>
          </a:xfrm>
          <a:prstGeom prst="rect">
            <a:avLst/>
          </a:prstGeom>
        </p:spPr>
      </p:pic>
      <p:pic>
        <p:nvPicPr>
          <p:cNvPr id="18" name="Picture 17" descr="images (7).jpeg"/>
          <p:cNvPicPr>
            <a:picLocks noChangeAspect="1"/>
          </p:cNvPicPr>
          <p:nvPr/>
        </p:nvPicPr>
        <p:blipFill rotWithShape="1">
          <a:blip r:embed="rId7"/>
          <a:srcRect l="13411" r="27478"/>
          <a:stretch/>
        </p:blipFill>
        <p:spPr>
          <a:xfrm>
            <a:off x="-4647936" y="1321763"/>
            <a:ext cx="30480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90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hoto-1517021897933-0e0319cfbc28.jpeg"/>
          <p:cNvPicPr>
            <a:picLocks noChangeAspect="1"/>
          </p:cNvPicPr>
          <p:nvPr/>
        </p:nvPicPr>
        <p:blipFill rotWithShape="1">
          <a:blip r:embed="rId3" cstate="print"/>
          <a:srcRect l="7330" r="22225"/>
          <a:stretch/>
        </p:blipFill>
        <p:spPr>
          <a:xfrm>
            <a:off x="6052822" y="10"/>
            <a:ext cx="6095980" cy="6857990"/>
          </a:xfrm>
          <a:prstGeom prst="rect">
            <a:avLst/>
          </a:prstGeom>
        </p:spPr>
      </p:pic>
      <p:pic>
        <p:nvPicPr>
          <p:cNvPr id="2" name="Picture 1" descr="images (7).jpeg"/>
          <p:cNvPicPr>
            <a:picLocks noChangeAspect="1"/>
          </p:cNvPicPr>
          <p:nvPr/>
        </p:nvPicPr>
        <p:blipFill rotWithShape="1">
          <a:blip r:embed="rId4"/>
          <a:srcRect l="13411" r="27478"/>
          <a:stretch/>
        </p:blipFill>
        <p:spPr>
          <a:xfrm>
            <a:off x="-21589" y="0"/>
            <a:ext cx="609600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86868" y="2756135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সত্যে ও সংগ্রামে তিনি ছিলেন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586740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বজ্রের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কঠোর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600075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অটল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 (9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2342500" y="-117534"/>
            <a:ext cx="1651617" cy="11620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324343" y="266700"/>
            <a:ext cx="1658581" cy="11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0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1977" r="12661" b="-2"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2" name="Picture 11" descr="images (9).jpeg"/>
          <p:cNvPicPr>
            <a:picLocks noChangeAspect="1"/>
          </p:cNvPicPr>
          <p:nvPr/>
        </p:nvPicPr>
        <p:blipFill rotWithShape="1">
          <a:blip r:embed="rId3"/>
          <a:srcRect l="30572" r="3745"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854" y="5389699"/>
            <a:ext cx="5247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latin typeface="NikoshBAN" pitchFamily="2" charset="0"/>
                <a:cs typeface="NikoshBAN" pitchFamily="2" charset="0"/>
              </a:rPr>
              <a:t> তাঁকেই আবার দেখতে পাই – কুসুমের চেয়েও কোমল ।</a:t>
            </a:r>
            <a:endParaRPr lang="en-US" sz="36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95930" y="203096"/>
            <a:ext cx="4618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ছেলেপিলের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মেশেন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830918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0101" y="1213833"/>
            <a:ext cx="5535708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বুলবুলির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s (6).jpeg"/>
          <p:cNvPicPr>
            <a:picLocks noChangeAspect="1"/>
          </p:cNvPicPr>
          <p:nvPr/>
        </p:nvPicPr>
        <p:blipFill rotWithShape="1">
          <a:blip r:embed="rId2"/>
          <a:srcRect t="1371" r="3" b="266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21966" y="875194"/>
            <a:ext cx="4195674" cy="2052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উপস্থাপনায়ঃ</a:t>
            </a:r>
            <a:endParaRPr lang="en-US" sz="48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248"/>
          <a:stretch/>
        </p:blipFill>
        <p:spPr>
          <a:xfrm flipH="1"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57715" y="2990818"/>
            <a:ext cx="4928447" cy="291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b="1" dirty="0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ছাবিনা</a:t>
            </a:r>
            <a:r>
              <a:rPr lang="en-US" sz="3600" b="1" dirty="0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ইয়াছমিন</a:t>
            </a:r>
            <a:endParaRPr lang="en-US" sz="3600" b="1" dirty="0">
              <a:solidFill>
                <a:schemeClr val="tx1">
                  <a:alpha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solidFill>
                <a:schemeClr val="tx1">
                  <a:alpha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3600" b="1" dirty="0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dirty="0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solidFill>
                <a:schemeClr val="tx1">
                  <a:alpha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3600" b="1" dirty="0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3600" b="1" dirty="0">
              <a:solidFill>
                <a:schemeClr val="tx1">
                  <a:alpha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sweetsabina75@gmail.com</a:t>
            </a: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376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l="4319" r="4125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-209550"/>
            <a:ext cx="10210800" cy="1224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মক্কা</a:t>
            </a:r>
            <a:r>
              <a:rPr lang="en-US" sz="3600" b="1" dirty="0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বিজয়ের</a:t>
            </a:r>
            <a:r>
              <a:rPr lang="en-US" sz="3600" b="1" dirty="0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</a:t>
            </a:r>
            <a:r>
              <a:rPr lang="en-US" sz="3600" b="1" dirty="0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সাফা</a:t>
            </a:r>
            <a:r>
              <a:rPr lang="en-US" sz="3600" b="1" dirty="0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পর্বতের</a:t>
            </a:r>
            <a:r>
              <a:rPr lang="en-US" sz="3600" b="1" dirty="0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পাদদেশে</a:t>
            </a:r>
            <a:r>
              <a:rPr lang="en-US" sz="3600" b="1" dirty="0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বসে</a:t>
            </a:r>
            <a:r>
              <a:rPr lang="en-US" sz="3600" b="1" dirty="0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হযরত</a:t>
            </a:r>
            <a:r>
              <a:rPr lang="en-US" sz="3600" b="1" dirty="0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বক্তব্য</a:t>
            </a:r>
            <a:r>
              <a:rPr lang="en-US" sz="3600" b="1" dirty="0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দেন</a:t>
            </a:r>
            <a:r>
              <a:rPr lang="en-US" sz="3600" b="1" dirty="0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22368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s (5).jpeg"/>
          <p:cNvPicPr>
            <a:picLocks noChangeAspect="1"/>
          </p:cNvPicPr>
          <p:nvPr/>
        </p:nvPicPr>
        <p:blipFill rotWithShape="1">
          <a:blip r:embed="rId2"/>
          <a:srcRect l="235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9022" y="2845875"/>
            <a:ext cx="4629078" cy="116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এনেছেন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320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2755" y="2273633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FE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কখনও কুসংস্কারকে প্রশ্রয় দেননি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268" y="1062352"/>
            <a:ext cx="6539075" cy="441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s (21).jpeg"/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 rot="10800000" flipV="1"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45960" y="1557619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5399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6" name="TextBox 5"/>
          <p:cNvSpPr txBox="1"/>
          <p:nvPr/>
        </p:nvSpPr>
        <p:spPr>
          <a:xfrm>
            <a:off x="8022020" y="4191656"/>
            <a:ext cx="3852041" cy="932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সরব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3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00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IGITAL CONTENT RELATED\MODEL CONTENT FINAL\DSC06158.JPG"/>
          <p:cNvPicPr>
            <a:picLocks noChangeAspect="1" noChangeArrowheads="1"/>
          </p:cNvPicPr>
          <p:nvPr/>
        </p:nvPicPr>
        <p:blipFill rotWithShape="1">
          <a:blip r:embed="rId2"/>
          <a:srcRect t="25775" b="33645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5112376" y="3763626"/>
            <a:ext cx="1967268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নীরব পাঠ </a:t>
            </a:r>
          </a:p>
        </p:txBody>
      </p:sp>
    </p:spTree>
    <p:extLst>
      <p:ext uri="{BB962C8B-B14F-4D97-AF65-F5344CB8AC3E}">
        <p14:creationId xmlns:p14="http://schemas.microsoft.com/office/powerpoint/2010/main" val="2462102704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1).jpeg"/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317240"/>
            <a:ext cx="1237956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মহামানবদের</a:t>
            </a:r>
            <a:r>
              <a:rPr lang="en-US" sz="32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শ্রদ্ধা</a:t>
            </a:r>
            <a:r>
              <a:rPr lang="en-US" sz="32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প্রদর্শনে</a:t>
            </a:r>
            <a:r>
              <a:rPr lang="en-US" sz="32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তাঁদের</a:t>
            </a:r>
            <a:r>
              <a:rPr lang="en-US" sz="32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অনুসরণে</a:t>
            </a:r>
            <a:r>
              <a:rPr lang="en-US" sz="32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৫টি </a:t>
            </a:r>
            <a:r>
              <a:rPr lang="en-US" sz="3200" b="1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কল্যানকর</a:t>
            </a:r>
            <a:r>
              <a:rPr lang="en-US" sz="32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কাজের</a:t>
            </a:r>
            <a:r>
              <a:rPr lang="en-US" sz="32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তালিকা</a:t>
            </a:r>
            <a:r>
              <a:rPr lang="en-US" sz="32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তৈরী</a:t>
            </a:r>
            <a:r>
              <a:rPr lang="en-US" sz="32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।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457200" y="381095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12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9507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0456" y="1269392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  হযরত মুহাম্মদ (সাঃ) কোন ক্ষেত্রে বজ্রের মতো কঠোর ছিলেন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456" y="181326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ক)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মহানুভবতা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0156" y="176451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করুনা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2406" y="2328124"/>
            <a:ext cx="468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গ)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চেতনায়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8256" y="2269356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ঘ)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0456" y="2954721"/>
            <a:ext cx="1024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৩। 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প্রভূ–এদের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”-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একথাটি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6656" y="363151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লোকদের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অত্যাচারে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3856" y="3640086"/>
            <a:ext cx="510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।।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লোকদের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অত্যাচারে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0456" y="4144928"/>
            <a:ext cx="648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।।।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তায়েফের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লোকদের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অত্যাচারে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7656" y="477872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নীচের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1456" y="549352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 ও 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1799" y="557451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খ) । ও ।।।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00742" y="552795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গ) । , ।।  ও ।।।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98922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0).jpeg"/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extBox 2"/>
          <p:cNvSpPr txBox="1"/>
          <p:nvPr/>
        </p:nvSpPr>
        <p:spPr>
          <a:xfrm>
            <a:off x="7900877" y="4838136"/>
            <a:ext cx="4094328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মুহাম্মদ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সাঃ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 –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মরুসুর্য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উপাধীতে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আখ্যায়িত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যুক্তিকতা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বিশ্লেষন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।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509653" y="4247202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60145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" b="6763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654359" y="2757841"/>
            <a:ext cx="3948269" cy="2383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7792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190726_153001.jpg"/>
          <p:cNvPicPr>
            <a:picLocks noChangeAspect="1"/>
          </p:cNvPicPr>
          <p:nvPr/>
        </p:nvPicPr>
        <p:blipFill rotWithShape="1">
          <a:blip r:embed="rId2" cstate="print"/>
          <a:srcRect l="10216" r="28868" b="2"/>
          <a:stretch/>
        </p:blipFill>
        <p:spPr>
          <a:xfrm rot="5400000">
            <a:off x="4428744" y="-905256"/>
            <a:ext cx="6858000" cy="8668512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36320" y="3346050"/>
            <a:ext cx="4023360" cy="14942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48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48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290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৭ম</a:t>
            </a:r>
          </a:p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( গদ্য )</a:t>
            </a:r>
          </a:p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60807334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7778" b="31911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6413" r="1" b="21108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2963" y="-288388"/>
            <a:ext cx="11545484" cy="1103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দুটি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নীচের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প্রশ্নগুলোর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দাও</a:t>
            </a:r>
            <a:endParaRPr lang="en-US" sz="3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819" y="2558473"/>
            <a:ext cx="605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ছবিতে তোমরা কী দেখতে পাচ্ছ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054" y="36338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মরুভূমির ছবি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770" y="2590989"/>
            <a:ext cx="473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এগুলো কোন দেশের ছবি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9054" y="3672861"/>
            <a:ext cx="372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সৌদি-আরবের ছবি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770" y="2585852"/>
            <a:ext cx="839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সৌদি-আরব আমাদের কোন মহামানবের জন্ম স্থান 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9054" y="3672861"/>
            <a:ext cx="479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হযরত মুহাম্মদ (সাঃ)-এর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2963" y="3148852"/>
            <a:ext cx="1181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হযরত মুহাম্মদ (সাঃ)-কে মরুভূমির কী নামে আখ্যায়িত করা হয়েছে ?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44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HabibullahBaharChowdhury.jpg"/>
          <p:cNvPicPr>
            <a:picLocks noChangeAspect="1"/>
          </p:cNvPicPr>
          <p:nvPr/>
        </p:nvPicPr>
        <p:blipFill rotWithShape="1">
          <a:blip r:embed="rId2"/>
          <a:srcRect t="8375" r="-1" b="11874"/>
          <a:stretch/>
        </p:blipFill>
        <p:spPr>
          <a:xfrm>
            <a:off x="6536411" y="254456"/>
            <a:ext cx="4203526" cy="4203526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Oval 16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7014" y="112880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2B369A2E-99B1-4A2B-9343-957A6C165F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0778" y="1131641"/>
            <a:ext cx="5290997" cy="5290997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254" y="1065353"/>
            <a:ext cx="5290997" cy="52909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80737" y="2356219"/>
            <a:ext cx="4298178" cy="1591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“</a:t>
            </a:r>
            <a:r>
              <a:rPr lang="en-US" sz="6600" b="1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মরূ-ভাষ্কর</a:t>
            </a:r>
            <a:r>
              <a:rPr lang="en-US" sz="6600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”</a:t>
            </a:r>
          </a:p>
        </p:txBody>
      </p:sp>
      <p:sp>
        <p:nvSpPr>
          <p:cNvPr id="23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B3D7D008-0B6D-4161-BEDA-6AF6A03BC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339FE9-6931-4B68-8E22-6539BB6087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218489-E03B-4E4F-9ADA-EC579122A1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6F491E-9A40-46C5-BD55-356F150256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EC201AA-621E-4837-A31C-D061443F7C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8320" y="414069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AA707BA-98B0-47C5-B34A-63D60A0108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981019" y="3933131"/>
            <a:ext cx="4619621" cy="674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হবীবুল্লাহ্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9094" y="116162"/>
            <a:ext cx="4619621" cy="674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9420477"/>
      </p:ext>
    </p:extLst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2195" y="1011994"/>
            <a:ext cx="9543405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195" y="2242779"/>
            <a:ext cx="8276026" cy="653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2195" y="3057834"/>
            <a:ext cx="11162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লেখক পরিচিতি বলতে পারবে ।</a:t>
            </a:r>
          </a:p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হযরত মুহম্মদ (সাঃ) এর মানবীয় গুনাবলী সম্পর্কে জানতে পারবে ।</a:t>
            </a:r>
          </a:p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হযরত মুহম্মদ (সাঃ) প্রবর্তিত ন্যায় ও সাম্যের স্বরূপ বিশ্লেষন করতে পারবে ।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1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93" y="98866"/>
            <a:ext cx="268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n w="0"/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3600" b="1" u="sng" dirty="0">
              <a:ln w="0"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46390218"/>
              </p:ext>
            </p:extLst>
          </p:nvPr>
        </p:nvGraphicFramePr>
        <p:xfrm>
          <a:off x="1716258" y="422032"/>
          <a:ext cx="10114671" cy="571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45123" y="88221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বী</a:t>
            </a:r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বুল্লাহ্‌ বাহার 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7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134DE0A-AA28-4411-96B6-B400D978C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>
                                            <p:graphicEl>
                                              <a:dgm id="{8134DE0A-AA28-4411-96B6-B400D978C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925F4C-1903-4ABA-A0BD-D91966E86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>
                                            <p:graphicEl>
                                              <a:dgm id="{89925F4C-1903-4ABA-A0BD-D91966E86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B11D74E-1D4A-4001-B731-226E12163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3">
                                            <p:graphicEl>
                                              <a:dgm id="{CB11D74E-1D4A-4001-B731-226E12163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2B298C2-7D12-4381-8CED-264352C94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3">
                                            <p:graphicEl>
                                              <a:dgm id="{D2B298C2-7D12-4381-8CED-264352C94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2FD55-E49F-45BE-B58C-6E74491E0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">
                                            <p:graphicEl>
                                              <a:dgm id="{FC22FD55-E49F-45BE-B58C-6E74491E0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E3C39D6-C52B-43B6-9F9C-CC68EE0F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3">
                                            <p:graphicEl>
                                              <a:dgm id="{6E3C39D6-C52B-43B6-9F9C-CC68EE0F5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112B504-351E-4693-975F-478DCDB68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3">
                                            <p:graphicEl>
                                              <a:dgm id="{E112B504-351E-4693-975F-478DCDB683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20190320_124222.jpg"/>
          <p:cNvPicPr>
            <a:picLocks noChangeAspect="1"/>
          </p:cNvPicPr>
          <p:nvPr/>
        </p:nvPicPr>
        <p:blipFill rotWithShape="1">
          <a:blip r:embed="rId2" cstate="print"/>
          <a:srcRect r="1381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653" y="905403"/>
            <a:ext cx="1087464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লেখক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হবীবুল্লাহ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বাহার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জান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064" y="24516"/>
            <a:ext cx="229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71564" y="910127"/>
            <a:ext cx="5856263" cy="785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354958" y="2443160"/>
            <a:ext cx="198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লহু 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19202" y="2443160"/>
            <a:ext cx="2057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সুরাহি 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7246" y="2462907"/>
            <a:ext cx="2133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কষ্টিপাথর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1490" y="2462907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মরু-ভাস্কর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1" y="4375053"/>
            <a:ext cx="11676185" cy="24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526</Words>
  <Application>Microsoft Office PowerPoint</Application>
  <PresentationFormat>Widescreen</PresentationFormat>
  <Paragraphs>90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Meiryo</vt:lpstr>
      <vt:lpstr>NikoshBAN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30</cp:revision>
  <dcterms:created xsi:type="dcterms:W3CDTF">2021-06-18T05:08:36Z</dcterms:created>
  <dcterms:modified xsi:type="dcterms:W3CDTF">2021-06-18T14:09:55Z</dcterms:modified>
</cp:coreProperties>
</file>