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7" r:id="rId2"/>
    <p:sldId id="267" r:id="rId3"/>
    <p:sldId id="259" r:id="rId4"/>
    <p:sldId id="275" r:id="rId5"/>
    <p:sldId id="273" r:id="rId6"/>
    <p:sldId id="272" r:id="rId7"/>
    <p:sldId id="274" r:id="rId8"/>
    <p:sldId id="268" r:id="rId9"/>
    <p:sldId id="269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042"/>
    <a:srgbClr val="54B847"/>
    <a:srgbClr val="00FFFF"/>
    <a:srgbClr val="3DB1EB"/>
    <a:srgbClr val="00E7E2"/>
    <a:srgbClr val="F2F2F2"/>
    <a:srgbClr val="5BB8EB"/>
    <a:srgbClr val="3EA9E7"/>
    <a:srgbClr val="0154A7"/>
    <a:srgbClr val="23A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374" autoAdjust="0"/>
  </p:normalViewPr>
  <p:slideViewPr>
    <p:cSldViewPr>
      <p:cViewPr varScale="1">
        <p:scale>
          <a:sx n="61" d="100"/>
          <a:sy n="61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4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6/17/2021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57136" y="678852"/>
            <a:ext cx="2759294" cy="2759294"/>
            <a:chOff x="1257136" y="678852"/>
            <a:chExt cx="2759294" cy="2759294"/>
          </a:xfrm>
        </p:grpSpPr>
        <p:sp>
          <p:nvSpPr>
            <p:cNvPr id="5" name="Oval 4"/>
            <p:cNvSpPr/>
            <p:nvPr/>
          </p:nvSpPr>
          <p:spPr>
            <a:xfrm>
              <a:off x="1257136" y="678852"/>
              <a:ext cx="2759294" cy="2759294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57037" y="778753"/>
              <a:ext cx="2559493" cy="2559493"/>
              <a:chOff x="1357037" y="778753"/>
              <a:chExt cx="2559493" cy="255949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532809" y="954525"/>
                <a:ext cx="2207949" cy="2207949"/>
              </a:xfrm>
              <a:prstGeom prst="ellipse">
                <a:avLst/>
              </a:prstGeom>
              <a:solidFill>
                <a:srgbClr val="5BB8EB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828800" y="1316623"/>
                <a:ext cx="13491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57037" y="778753"/>
                <a:ext cx="2559493" cy="255949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28800" y="4121445"/>
            <a:ext cx="739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56 †_‡K 65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ch©šÍ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+mj-lt"/>
                <a:cs typeface="NikoshBAN" panose="02000000000000000000" pitchFamily="2" charset="0"/>
              </a:rPr>
              <a:t>সংখ্যাগুলো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A‡¼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wjwL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560" y="4835224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88 †_‡K 100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ch©šÍ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cs typeface="NikoshBAN" panose="02000000000000000000" pitchFamily="2" charset="0"/>
              </a:rPr>
              <a:t>সংখ্যাগুলো</a:t>
            </a:r>
            <a:r>
              <a:rPr lang="en-US" sz="4000" dirty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K_vq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wjwL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4226437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945421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144" y="2049976"/>
            <a:ext cx="683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525" y="4733184"/>
            <a:ext cx="508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8" y="30480"/>
            <a:ext cx="4639383" cy="4038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40990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6781800" y="643101"/>
            <a:ext cx="3861259" cy="1107996"/>
            <a:chOff x="7710911" y="727658"/>
            <a:chExt cx="3861259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rgbClr val="FF3300"/>
                  </a:solidFill>
                  <a:latin typeface="SutonnyMJ" pitchFamily="2" charset="0"/>
                </a:rPr>
                <a:t>Avey</a:t>
              </a:r>
              <a:r>
                <a:rPr lang="en-US" sz="6600" b="1" dirty="0" smtClean="0">
                  <a:solidFill>
                    <a:srgbClr val="FF3300"/>
                  </a:solidFill>
                  <a:latin typeface="SutonnyMJ" pitchFamily="2" charset="0"/>
                </a:rPr>
                <a:t> </a:t>
              </a:r>
              <a:r>
                <a:rPr lang="en-US" sz="6600" b="1" dirty="0" err="1" smtClean="0">
                  <a:solidFill>
                    <a:srgbClr val="FF3300"/>
                  </a:solidFill>
                  <a:latin typeface="SutonnyMJ" pitchFamily="2" charset="0"/>
                </a:rPr>
                <a:t>nvmvb</a:t>
              </a:r>
              <a:endParaRPr lang="en-US" sz="6600" b="1" dirty="0">
                <a:solidFill>
                  <a:srgbClr val="FF3300"/>
                </a:solidFill>
                <a:latin typeface="SutonnyMJ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684757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6781800" y="1839816"/>
            <a:ext cx="3797288" cy="830997"/>
            <a:chOff x="7669697" y="712087"/>
            <a:chExt cx="3797288" cy="830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CC00CC"/>
                  </a:solidFill>
                  <a:latin typeface="SutonnyMJ" pitchFamily="2" charset="0"/>
                </a:rPr>
                <a:t>mnKvwi</a:t>
              </a:r>
              <a:r>
                <a:rPr lang="en-US" sz="4800" b="1" dirty="0" smtClean="0">
                  <a:solidFill>
                    <a:srgbClr val="CC00CC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CC00CC"/>
                  </a:solidFill>
                  <a:latin typeface="SutonnyMJ" pitchFamily="2" charset="0"/>
                </a:rPr>
                <a:t>wkÿK</a:t>
              </a:r>
              <a:endParaRPr lang="en-US" sz="4800" b="1" dirty="0">
                <a:solidFill>
                  <a:srgbClr val="CC00CC"/>
                </a:solidFill>
                <a:latin typeface="SutonnyMJ" pitchFamily="2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6781800" y="3143624"/>
            <a:ext cx="5105400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CC99"/>
                  </a:solidFill>
                  <a:latin typeface="SutonnyMJ" pitchFamily="2" charset="0"/>
                </a:rPr>
                <a:t>weRevM</a:t>
              </a:r>
              <a:r>
                <a:rPr lang="en-US" sz="3200" b="1" dirty="0" smtClean="0">
                  <a:solidFill>
                    <a:srgbClr val="00CC99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CC99"/>
                  </a:solidFill>
                  <a:latin typeface="SutonnyMJ" pitchFamily="2" charset="0"/>
                </a:rPr>
                <a:t>miKvwi</a:t>
              </a:r>
              <a:r>
                <a:rPr lang="en-US" sz="3200" b="1" dirty="0" smtClean="0">
                  <a:solidFill>
                    <a:srgbClr val="00CC99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CC99"/>
                  </a:solidFill>
                  <a:latin typeface="SutonnyMJ" pitchFamily="2" charset="0"/>
                </a:rPr>
                <a:t>cÖv_wgK</a:t>
              </a:r>
              <a:r>
                <a:rPr lang="en-US" sz="3200" b="1" dirty="0" smtClean="0">
                  <a:solidFill>
                    <a:srgbClr val="00CC99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CC99"/>
                  </a:solidFill>
                  <a:latin typeface="+mj-lt"/>
                </a:rPr>
                <a:t>বিদ্যালয়</a:t>
              </a:r>
              <a:r>
                <a:rPr lang="en-US" sz="3200" b="1" dirty="0" smtClean="0">
                  <a:solidFill>
                    <a:srgbClr val="00CC99"/>
                  </a:solidFill>
                  <a:latin typeface="+mj-lt"/>
                </a:rPr>
                <a:t>।</a:t>
              </a:r>
              <a:endParaRPr lang="en-US" sz="3200" b="1" dirty="0">
                <a:solidFill>
                  <a:srgbClr val="00CC99"/>
                </a:solidFill>
                <a:latin typeface="SutonnyMJ" pitchFamily="2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6781800" y="4257294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99CC"/>
                  </a:solidFill>
                  <a:latin typeface="SutonnyMJ" pitchFamily="2" charset="0"/>
                </a:rPr>
                <a:t>‡</a:t>
              </a:r>
              <a:r>
                <a:rPr lang="en-US" sz="3600" b="1" dirty="0" err="1" smtClean="0">
                  <a:solidFill>
                    <a:srgbClr val="0099CC"/>
                  </a:solidFill>
                  <a:latin typeface="SutonnyMJ" pitchFamily="2" charset="0"/>
                </a:rPr>
                <a:t>mbevM</a:t>
              </a:r>
              <a:r>
                <a:rPr lang="en-US" sz="3600" b="1" dirty="0" smtClean="0">
                  <a:solidFill>
                    <a:srgbClr val="0099CC"/>
                  </a:solidFill>
                  <a:latin typeface="SutonnyMJ" pitchFamily="2" charset="0"/>
                </a:rPr>
                <a:t>, †</a:t>
              </a:r>
              <a:r>
                <a:rPr lang="en-US" sz="3600" b="1" dirty="0" err="1" smtClean="0">
                  <a:solidFill>
                    <a:srgbClr val="0099CC"/>
                  </a:solidFill>
                  <a:latin typeface="SutonnyMJ" pitchFamily="2" charset="0"/>
                </a:rPr>
                <a:t>bvqvLvjx</a:t>
              </a:r>
              <a:endParaRPr lang="en-US" sz="3600" b="1" dirty="0">
                <a:solidFill>
                  <a:srgbClr val="0099CC"/>
                </a:solidFill>
                <a:latin typeface="SutonnyMJ" pitchFamily="2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794694" y="5496094"/>
            <a:ext cx="4863906" cy="937101"/>
            <a:chOff x="7710911" y="689019"/>
            <a:chExt cx="4863906" cy="93710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4863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24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41391" y="1164455"/>
              <a:ext cx="4079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50695" y="1789733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663674" y="1521256"/>
            <a:ext cx="3452552" cy="1123905"/>
            <a:chOff x="5413659" y="1364860"/>
            <a:chExt cx="3914383" cy="122682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25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29291" y="1421386"/>
            <a:ext cx="3656245" cy="1303935"/>
            <a:chOff x="1543242" y="699188"/>
            <a:chExt cx="4145323" cy="1589648"/>
          </a:xfrm>
        </p:grpSpPr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30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891092" y="330077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৩.৩.১  ৫১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7759" y="4038600"/>
            <a:ext cx="859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৩.৫.১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882">
        <p15:prstTrans prst="airplane"/>
      </p:transition>
    </mc:Choice>
    <mc:Fallback xmlns="">
      <p:transition spd="slow" advTm="11882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24584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24584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838200"/>
            <a:ext cx="5379722" cy="5090160"/>
            <a:chOff x="4477285" y="2192198"/>
            <a:chExt cx="4284133" cy="4053541"/>
          </a:xfrm>
        </p:grpSpPr>
        <p:grpSp>
          <p:nvGrpSpPr>
            <p:cNvPr id="14" name="Group 13"/>
            <p:cNvGrpSpPr/>
            <p:nvPr/>
          </p:nvGrpSpPr>
          <p:grpSpPr>
            <a:xfrm>
              <a:off x="4592582" y="2192198"/>
              <a:ext cx="4053541" cy="4053541"/>
              <a:chOff x="762000" y="2079837"/>
              <a:chExt cx="4053541" cy="405354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62000" y="2079837"/>
                <a:ext cx="4053541" cy="4053541"/>
              </a:xfrm>
              <a:prstGeom prst="ellipse">
                <a:avLst/>
              </a:prstGeom>
              <a:gradFill flip="none" rotWithShape="1">
                <a:gsLst>
                  <a:gs pos="0">
                    <a:srgbClr val="3DB1EB"/>
                  </a:gs>
                  <a:gs pos="100000">
                    <a:srgbClr val="0154A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166977" y="2484814"/>
                <a:ext cx="3243587" cy="3243587"/>
              </a:xfrm>
              <a:prstGeom prst="ellipse">
                <a:avLst/>
              </a:prstGeom>
              <a:solidFill>
                <a:schemeClr val="bg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32473" y="3321777"/>
                <a:ext cx="19819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800" b="1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08759" y="2226596"/>
                <a:ext cx="3760023" cy="376002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BA54CD-9B1B-471D-AAD2-46CFBEF4649A}"/>
                </a:ext>
              </a:extLst>
            </p:cNvPr>
            <p:cNvSpPr txBox="1"/>
            <p:nvPr/>
          </p:nvSpPr>
          <p:spPr>
            <a:xfrm>
              <a:off x="4477285" y="3617903"/>
              <a:ext cx="4284133" cy="172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5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5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5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4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5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শেণি</a:t>
              </a:r>
              <a:r>
                <a:rPr lang="en-US" sz="45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500" b="1" dirty="0" smtClean="0">
                  <a:solidFill>
                    <a:schemeClr val="bg1"/>
                  </a:solidFill>
                  <a:latin typeface="SutonnyMJ" pitchFamily="2" charset="0"/>
                  <a:cs typeface="NikoshBAN" panose="02000000000000000000" pitchFamily="2" charset="0"/>
                </a:rPr>
                <a:t>2q</a:t>
              </a:r>
              <a:endParaRPr lang="en-US" sz="4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5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5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5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১.6</a:t>
              </a:r>
              <a:endParaRPr lang="en-US" sz="4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5781" y="838199"/>
            <a:ext cx="5090160" cy="5090160"/>
            <a:chOff x="762000" y="2079837"/>
            <a:chExt cx="4053541" cy="4053541"/>
          </a:xfrm>
        </p:grpSpPr>
        <p:sp>
          <p:nvSpPr>
            <p:cNvPr id="9" name="Oval 8"/>
            <p:cNvSpPr/>
            <p:nvPr/>
          </p:nvSpPr>
          <p:spPr>
            <a:xfrm>
              <a:off x="762000" y="2079837"/>
              <a:ext cx="4053541" cy="4053541"/>
            </a:xfrm>
            <a:prstGeom prst="ellipse">
              <a:avLst/>
            </a:prstGeom>
            <a:gradFill flip="none" rotWithShape="1">
              <a:gsLst>
                <a:gs pos="0">
                  <a:srgbClr val="3DB1EB"/>
                </a:gs>
                <a:gs pos="100000">
                  <a:srgbClr val="0154A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66977" y="2484814"/>
              <a:ext cx="3243587" cy="3243587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4395" y="3023551"/>
              <a:ext cx="2725051" cy="2230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b="1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IN" sz="8800" b="1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08759" y="2226596"/>
              <a:ext cx="3760023" cy="376002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596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882">
        <p15:prstTrans prst="airplane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43568 0.0085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228600" y="181583"/>
            <a:ext cx="11737785" cy="65240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433311" y="489964"/>
            <a:ext cx="1745939" cy="1093807"/>
            <a:chOff x="1097375" y="1153886"/>
            <a:chExt cx="8016049" cy="5021943"/>
          </a:xfrm>
        </p:grpSpPr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05989" y="306017"/>
            <a:ext cx="1453281" cy="2906560"/>
            <a:chOff x="3187700" y="1663700"/>
            <a:chExt cx="1765301" cy="3530600"/>
          </a:xfrm>
        </p:grpSpPr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741945" y="819908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11775" y="1099612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368458" y="1375987"/>
            <a:ext cx="7302684" cy="4389362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8962440" y="819907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798457" y="233360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165475" y="2638672"/>
            <a:ext cx="1262644" cy="791029"/>
            <a:chOff x="1097375" y="1153886"/>
            <a:chExt cx="8016049" cy="5021943"/>
          </a:xfrm>
        </p:grpSpPr>
        <p:sp>
          <p:nvSpPr>
            <p:cNvPr id="51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228600" y="5880383"/>
            <a:ext cx="10744199" cy="733215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066799" y="5459051"/>
            <a:ext cx="10899585" cy="1000903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21608" y="3183027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22370" y="6118100"/>
            <a:ext cx="6386279" cy="575755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288250" y="3550669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0" y="6118100"/>
            <a:ext cx="6238963" cy="575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6658" y="1888616"/>
            <a:ext cx="180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15727" y="2922699"/>
            <a:ext cx="5608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9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882">
        <p:checker/>
      </p:transition>
    </mc:Choice>
    <mc:Fallback xmlns="">
      <p:transition spd="slow" advTm="1188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42913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9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 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983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5 `k  6</a:t>
            </a:r>
            <a:endParaRPr lang="en-US" sz="3600" b="1" spc="-15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615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6 `k 2</a:t>
            </a:r>
            <a:endParaRPr lang="en-US" sz="3600" b="1" spc="-15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36281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</a:rPr>
              <a:t>5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9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16932" y="3069645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6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076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923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4770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90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9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590" y="3069645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9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45168" y="2705817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97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24623" y="3967890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89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84118" y="3975138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81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49111" y="4272119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77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22081" y="2716550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62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78277" y="2522294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56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20011" y="4444259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94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8096" y="2805447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59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10788" y="4143777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65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10788" y="2636057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83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882">
        <p:dissolve/>
      </p:transition>
    </mc:Choice>
    <mc:Fallback xmlns="">
      <p:transition spd="slow" advTm="1188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42913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9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 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983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5 `k  6</a:t>
            </a:r>
            <a:endParaRPr lang="en-US" sz="3600" b="1" spc="-15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615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6 `k 2</a:t>
            </a:r>
            <a:endParaRPr lang="en-US" sz="3600" b="1" spc="-15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36281" y="685800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</a:rPr>
              <a:t>5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9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16932" y="3069645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6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076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923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47707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90" y="5311436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8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9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590" y="3069645"/>
            <a:ext cx="1475374" cy="1199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9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600" b="1" spc="-150" dirty="0">
                <a:solidFill>
                  <a:schemeClr val="tx1"/>
                </a:solidFill>
                <a:latin typeface="SutonnyMJ" pitchFamily="2" charset="0"/>
              </a:rPr>
              <a:t>`k </a:t>
            </a:r>
            <a:r>
              <a:rPr lang="en-US" sz="3600" b="1" spc="-150" dirty="0" smtClean="0">
                <a:solidFill>
                  <a:schemeClr val="tx1"/>
                </a:solidFill>
                <a:latin typeface="SutonnyMJ" pitchFamily="2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79637" y="2924893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97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9017" y="4063024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89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114073" y="3366435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81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14787" y="4095280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77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51930" y="2265951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62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78277" y="2522294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56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65413" y="3943713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94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96175" y="2596517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59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47308" y="4325925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65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32057" y="2345838"/>
            <a:ext cx="867177" cy="8671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83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cxnSp>
        <p:nvCxnSpPr>
          <p:cNvPr id="4" name="Curved Connector 3"/>
          <p:cNvCxnSpPr>
            <a:stCxn id="17" idx="3"/>
          </p:cNvCxnSpPr>
          <p:nvPr/>
        </p:nvCxnSpPr>
        <p:spPr>
          <a:xfrm>
            <a:off x="2099989" y="1285417"/>
            <a:ext cx="2022092" cy="152003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80739" y="1716472"/>
            <a:ext cx="514410" cy="8058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3810958" y="1135834"/>
            <a:ext cx="3096132" cy="2529984"/>
          </a:xfrm>
          <a:prstGeom prst="curvedConnector3">
            <a:avLst>
              <a:gd name="adj1" fmla="val 50000"/>
            </a:avLst>
          </a:prstGeom>
          <a:ln w="57150">
            <a:solidFill>
              <a:srgbClr val="3DB1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85273" y="1447800"/>
            <a:ext cx="2096927" cy="135764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 flipV="1">
            <a:off x="8414611" y="3774003"/>
            <a:ext cx="1690136" cy="1103844"/>
          </a:xfrm>
          <a:prstGeom prst="curvedConnector3">
            <a:avLst>
              <a:gd name="adj1" fmla="val 5811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9354408" y="3423634"/>
            <a:ext cx="685800" cy="19800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413226" y="4422618"/>
            <a:ext cx="3557147" cy="153375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flipV="1">
            <a:off x="5223081" y="3967890"/>
            <a:ext cx="2890992" cy="2204310"/>
          </a:xfrm>
          <a:prstGeom prst="curvedConnector3">
            <a:avLst/>
          </a:prstGeom>
          <a:ln w="5715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2214888" y="4356036"/>
            <a:ext cx="2155315" cy="135749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29" idx="1"/>
          </p:cNvCxnSpPr>
          <p:nvPr/>
        </p:nvCxnSpPr>
        <p:spPr>
          <a:xfrm>
            <a:off x="2092964" y="3800023"/>
            <a:ext cx="3799444" cy="27068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594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crush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B1EB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B1EB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05200" y="857946"/>
            <a:ext cx="5181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NikoshBAN" panose="02000000000000000000" pitchFamily="2" charset="0"/>
              </a:rPr>
              <a:t>A‡¼ </a:t>
            </a:r>
            <a:r>
              <a:rPr lang="en-US" sz="4800" dirty="0" err="1">
                <a:latin typeface="SutonnyMJ" pitchFamily="2" charset="0"/>
                <a:cs typeface="NikoshBAN" panose="02000000000000000000" pitchFamily="2" charset="0"/>
              </a:rPr>
              <a:t>wjwL</a:t>
            </a:r>
            <a:endParaRPr lang="en-US" sz="48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960" y="2417591"/>
            <a:ext cx="3825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AvUvËi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4340" y="2417591"/>
            <a:ext cx="416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cuPvbeŸB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0" y="2417591"/>
            <a:ext cx="3642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(3)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Avwk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" y="4246812"/>
            <a:ext cx="3459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(4)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DbmËi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7200" y="4246812"/>
            <a:ext cx="370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(5)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mvZvwk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82000" y="406844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(5) </a:t>
            </a:r>
            <a:r>
              <a:rPr lang="en-US" sz="6600" dirty="0" err="1" smtClean="0">
                <a:latin typeface="SutonnyMJ" pitchFamily="2" charset="0"/>
                <a:cs typeface="NikoshBAN" panose="02000000000000000000" pitchFamily="2" charset="0"/>
              </a:rPr>
              <a:t>mvZvËi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45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882">
        <p15:prstTrans prst="peelOff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857946"/>
            <a:ext cx="5181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K_vq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NikoshBAN" panose="02000000000000000000" pitchFamily="2" charset="0"/>
              </a:rPr>
              <a:t>wjwL</a:t>
            </a:r>
            <a:endParaRPr lang="en-US" sz="48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085" y="2453639"/>
            <a:ext cx="2055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(1) 92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2830" y="2484120"/>
            <a:ext cx="2097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(2) 84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53" y="2484120"/>
            <a:ext cx="21627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(3) 57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400" y="2484120"/>
            <a:ext cx="2117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(4) 69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085" y="4530804"/>
            <a:ext cx="21098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(5) 75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4052" y="4423082"/>
            <a:ext cx="2263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(6) 66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6907" y="4423082"/>
            <a:ext cx="2053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(7) 81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9767" y="4530804"/>
            <a:ext cx="2135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(8) 99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882">
        <p14:honeycomb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369</Words>
  <Application>Microsoft Office PowerPoint</Application>
  <PresentationFormat>Widescreen</PresentationFormat>
  <Paragraphs>89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NikoshBAN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371</cp:revision>
  <dcterms:created xsi:type="dcterms:W3CDTF">2006-08-16T00:00:00Z</dcterms:created>
  <dcterms:modified xsi:type="dcterms:W3CDTF">2021-06-17T14:14:40Z</dcterms:modified>
</cp:coreProperties>
</file>