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-942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7.png"/><Relationship Id="rId4" Type="http://schemas.openxmlformats.org/officeDocument/2006/relationships/image" Target="../media/image4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png"/><Relationship Id="rId4" Type="http://schemas.openxmlformats.org/officeDocument/2006/relationships/image" Target="../media/image5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1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8259535" cy="5029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 descr="q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52400"/>
            <a:ext cx="6858000" cy="1328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icture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1066800"/>
            <a:ext cx="3005080" cy="816797"/>
          </a:xfrm>
          <a:prstGeom prst="rect">
            <a:avLst/>
          </a:prstGeom>
        </p:spPr>
      </p:pic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895600"/>
            <a:ext cx="7887572" cy="822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04800"/>
            <a:ext cx="4064655" cy="661368"/>
          </a:xfrm>
          <a:prstGeom prst="rect">
            <a:avLst/>
          </a:prstGeom>
        </p:spPr>
      </p:pic>
      <p:pic>
        <p:nvPicPr>
          <p:cNvPr id="3" name="Picture 2" descr="images (5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133600"/>
            <a:ext cx="3581400" cy="3200400"/>
          </a:xfrm>
          <a:prstGeom prst="rect">
            <a:avLst/>
          </a:prstGeom>
        </p:spPr>
      </p:pic>
      <p:pic>
        <p:nvPicPr>
          <p:cNvPr id="6" name="Picture 5" descr="ৌ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2057400"/>
            <a:ext cx="4729162" cy="3429000"/>
          </a:xfrm>
          <a:prstGeom prst="rect">
            <a:avLst/>
          </a:prstGeom>
        </p:spPr>
      </p:pic>
      <p:pic>
        <p:nvPicPr>
          <p:cNvPr id="9" name="Picture 8" descr="Picture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5562600"/>
            <a:ext cx="7543800" cy="743651"/>
          </a:xfrm>
          <a:prstGeom prst="rect">
            <a:avLst/>
          </a:prstGeom>
        </p:spPr>
      </p:pic>
      <p:pic>
        <p:nvPicPr>
          <p:cNvPr id="10" name="Picture 9" descr="Picture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0" y="1295400"/>
            <a:ext cx="2493058" cy="6644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ৌ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371600"/>
            <a:ext cx="4953000" cy="3581400"/>
          </a:xfrm>
          <a:prstGeom prst="rect">
            <a:avLst/>
          </a:prstGeom>
        </p:spPr>
      </p:pic>
      <p:pic>
        <p:nvPicPr>
          <p:cNvPr id="3" name="Picture 2" descr="ৌ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1447800"/>
            <a:ext cx="3200400" cy="3505200"/>
          </a:xfrm>
          <a:prstGeom prst="rect">
            <a:avLst/>
          </a:prstGeom>
        </p:spPr>
      </p:pic>
      <p:pic>
        <p:nvPicPr>
          <p:cNvPr id="7" name="Picture 6" descr="Picture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5181600"/>
            <a:ext cx="8088724" cy="1164240"/>
          </a:xfrm>
          <a:prstGeom prst="rect">
            <a:avLst/>
          </a:prstGeom>
        </p:spPr>
      </p:pic>
      <p:pic>
        <p:nvPicPr>
          <p:cNvPr id="9" name="Picture 8" descr="Picture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38400" y="609600"/>
            <a:ext cx="4126651" cy="7436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 (7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219200"/>
            <a:ext cx="8153400" cy="3581400"/>
          </a:xfrm>
          <a:prstGeom prst="rect">
            <a:avLst/>
          </a:prstGeom>
        </p:spPr>
      </p:pic>
      <p:pic>
        <p:nvPicPr>
          <p:cNvPr id="6" name="Picture 5" descr="Pictur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04800"/>
            <a:ext cx="4925161" cy="743651"/>
          </a:xfrm>
          <a:prstGeom prst="rect">
            <a:avLst/>
          </a:prstGeom>
        </p:spPr>
      </p:pic>
      <p:pic>
        <p:nvPicPr>
          <p:cNvPr id="8" name="Picture 7" descr="Picture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" y="4724400"/>
            <a:ext cx="8174061" cy="1651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3,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447800"/>
            <a:ext cx="4572000" cy="3124200"/>
          </a:xfrm>
          <a:prstGeom prst="rect">
            <a:avLst/>
          </a:prstGeom>
        </p:spPr>
      </p:pic>
      <p:pic>
        <p:nvPicPr>
          <p:cNvPr id="4" name="Picture 3" descr="p3,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447800"/>
            <a:ext cx="4038600" cy="3124200"/>
          </a:xfrm>
          <a:prstGeom prst="rect">
            <a:avLst/>
          </a:prstGeom>
        </p:spPr>
      </p:pic>
      <p:pic>
        <p:nvPicPr>
          <p:cNvPr id="6" name="Picture 5" descr="Picture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609600"/>
            <a:ext cx="5802913" cy="749746"/>
          </a:xfrm>
          <a:prstGeom prst="rect">
            <a:avLst/>
          </a:prstGeom>
        </p:spPr>
      </p:pic>
      <p:pic>
        <p:nvPicPr>
          <p:cNvPr id="8" name="Picture 7" descr="Picture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9200" y="4724400"/>
            <a:ext cx="7229259" cy="12983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ৌ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0" y="1447800"/>
            <a:ext cx="3981450" cy="3581400"/>
          </a:xfrm>
          <a:prstGeom prst="rect">
            <a:avLst/>
          </a:prstGeom>
        </p:spPr>
      </p:pic>
      <p:pic>
        <p:nvPicPr>
          <p:cNvPr id="3" name="Picture 2" descr="ৌ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447800"/>
            <a:ext cx="4648200" cy="3352800"/>
          </a:xfrm>
          <a:prstGeom prst="rect">
            <a:avLst/>
          </a:prstGeom>
        </p:spPr>
      </p:pic>
      <p:pic>
        <p:nvPicPr>
          <p:cNvPr id="5" name="Picture 4" descr="Picture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62200" y="609600"/>
            <a:ext cx="4583813" cy="825946"/>
          </a:xfrm>
          <a:prstGeom prst="rect">
            <a:avLst/>
          </a:prstGeom>
        </p:spPr>
      </p:pic>
      <p:pic>
        <p:nvPicPr>
          <p:cNvPr id="7" name="Picture 6" descr="Picture7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5029200"/>
            <a:ext cx="8001000" cy="1164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ৌ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95400"/>
            <a:ext cx="4800600" cy="3581400"/>
          </a:xfrm>
          <a:prstGeom prst="rect">
            <a:avLst/>
          </a:prstGeom>
        </p:spPr>
      </p:pic>
      <p:pic>
        <p:nvPicPr>
          <p:cNvPr id="3" name="Picture 2" descr="ৌ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0" y="1447800"/>
            <a:ext cx="3429000" cy="3352800"/>
          </a:xfrm>
          <a:prstGeom prst="rect">
            <a:avLst/>
          </a:prstGeom>
        </p:spPr>
      </p:pic>
      <p:pic>
        <p:nvPicPr>
          <p:cNvPr id="5" name="Picture 4" descr="Picture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3000" y="533400"/>
            <a:ext cx="5650525" cy="749746"/>
          </a:xfrm>
          <a:prstGeom prst="rect">
            <a:avLst/>
          </a:prstGeom>
        </p:spPr>
      </p:pic>
      <p:pic>
        <p:nvPicPr>
          <p:cNvPr id="7" name="Picture 6" descr="Picture9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5181600"/>
            <a:ext cx="8326448" cy="1164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4572000" cy="3581400"/>
          </a:xfrm>
          <a:prstGeom prst="rect">
            <a:avLst/>
          </a:prstGeom>
        </p:spPr>
      </p:pic>
      <p:pic>
        <p:nvPicPr>
          <p:cNvPr id="3" name="Picture 2" descr="dogars bang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295400"/>
            <a:ext cx="3962400" cy="3429000"/>
          </a:xfrm>
          <a:prstGeom prst="rect">
            <a:avLst/>
          </a:prstGeom>
        </p:spPr>
      </p:pic>
      <p:pic>
        <p:nvPicPr>
          <p:cNvPr id="5" name="Picture 4" descr="Picture10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9800" y="457200"/>
            <a:ext cx="3364714" cy="743651"/>
          </a:xfrm>
          <a:prstGeom prst="rect">
            <a:avLst/>
          </a:prstGeom>
        </p:spPr>
      </p:pic>
      <p:pic>
        <p:nvPicPr>
          <p:cNvPr id="7" name="Picture 6" descr="Picture1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867" y="5029200"/>
            <a:ext cx="8295933" cy="1164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066800"/>
            <a:ext cx="4800600" cy="822892"/>
          </a:xfrm>
          <a:prstGeom prst="rect">
            <a:avLst/>
          </a:prstGeom>
        </p:spPr>
      </p:pic>
      <p:pic>
        <p:nvPicPr>
          <p:cNvPr id="8" name="Picture 7" descr="Pictur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29" y="3017554"/>
            <a:ext cx="7387742" cy="822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1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914400"/>
            <a:ext cx="3429000" cy="902133"/>
          </a:xfrm>
          <a:prstGeom prst="rect">
            <a:avLst/>
          </a:prstGeom>
        </p:spPr>
      </p:pic>
      <p:pic>
        <p:nvPicPr>
          <p:cNvPr id="4" name="Picture 3" descr="Picture1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57" y="2106277"/>
            <a:ext cx="7869286" cy="37611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ভূগোল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600200"/>
            <a:ext cx="1676400" cy="1600200"/>
          </a:xfrm>
          <a:prstGeom prst="rect">
            <a:avLst/>
          </a:prstGeom>
        </p:spPr>
      </p:pic>
      <p:pic>
        <p:nvPicPr>
          <p:cNvPr id="29" name="Picture 28" descr="mitali sark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524000"/>
            <a:ext cx="2590800" cy="1676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1" name="Picture 30" descr="Picture2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3200400"/>
            <a:ext cx="3200400" cy="2060278"/>
          </a:xfrm>
          <a:prstGeom prst="rect">
            <a:avLst/>
          </a:prstGeom>
        </p:spPr>
      </p:pic>
      <p:pic>
        <p:nvPicPr>
          <p:cNvPr id="10" name="Picture 9" descr="images (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4800" y="1219200"/>
            <a:ext cx="1176338" cy="4667250"/>
          </a:xfrm>
          <a:prstGeom prst="rect">
            <a:avLst/>
          </a:prstGeom>
        </p:spPr>
      </p:pic>
      <p:pic>
        <p:nvPicPr>
          <p:cNvPr id="11" name="Picture 10" descr="Picture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15000" y="3352800"/>
            <a:ext cx="2767355" cy="236505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907148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533400"/>
            <a:ext cx="2858788" cy="902133"/>
          </a:xfrm>
          <a:prstGeom prst="rect">
            <a:avLst/>
          </a:prstGeom>
        </p:spPr>
      </p:pic>
      <p:pic>
        <p:nvPicPr>
          <p:cNvPr id="3" name="Picture 2" descr="images (2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828800"/>
            <a:ext cx="5715000" cy="1981200"/>
          </a:xfrm>
          <a:prstGeom prst="rect">
            <a:avLst/>
          </a:prstGeom>
        </p:spPr>
      </p:pic>
      <p:pic>
        <p:nvPicPr>
          <p:cNvPr id="4" name="Picture 3" descr="Picture2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1371600"/>
            <a:ext cx="4114460" cy="438876"/>
          </a:xfrm>
          <a:prstGeom prst="rect">
            <a:avLst/>
          </a:prstGeom>
        </p:spPr>
      </p:pic>
      <p:pic>
        <p:nvPicPr>
          <p:cNvPr id="6" name="Picture 5" descr="Picture16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29000" y="3810000"/>
            <a:ext cx="2377244" cy="585168"/>
          </a:xfrm>
          <a:prstGeom prst="rect">
            <a:avLst/>
          </a:prstGeom>
        </p:spPr>
      </p:pic>
      <p:pic>
        <p:nvPicPr>
          <p:cNvPr id="8" name="Picture 7" descr="Picture17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66800" y="4495800"/>
            <a:ext cx="7543083" cy="18774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s (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62000"/>
            <a:ext cx="8458200" cy="5334000"/>
          </a:xfrm>
          <a:prstGeom prst="rect">
            <a:avLst/>
          </a:prstGeom>
        </p:spPr>
      </p:pic>
      <p:pic>
        <p:nvPicPr>
          <p:cNvPr id="4" name="Picture 3" descr="Picture2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447800"/>
            <a:ext cx="5334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838200"/>
            <a:ext cx="3596343" cy="585168"/>
          </a:xfrm>
          <a:prstGeom prst="rect">
            <a:avLst/>
          </a:prstGeom>
        </p:spPr>
      </p:pic>
      <p:pic>
        <p:nvPicPr>
          <p:cNvPr id="3" name="Picture 2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209800"/>
            <a:ext cx="4038600" cy="3657600"/>
          </a:xfrm>
          <a:prstGeom prst="rect">
            <a:avLst/>
          </a:prstGeom>
        </p:spPr>
      </p:pic>
      <p:pic>
        <p:nvPicPr>
          <p:cNvPr id="6" name="Picture 5" descr="download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2133600"/>
            <a:ext cx="40386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rot="10800000" flipH="1">
            <a:off x="3581400" y="3886200"/>
            <a:ext cx="2103120" cy="0"/>
          </a:xfrm>
          <a:prstGeom prst="line">
            <a:avLst/>
          </a:prstGeom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200400" y="31242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সমুদ্রস্রোত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219200"/>
            <a:ext cx="3175754" cy="585168"/>
          </a:xfrm>
          <a:prstGeom prst="rect">
            <a:avLst/>
          </a:prstGeom>
        </p:spPr>
      </p:pic>
      <p:pic>
        <p:nvPicPr>
          <p:cNvPr id="6" name="Picture 5" descr="Picture1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2502484"/>
            <a:ext cx="7467600" cy="267911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152400"/>
            <a:ext cx="4064655" cy="661368"/>
          </a:xfrm>
          <a:prstGeom prst="rect">
            <a:avLst/>
          </a:prstGeom>
        </p:spPr>
      </p:pic>
      <p:pic>
        <p:nvPicPr>
          <p:cNvPr id="3" name="Picture 2" descr="images (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990600"/>
            <a:ext cx="4038600" cy="3657600"/>
          </a:xfrm>
          <a:prstGeom prst="rect">
            <a:avLst/>
          </a:prstGeom>
        </p:spPr>
      </p:pic>
      <p:pic>
        <p:nvPicPr>
          <p:cNvPr id="4" name="Picture 3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8600" y="838200"/>
            <a:ext cx="4343400" cy="3886200"/>
          </a:xfrm>
          <a:prstGeom prst="rect">
            <a:avLst/>
          </a:prstGeom>
        </p:spPr>
      </p:pic>
      <p:pic>
        <p:nvPicPr>
          <p:cNvPr id="6" name="Picture 5" descr="Picture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5257800"/>
            <a:ext cx="8186252" cy="1298341"/>
          </a:xfrm>
          <a:prstGeom prst="rect">
            <a:avLst/>
          </a:prstGeom>
        </p:spPr>
      </p:pic>
      <p:pic>
        <p:nvPicPr>
          <p:cNvPr id="8" name="Picture 7" descr="Picture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1400" y="4648200"/>
            <a:ext cx="1913986" cy="670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1828800"/>
            <a:ext cx="2377244" cy="822892"/>
          </a:xfrm>
          <a:prstGeom prst="rect">
            <a:avLst/>
          </a:prstGeom>
        </p:spPr>
      </p:pic>
      <p:pic>
        <p:nvPicPr>
          <p:cNvPr id="7" name="Picture 6" descr="Pictur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657600"/>
            <a:ext cx="6248400" cy="8228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ictur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304800"/>
            <a:ext cx="4064655" cy="661368"/>
          </a:xfrm>
          <a:prstGeom prst="rect">
            <a:avLst/>
          </a:prstGeom>
        </p:spPr>
      </p:pic>
      <p:pic>
        <p:nvPicPr>
          <p:cNvPr id="3" name="Picture 2" descr="a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914400"/>
            <a:ext cx="3886200" cy="3048000"/>
          </a:xfrm>
          <a:prstGeom prst="rect">
            <a:avLst/>
          </a:prstGeom>
        </p:spPr>
      </p:pic>
      <p:pic>
        <p:nvPicPr>
          <p:cNvPr id="4" name="Picture 3" descr="a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1066800"/>
            <a:ext cx="4419600" cy="2819400"/>
          </a:xfrm>
          <a:prstGeom prst="rect">
            <a:avLst/>
          </a:prstGeom>
        </p:spPr>
      </p:pic>
      <p:pic>
        <p:nvPicPr>
          <p:cNvPr id="6" name="Picture 5" descr="Picture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0" y="3886200"/>
            <a:ext cx="2145615" cy="670505"/>
          </a:xfrm>
          <a:prstGeom prst="rect">
            <a:avLst/>
          </a:prstGeom>
        </p:spPr>
      </p:pic>
      <p:pic>
        <p:nvPicPr>
          <p:cNvPr id="8" name="Picture 7" descr="Picture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1000" y="4800600"/>
            <a:ext cx="8384324" cy="12983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762000"/>
            <a:ext cx="4495800" cy="3200400"/>
          </a:xfrm>
          <a:prstGeom prst="rect">
            <a:avLst/>
          </a:prstGeom>
        </p:spPr>
      </p:pic>
      <p:pic>
        <p:nvPicPr>
          <p:cNvPr id="3" name="Picture 2" descr="a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914400"/>
            <a:ext cx="4038600" cy="2971800"/>
          </a:xfrm>
          <a:prstGeom prst="rect">
            <a:avLst/>
          </a:prstGeom>
        </p:spPr>
      </p:pic>
      <p:pic>
        <p:nvPicPr>
          <p:cNvPr id="5" name="Picture 4" descr="Picture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800" y="4038600"/>
            <a:ext cx="1993227" cy="585168"/>
          </a:xfrm>
          <a:prstGeom prst="rect">
            <a:avLst/>
          </a:prstGeom>
        </p:spPr>
      </p:pic>
      <p:pic>
        <p:nvPicPr>
          <p:cNvPr id="7" name="Picture 6" descr="Picture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" y="4800600"/>
            <a:ext cx="7735185" cy="12983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1</Words>
  <Application>Microsoft Office PowerPoint</Application>
  <PresentationFormat>On-screen Show (4:3)</PresentationFormat>
  <Paragraphs>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51</cp:revision>
  <dcterms:created xsi:type="dcterms:W3CDTF">2006-08-16T00:00:00Z</dcterms:created>
  <dcterms:modified xsi:type="dcterms:W3CDTF">2021-06-18T16:32:21Z</dcterms:modified>
</cp:coreProperties>
</file>