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55C1C-B68D-4117-8605-5795D5BBD63C}" type="doc">
      <dgm:prSet loTypeId="urn:microsoft.com/office/officeart/2005/8/layout/hProcess3" loCatId="process" qsTypeId="urn:microsoft.com/office/officeart/2005/8/quickstyle/3d5" qsCatId="3D" csTypeId="urn:microsoft.com/office/officeart/2005/8/colors/accent1_2" csCatId="accent1" phldr="1"/>
      <dgm:spPr/>
    </dgm:pt>
    <dgm:pt modelId="{7820B126-BA57-4473-8F34-EEB7C22BD3F4}">
      <dgm:prSet phldrT="[Text]" custT="1"/>
      <dgm:spPr/>
      <dgm:t>
        <a:bodyPr/>
        <a:lstStyle/>
        <a:p>
          <a:r>
            <a:rPr lang="en-US" sz="6600" dirty="0" err="1"/>
            <a:t>স্বাগতম</a:t>
          </a:r>
          <a:endParaRPr lang="en-US" sz="6600" dirty="0"/>
        </a:p>
      </dgm:t>
    </dgm:pt>
    <dgm:pt modelId="{3FA9D135-12AE-4449-AD6A-AD8398962B78}" type="parTrans" cxnId="{6764ED82-FC8B-4F4D-850C-722930B81119}">
      <dgm:prSet/>
      <dgm:spPr/>
      <dgm:t>
        <a:bodyPr/>
        <a:lstStyle/>
        <a:p>
          <a:endParaRPr lang="en-US"/>
        </a:p>
      </dgm:t>
    </dgm:pt>
    <dgm:pt modelId="{86B3A28D-0E75-4D8F-AC47-E53BA3D21ADB}" type="sibTrans" cxnId="{6764ED82-FC8B-4F4D-850C-722930B81119}">
      <dgm:prSet/>
      <dgm:spPr/>
      <dgm:t>
        <a:bodyPr/>
        <a:lstStyle/>
        <a:p>
          <a:endParaRPr lang="en-US"/>
        </a:p>
      </dgm:t>
    </dgm:pt>
    <dgm:pt modelId="{28996473-D90C-4D7D-8DB2-FDD24A636573}">
      <dgm:prSet phldrT="[Text]" custT="1"/>
      <dgm:spPr/>
      <dgm:t>
        <a:bodyPr/>
        <a:lstStyle/>
        <a:p>
          <a:r>
            <a:rPr lang="en-US" sz="6600" dirty="0" err="1"/>
            <a:t>স্বাগতম</a:t>
          </a:r>
          <a:endParaRPr lang="en-US" sz="6600" dirty="0"/>
        </a:p>
      </dgm:t>
    </dgm:pt>
    <dgm:pt modelId="{9B6F9759-0316-4373-9A59-51E4788B00BA}" type="parTrans" cxnId="{5C5C806C-608E-4BD3-98CF-A8719D68A00C}">
      <dgm:prSet/>
      <dgm:spPr/>
      <dgm:t>
        <a:bodyPr/>
        <a:lstStyle/>
        <a:p>
          <a:endParaRPr lang="en-US"/>
        </a:p>
      </dgm:t>
    </dgm:pt>
    <dgm:pt modelId="{9D0785DB-04D7-44A3-A885-CB792EC8A26A}" type="sibTrans" cxnId="{5C5C806C-608E-4BD3-98CF-A8719D68A00C}">
      <dgm:prSet/>
      <dgm:spPr/>
      <dgm:t>
        <a:bodyPr/>
        <a:lstStyle/>
        <a:p>
          <a:endParaRPr lang="en-US"/>
        </a:p>
      </dgm:t>
    </dgm:pt>
    <dgm:pt modelId="{33B055DD-3933-4B5B-A233-B04CB14540B6}">
      <dgm:prSet phldrT="[Text]" custT="1"/>
      <dgm:spPr/>
      <dgm:t>
        <a:bodyPr/>
        <a:lstStyle/>
        <a:p>
          <a:r>
            <a:rPr lang="en-US" sz="6600" dirty="0" err="1"/>
            <a:t>স্বাগতম</a:t>
          </a:r>
          <a:endParaRPr lang="en-US" sz="6600" dirty="0"/>
        </a:p>
      </dgm:t>
    </dgm:pt>
    <dgm:pt modelId="{2CE11932-489B-4457-A8B7-0D605756A1BC}" type="parTrans" cxnId="{26FF353E-AAC8-4D91-B0F5-008D744CA141}">
      <dgm:prSet/>
      <dgm:spPr/>
      <dgm:t>
        <a:bodyPr/>
        <a:lstStyle/>
        <a:p>
          <a:endParaRPr lang="en-US"/>
        </a:p>
      </dgm:t>
    </dgm:pt>
    <dgm:pt modelId="{65D506FD-E967-444D-94A9-7746E7136000}" type="sibTrans" cxnId="{26FF353E-AAC8-4D91-B0F5-008D744CA141}">
      <dgm:prSet/>
      <dgm:spPr/>
      <dgm:t>
        <a:bodyPr/>
        <a:lstStyle/>
        <a:p>
          <a:endParaRPr lang="en-US"/>
        </a:p>
      </dgm:t>
    </dgm:pt>
    <dgm:pt modelId="{13F58E53-10DE-4E69-AAA0-E9D6A57BDF39}" type="pres">
      <dgm:prSet presAssocID="{D9C55C1C-B68D-4117-8605-5795D5BBD63C}" presName="Name0" presStyleCnt="0">
        <dgm:presLayoutVars>
          <dgm:dir/>
          <dgm:animLvl val="lvl"/>
          <dgm:resizeHandles val="exact"/>
        </dgm:presLayoutVars>
      </dgm:prSet>
      <dgm:spPr/>
    </dgm:pt>
    <dgm:pt modelId="{26AB6D28-E5A4-41E7-A8FD-9E32B510BFEF}" type="pres">
      <dgm:prSet presAssocID="{D9C55C1C-B68D-4117-8605-5795D5BBD63C}" presName="dummy" presStyleCnt="0"/>
      <dgm:spPr/>
    </dgm:pt>
    <dgm:pt modelId="{B27EE910-595C-40C9-BCB0-F8DDDDAE719A}" type="pres">
      <dgm:prSet presAssocID="{D9C55C1C-B68D-4117-8605-5795D5BBD63C}" presName="linH" presStyleCnt="0"/>
      <dgm:spPr/>
    </dgm:pt>
    <dgm:pt modelId="{FAB9E87A-D9E3-4C1A-9BEA-5CC390BA66D5}" type="pres">
      <dgm:prSet presAssocID="{D9C55C1C-B68D-4117-8605-5795D5BBD63C}" presName="padding1" presStyleCnt="0"/>
      <dgm:spPr/>
    </dgm:pt>
    <dgm:pt modelId="{A16D5A04-5176-463B-BA75-B716F364C064}" type="pres">
      <dgm:prSet presAssocID="{7820B126-BA57-4473-8F34-EEB7C22BD3F4}" presName="linV" presStyleCnt="0"/>
      <dgm:spPr/>
    </dgm:pt>
    <dgm:pt modelId="{AEAFC444-C006-4AF2-BC32-81D1ED463030}" type="pres">
      <dgm:prSet presAssocID="{7820B126-BA57-4473-8F34-EEB7C22BD3F4}" presName="spVertical1" presStyleCnt="0"/>
      <dgm:spPr/>
    </dgm:pt>
    <dgm:pt modelId="{255D555D-E53E-4E25-9090-01EE608BAD56}" type="pres">
      <dgm:prSet presAssocID="{7820B126-BA57-4473-8F34-EEB7C22BD3F4}" presName="parTx" presStyleLbl="revTx" presStyleIdx="0" presStyleCnt="3" custScaleX="101602">
        <dgm:presLayoutVars>
          <dgm:chMax val="0"/>
          <dgm:chPref val="0"/>
          <dgm:bulletEnabled val="1"/>
        </dgm:presLayoutVars>
      </dgm:prSet>
      <dgm:spPr/>
    </dgm:pt>
    <dgm:pt modelId="{B605EC9C-1257-4C1F-9341-C75316E99B99}" type="pres">
      <dgm:prSet presAssocID="{7820B126-BA57-4473-8F34-EEB7C22BD3F4}" presName="spVertical2" presStyleCnt="0"/>
      <dgm:spPr/>
    </dgm:pt>
    <dgm:pt modelId="{A4DF4380-302C-458E-A03C-9CE71F64872C}" type="pres">
      <dgm:prSet presAssocID="{7820B126-BA57-4473-8F34-EEB7C22BD3F4}" presName="spVertical3" presStyleCnt="0"/>
      <dgm:spPr/>
    </dgm:pt>
    <dgm:pt modelId="{91A6A120-DB81-4A85-BF11-0E577FC69ADC}" type="pres">
      <dgm:prSet presAssocID="{86B3A28D-0E75-4D8F-AC47-E53BA3D21ADB}" presName="space" presStyleCnt="0"/>
      <dgm:spPr/>
    </dgm:pt>
    <dgm:pt modelId="{740CC41F-21AF-4A30-9F1F-4DCF35DF11B6}" type="pres">
      <dgm:prSet presAssocID="{28996473-D90C-4D7D-8DB2-FDD24A636573}" presName="linV" presStyleCnt="0"/>
      <dgm:spPr/>
    </dgm:pt>
    <dgm:pt modelId="{08F4385E-FE58-40BA-8CD6-73DC045BC031}" type="pres">
      <dgm:prSet presAssocID="{28996473-D90C-4D7D-8DB2-FDD24A636573}" presName="spVertical1" presStyleCnt="0"/>
      <dgm:spPr/>
    </dgm:pt>
    <dgm:pt modelId="{A86D0E57-B04F-468D-A27A-710353DDCBF6}" type="pres">
      <dgm:prSet presAssocID="{28996473-D90C-4D7D-8DB2-FDD24A636573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F9E1804-819A-425A-A582-234EA23AD4F4}" type="pres">
      <dgm:prSet presAssocID="{28996473-D90C-4D7D-8DB2-FDD24A636573}" presName="spVertical2" presStyleCnt="0"/>
      <dgm:spPr/>
    </dgm:pt>
    <dgm:pt modelId="{46480F81-4025-4794-8F24-16D6E9FCDFDA}" type="pres">
      <dgm:prSet presAssocID="{28996473-D90C-4D7D-8DB2-FDD24A636573}" presName="spVertical3" presStyleCnt="0"/>
      <dgm:spPr/>
    </dgm:pt>
    <dgm:pt modelId="{4147B4F2-7650-47E6-BDAA-17621E413396}" type="pres">
      <dgm:prSet presAssocID="{9D0785DB-04D7-44A3-A885-CB792EC8A26A}" presName="space" presStyleCnt="0"/>
      <dgm:spPr/>
    </dgm:pt>
    <dgm:pt modelId="{4C69888E-94F9-4631-8566-ACCA71DA2439}" type="pres">
      <dgm:prSet presAssocID="{33B055DD-3933-4B5B-A233-B04CB14540B6}" presName="linV" presStyleCnt="0"/>
      <dgm:spPr/>
    </dgm:pt>
    <dgm:pt modelId="{8DA60128-866C-43CA-B7FE-4652F656F11B}" type="pres">
      <dgm:prSet presAssocID="{33B055DD-3933-4B5B-A233-B04CB14540B6}" presName="spVertical1" presStyleCnt="0"/>
      <dgm:spPr/>
    </dgm:pt>
    <dgm:pt modelId="{E51FC49B-154A-424A-B740-FB3520BBE707}" type="pres">
      <dgm:prSet presAssocID="{33B055DD-3933-4B5B-A233-B04CB14540B6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D540B08-B728-463B-9D0C-768E6729DD4F}" type="pres">
      <dgm:prSet presAssocID="{33B055DD-3933-4B5B-A233-B04CB14540B6}" presName="spVertical2" presStyleCnt="0"/>
      <dgm:spPr/>
    </dgm:pt>
    <dgm:pt modelId="{726D5CEA-C46A-4FD4-AF28-4DA58CB49EBD}" type="pres">
      <dgm:prSet presAssocID="{33B055DD-3933-4B5B-A233-B04CB14540B6}" presName="spVertical3" presStyleCnt="0"/>
      <dgm:spPr/>
    </dgm:pt>
    <dgm:pt modelId="{1E60CD95-F295-4C89-90CC-98DB0E5BFD5A}" type="pres">
      <dgm:prSet presAssocID="{D9C55C1C-B68D-4117-8605-5795D5BBD63C}" presName="padding2" presStyleCnt="0"/>
      <dgm:spPr/>
    </dgm:pt>
    <dgm:pt modelId="{E6A8F55E-0681-464B-9405-B1F1691D3E34}" type="pres">
      <dgm:prSet presAssocID="{D9C55C1C-B68D-4117-8605-5795D5BBD63C}" presName="negArrow" presStyleCnt="0"/>
      <dgm:spPr/>
    </dgm:pt>
    <dgm:pt modelId="{C2112452-7136-41F5-B08A-D78F851CC0F4}" type="pres">
      <dgm:prSet presAssocID="{D9C55C1C-B68D-4117-8605-5795D5BBD63C}" presName="backgroundArrow" presStyleLbl="node1" presStyleIdx="0" presStyleCn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372F028-F5EF-4A3D-B2F1-9C2A72FADEB1}" type="presOf" srcId="{33B055DD-3933-4B5B-A233-B04CB14540B6}" destId="{E51FC49B-154A-424A-B740-FB3520BBE707}" srcOrd="0" destOrd="0" presId="urn:microsoft.com/office/officeart/2005/8/layout/hProcess3"/>
    <dgm:cxn modelId="{26FF353E-AAC8-4D91-B0F5-008D744CA141}" srcId="{D9C55C1C-B68D-4117-8605-5795D5BBD63C}" destId="{33B055DD-3933-4B5B-A233-B04CB14540B6}" srcOrd="2" destOrd="0" parTransId="{2CE11932-489B-4457-A8B7-0D605756A1BC}" sibTransId="{65D506FD-E967-444D-94A9-7746E7136000}"/>
    <dgm:cxn modelId="{5C5C806C-608E-4BD3-98CF-A8719D68A00C}" srcId="{D9C55C1C-B68D-4117-8605-5795D5BBD63C}" destId="{28996473-D90C-4D7D-8DB2-FDD24A636573}" srcOrd="1" destOrd="0" parTransId="{9B6F9759-0316-4373-9A59-51E4788B00BA}" sibTransId="{9D0785DB-04D7-44A3-A885-CB792EC8A26A}"/>
    <dgm:cxn modelId="{B673EB75-BDE0-4CC9-AB5F-883D78914551}" type="presOf" srcId="{7820B126-BA57-4473-8F34-EEB7C22BD3F4}" destId="{255D555D-E53E-4E25-9090-01EE608BAD56}" srcOrd="0" destOrd="0" presId="urn:microsoft.com/office/officeart/2005/8/layout/hProcess3"/>
    <dgm:cxn modelId="{6764ED82-FC8B-4F4D-850C-722930B81119}" srcId="{D9C55C1C-B68D-4117-8605-5795D5BBD63C}" destId="{7820B126-BA57-4473-8F34-EEB7C22BD3F4}" srcOrd="0" destOrd="0" parTransId="{3FA9D135-12AE-4449-AD6A-AD8398962B78}" sibTransId="{86B3A28D-0E75-4D8F-AC47-E53BA3D21ADB}"/>
    <dgm:cxn modelId="{F66E36E8-92CE-4835-8A93-368EA1FA3B87}" type="presOf" srcId="{28996473-D90C-4D7D-8DB2-FDD24A636573}" destId="{A86D0E57-B04F-468D-A27A-710353DDCBF6}" srcOrd="0" destOrd="0" presId="urn:microsoft.com/office/officeart/2005/8/layout/hProcess3"/>
    <dgm:cxn modelId="{BD16DBFE-8BF9-4076-8F01-57AAD192AF74}" type="presOf" srcId="{D9C55C1C-B68D-4117-8605-5795D5BBD63C}" destId="{13F58E53-10DE-4E69-AAA0-E9D6A57BDF39}" srcOrd="0" destOrd="0" presId="urn:microsoft.com/office/officeart/2005/8/layout/hProcess3"/>
    <dgm:cxn modelId="{EFF0F8E1-C3A6-42BE-9645-F0C37371C1DA}" type="presParOf" srcId="{13F58E53-10DE-4E69-AAA0-E9D6A57BDF39}" destId="{26AB6D28-E5A4-41E7-A8FD-9E32B510BFEF}" srcOrd="0" destOrd="0" presId="urn:microsoft.com/office/officeart/2005/8/layout/hProcess3"/>
    <dgm:cxn modelId="{60B37DB9-13D7-4F7D-8C31-4D14AFCFDE26}" type="presParOf" srcId="{13F58E53-10DE-4E69-AAA0-E9D6A57BDF39}" destId="{B27EE910-595C-40C9-BCB0-F8DDDDAE719A}" srcOrd="1" destOrd="0" presId="urn:microsoft.com/office/officeart/2005/8/layout/hProcess3"/>
    <dgm:cxn modelId="{D8809450-E9A1-4D9C-8858-08011A8F1C40}" type="presParOf" srcId="{B27EE910-595C-40C9-BCB0-F8DDDDAE719A}" destId="{FAB9E87A-D9E3-4C1A-9BEA-5CC390BA66D5}" srcOrd="0" destOrd="0" presId="urn:microsoft.com/office/officeart/2005/8/layout/hProcess3"/>
    <dgm:cxn modelId="{38E41ECC-24F1-43CF-BE4A-1C6FA3FA8A41}" type="presParOf" srcId="{B27EE910-595C-40C9-BCB0-F8DDDDAE719A}" destId="{A16D5A04-5176-463B-BA75-B716F364C064}" srcOrd="1" destOrd="0" presId="urn:microsoft.com/office/officeart/2005/8/layout/hProcess3"/>
    <dgm:cxn modelId="{04739377-FD93-4A49-B7F7-030A68C6BE7C}" type="presParOf" srcId="{A16D5A04-5176-463B-BA75-B716F364C064}" destId="{AEAFC444-C006-4AF2-BC32-81D1ED463030}" srcOrd="0" destOrd="0" presId="urn:microsoft.com/office/officeart/2005/8/layout/hProcess3"/>
    <dgm:cxn modelId="{68A6F5CB-0FE0-4B23-BF59-8B7AEA410DD0}" type="presParOf" srcId="{A16D5A04-5176-463B-BA75-B716F364C064}" destId="{255D555D-E53E-4E25-9090-01EE608BAD56}" srcOrd="1" destOrd="0" presId="urn:microsoft.com/office/officeart/2005/8/layout/hProcess3"/>
    <dgm:cxn modelId="{518F7727-DD77-4C54-B1E2-6480B792DFE0}" type="presParOf" srcId="{A16D5A04-5176-463B-BA75-B716F364C064}" destId="{B605EC9C-1257-4C1F-9341-C75316E99B99}" srcOrd="2" destOrd="0" presId="urn:microsoft.com/office/officeart/2005/8/layout/hProcess3"/>
    <dgm:cxn modelId="{4DEE5DF5-80D0-4C4B-A7AE-29FFBE16C2A6}" type="presParOf" srcId="{A16D5A04-5176-463B-BA75-B716F364C064}" destId="{A4DF4380-302C-458E-A03C-9CE71F64872C}" srcOrd="3" destOrd="0" presId="urn:microsoft.com/office/officeart/2005/8/layout/hProcess3"/>
    <dgm:cxn modelId="{7540551E-D5B3-4F5C-A5C2-AE6EFB7CC7B1}" type="presParOf" srcId="{B27EE910-595C-40C9-BCB0-F8DDDDAE719A}" destId="{91A6A120-DB81-4A85-BF11-0E577FC69ADC}" srcOrd="2" destOrd="0" presId="urn:microsoft.com/office/officeart/2005/8/layout/hProcess3"/>
    <dgm:cxn modelId="{5F6BE665-36E3-494E-A3AE-4DF3AB7773E5}" type="presParOf" srcId="{B27EE910-595C-40C9-BCB0-F8DDDDAE719A}" destId="{740CC41F-21AF-4A30-9F1F-4DCF35DF11B6}" srcOrd="3" destOrd="0" presId="urn:microsoft.com/office/officeart/2005/8/layout/hProcess3"/>
    <dgm:cxn modelId="{3A6AE502-4D99-40FA-A4AD-57BBC70F5834}" type="presParOf" srcId="{740CC41F-21AF-4A30-9F1F-4DCF35DF11B6}" destId="{08F4385E-FE58-40BA-8CD6-73DC045BC031}" srcOrd="0" destOrd="0" presId="urn:microsoft.com/office/officeart/2005/8/layout/hProcess3"/>
    <dgm:cxn modelId="{1D18BA65-39B5-4E33-A47F-9CF0EFFA8881}" type="presParOf" srcId="{740CC41F-21AF-4A30-9F1F-4DCF35DF11B6}" destId="{A86D0E57-B04F-468D-A27A-710353DDCBF6}" srcOrd="1" destOrd="0" presId="urn:microsoft.com/office/officeart/2005/8/layout/hProcess3"/>
    <dgm:cxn modelId="{C7774D14-A6B3-4B79-BBE3-AA52E2479D74}" type="presParOf" srcId="{740CC41F-21AF-4A30-9F1F-4DCF35DF11B6}" destId="{4F9E1804-819A-425A-A582-234EA23AD4F4}" srcOrd="2" destOrd="0" presId="urn:microsoft.com/office/officeart/2005/8/layout/hProcess3"/>
    <dgm:cxn modelId="{FDCD43F0-4C26-41CC-8B4D-1E7F18DFE616}" type="presParOf" srcId="{740CC41F-21AF-4A30-9F1F-4DCF35DF11B6}" destId="{46480F81-4025-4794-8F24-16D6E9FCDFDA}" srcOrd="3" destOrd="0" presId="urn:microsoft.com/office/officeart/2005/8/layout/hProcess3"/>
    <dgm:cxn modelId="{1914E1EB-791B-4C7A-AA9F-019EC8105D68}" type="presParOf" srcId="{B27EE910-595C-40C9-BCB0-F8DDDDAE719A}" destId="{4147B4F2-7650-47E6-BDAA-17621E413396}" srcOrd="4" destOrd="0" presId="urn:microsoft.com/office/officeart/2005/8/layout/hProcess3"/>
    <dgm:cxn modelId="{82C7EFEA-3ACB-4CFF-BF39-4B5A133B9B87}" type="presParOf" srcId="{B27EE910-595C-40C9-BCB0-F8DDDDAE719A}" destId="{4C69888E-94F9-4631-8566-ACCA71DA2439}" srcOrd="5" destOrd="0" presId="urn:microsoft.com/office/officeart/2005/8/layout/hProcess3"/>
    <dgm:cxn modelId="{2EEC5668-DFCF-409E-A8EE-9D8E8E3B1550}" type="presParOf" srcId="{4C69888E-94F9-4631-8566-ACCA71DA2439}" destId="{8DA60128-866C-43CA-B7FE-4652F656F11B}" srcOrd="0" destOrd="0" presId="urn:microsoft.com/office/officeart/2005/8/layout/hProcess3"/>
    <dgm:cxn modelId="{0244EC32-3594-4280-8901-DC61BC0C3795}" type="presParOf" srcId="{4C69888E-94F9-4631-8566-ACCA71DA2439}" destId="{E51FC49B-154A-424A-B740-FB3520BBE707}" srcOrd="1" destOrd="0" presId="urn:microsoft.com/office/officeart/2005/8/layout/hProcess3"/>
    <dgm:cxn modelId="{6B1B9039-B74A-4E0F-B4A7-7C1A79DA24BF}" type="presParOf" srcId="{4C69888E-94F9-4631-8566-ACCA71DA2439}" destId="{9D540B08-B728-463B-9D0C-768E6729DD4F}" srcOrd="2" destOrd="0" presId="urn:microsoft.com/office/officeart/2005/8/layout/hProcess3"/>
    <dgm:cxn modelId="{EAD5D33A-67CC-4EDE-8B6A-2A86015CA5BB}" type="presParOf" srcId="{4C69888E-94F9-4631-8566-ACCA71DA2439}" destId="{726D5CEA-C46A-4FD4-AF28-4DA58CB49EBD}" srcOrd="3" destOrd="0" presId="urn:microsoft.com/office/officeart/2005/8/layout/hProcess3"/>
    <dgm:cxn modelId="{D59AF67D-E690-4768-A518-698EA6095940}" type="presParOf" srcId="{B27EE910-595C-40C9-BCB0-F8DDDDAE719A}" destId="{1E60CD95-F295-4C89-90CC-98DB0E5BFD5A}" srcOrd="6" destOrd="0" presId="urn:microsoft.com/office/officeart/2005/8/layout/hProcess3"/>
    <dgm:cxn modelId="{EA11520A-705C-4326-9876-1396854CB208}" type="presParOf" srcId="{B27EE910-595C-40C9-BCB0-F8DDDDAE719A}" destId="{E6A8F55E-0681-464B-9405-B1F1691D3E34}" srcOrd="7" destOrd="0" presId="urn:microsoft.com/office/officeart/2005/8/layout/hProcess3"/>
    <dgm:cxn modelId="{414163A3-89E9-4361-8FAA-2CF5BA5CB47A}" type="presParOf" srcId="{B27EE910-595C-40C9-BCB0-F8DDDDAE719A}" destId="{C2112452-7136-41F5-B08A-D78F851CC0F4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8D6588-E9AC-47B4-9532-21F7F16604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92FCC9B-812A-4E94-BC94-EF6B550B101D}">
      <dgm:prSet phldrT="[Text]"/>
      <dgm:spPr/>
      <dgm:t>
        <a:bodyPr/>
        <a:lstStyle/>
        <a:p>
          <a:r>
            <a:rPr lang="en-US" dirty="0" err="1"/>
            <a:t>দাতা</a:t>
          </a:r>
          <a:endParaRPr lang="en-US" dirty="0"/>
        </a:p>
      </dgm:t>
    </dgm:pt>
    <dgm:pt modelId="{BB717F02-9C9A-409D-97F3-053A5AB40929}" type="parTrans" cxnId="{2203FA40-8FB1-431A-9212-7EAB7C30189E}">
      <dgm:prSet/>
      <dgm:spPr/>
      <dgm:t>
        <a:bodyPr/>
        <a:lstStyle/>
        <a:p>
          <a:endParaRPr lang="en-US"/>
        </a:p>
      </dgm:t>
    </dgm:pt>
    <dgm:pt modelId="{6F24D3C8-12F6-48FD-85B4-B40FD6208DAD}" type="sibTrans" cxnId="{2203FA40-8FB1-431A-9212-7EAB7C30189E}">
      <dgm:prSet/>
      <dgm:spPr/>
      <dgm:t>
        <a:bodyPr/>
        <a:lstStyle/>
        <a:p>
          <a:endParaRPr lang="en-US"/>
        </a:p>
      </dgm:t>
    </dgm:pt>
    <dgm:pt modelId="{02D61DB6-1555-4E7F-99C6-1D2153E382AB}">
      <dgm:prSet phldrT="[Text]"/>
      <dgm:spPr/>
      <dgm:t>
        <a:bodyPr/>
        <a:lstStyle/>
        <a:p>
          <a:r>
            <a:rPr lang="en-US" dirty="0" err="1"/>
            <a:t>গ্রহিতা</a:t>
          </a:r>
          <a:endParaRPr lang="en-US" dirty="0"/>
        </a:p>
      </dgm:t>
    </dgm:pt>
    <dgm:pt modelId="{68337A8E-6E10-4746-8B23-044A35311D4F}" type="parTrans" cxnId="{CDFF328D-7152-4D6C-9DD5-0F7B35D0292B}">
      <dgm:prSet/>
      <dgm:spPr/>
      <dgm:t>
        <a:bodyPr/>
        <a:lstStyle/>
        <a:p>
          <a:endParaRPr lang="en-US"/>
        </a:p>
      </dgm:t>
    </dgm:pt>
    <dgm:pt modelId="{D864BCA0-424B-4A1F-8837-62ECF123F573}" type="sibTrans" cxnId="{CDFF328D-7152-4D6C-9DD5-0F7B35D0292B}">
      <dgm:prSet/>
      <dgm:spPr/>
      <dgm:t>
        <a:bodyPr/>
        <a:lstStyle/>
        <a:p>
          <a:endParaRPr lang="en-US"/>
        </a:p>
      </dgm:t>
    </dgm:pt>
    <dgm:pt modelId="{6561491A-4C7F-40BF-B5F2-2A4662C67DB7}" type="pres">
      <dgm:prSet presAssocID="{DD8D6588-E9AC-47B4-9532-21F7F166046C}" presName="CompostProcess" presStyleCnt="0">
        <dgm:presLayoutVars>
          <dgm:dir/>
          <dgm:resizeHandles val="exact"/>
        </dgm:presLayoutVars>
      </dgm:prSet>
      <dgm:spPr/>
    </dgm:pt>
    <dgm:pt modelId="{5821FADD-5B65-4D6E-87B9-F5F4753733E3}" type="pres">
      <dgm:prSet presAssocID="{DD8D6588-E9AC-47B4-9532-21F7F166046C}" presName="arrow" presStyleLbl="bgShp" presStyleIdx="0" presStyleCnt="1" custScaleX="105966" custLinFactNeighborX="0" custLinFactNeighborY="-5784"/>
      <dgm:spPr/>
    </dgm:pt>
    <dgm:pt modelId="{A4D29B3E-32E1-4331-AD60-80BEC5342964}" type="pres">
      <dgm:prSet presAssocID="{DD8D6588-E9AC-47B4-9532-21F7F166046C}" presName="linearProcess" presStyleCnt="0"/>
      <dgm:spPr/>
    </dgm:pt>
    <dgm:pt modelId="{EDA9361A-2128-4A48-B77F-7F45DC8727B8}" type="pres">
      <dgm:prSet presAssocID="{F92FCC9B-812A-4E94-BC94-EF6B550B101D}" presName="textNode" presStyleLbl="node1" presStyleIdx="0" presStyleCnt="2">
        <dgm:presLayoutVars>
          <dgm:bulletEnabled val="1"/>
        </dgm:presLayoutVars>
      </dgm:prSet>
      <dgm:spPr/>
    </dgm:pt>
    <dgm:pt modelId="{A95838D5-2640-4F88-8316-106DE28FE189}" type="pres">
      <dgm:prSet presAssocID="{6F24D3C8-12F6-48FD-85B4-B40FD6208DAD}" presName="sibTrans" presStyleCnt="0"/>
      <dgm:spPr/>
    </dgm:pt>
    <dgm:pt modelId="{525D1743-DAA1-4516-9453-3925E56899A3}" type="pres">
      <dgm:prSet presAssocID="{02D61DB6-1555-4E7F-99C6-1D2153E382AB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5A401C3F-1813-4DC1-8430-C99EFDD805C0}" type="presOf" srcId="{F92FCC9B-812A-4E94-BC94-EF6B550B101D}" destId="{EDA9361A-2128-4A48-B77F-7F45DC8727B8}" srcOrd="0" destOrd="0" presId="urn:microsoft.com/office/officeart/2005/8/layout/hProcess9"/>
    <dgm:cxn modelId="{2203FA40-8FB1-431A-9212-7EAB7C30189E}" srcId="{DD8D6588-E9AC-47B4-9532-21F7F166046C}" destId="{F92FCC9B-812A-4E94-BC94-EF6B550B101D}" srcOrd="0" destOrd="0" parTransId="{BB717F02-9C9A-409D-97F3-053A5AB40929}" sibTransId="{6F24D3C8-12F6-48FD-85B4-B40FD6208DAD}"/>
    <dgm:cxn modelId="{251FE651-EFC1-4B53-BB39-6938B46E2C1C}" type="presOf" srcId="{02D61DB6-1555-4E7F-99C6-1D2153E382AB}" destId="{525D1743-DAA1-4516-9453-3925E56899A3}" srcOrd="0" destOrd="0" presId="urn:microsoft.com/office/officeart/2005/8/layout/hProcess9"/>
    <dgm:cxn modelId="{CDFF328D-7152-4D6C-9DD5-0F7B35D0292B}" srcId="{DD8D6588-E9AC-47B4-9532-21F7F166046C}" destId="{02D61DB6-1555-4E7F-99C6-1D2153E382AB}" srcOrd="1" destOrd="0" parTransId="{68337A8E-6E10-4746-8B23-044A35311D4F}" sibTransId="{D864BCA0-424B-4A1F-8837-62ECF123F573}"/>
    <dgm:cxn modelId="{B61C84A9-C193-416F-9E2F-678DF4C659FA}" type="presOf" srcId="{DD8D6588-E9AC-47B4-9532-21F7F166046C}" destId="{6561491A-4C7F-40BF-B5F2-2A4662C67DB7}" srcOrd="0" destOrd="0" presId="urn:microsoft.com/office/officeart/2005/8/layout/hProcess9"/>
    <dgm:cxn modelId="{71185784-E27A-4E37-90F5-98D7350061C4}" type="presParOf" srcId="{6561491A-4C7F-40BF-B5F2-2A4662C67DB7}" destId="{5821FADD-5B65-4D6E-87B9-F5F4753733E3}" srcOrd="0" destOrd="0" presId="urn:microsoft.com/office/officeart/2005/8/layout/hProcess9"/>
    <dgm:cxn modelId="{6F1C7455-59C8-4955-BE1F-CF3E09DDAF47}" type="presParOf" srcId="{6561491A-4C7F-40BF-B5F2-2A4662C67DB7}" destId="{A4D29B3E-32E1-4331-AD60-80BEC5342964}" srcOrd="1" destOrd="0" presId="urn:microsoft.com/office/officeart/2005/8/layout/hProcess9"/>
    <dgm:cxn modelId="{C5286917-4680-4D60-A377-8FB4FDE97D5B}" type="presParOf" srcId="{A4D29B3E-32E1-4331-AD60-80BEC5342964}" destId="{EDA9361A-2128-4A48-B77F-7F45DC8727B8}" srcOrd="0" destOrd="0" presId="urn:microsoft.com/office/officeart/2005/8/layout/hProcess9"/>
    <dgm:cxn modelId="{C436DC9E-FC2C-4DA7-991A-8163A6682278}" type="presParOf" srcId="{A4D29B3E-32E1-4331-AD60-80BEC5342964}" destId="{A95838D5-2640-4F88-8316-106DE28FE189}" srcOrd="1" destOrd="0" presId="urn:microsoft.com/office/officeart/2005/8/layout/hProcess9"/>
    <dgm:cxn modelId="{C356CEF9-3AF9-4FCB-AB2F-D2C6CA40A7A3}" type="presParOf" srcId="{A4D29B3E-32E1-4331-AD60-80BEC5342964}" destId="{525D1743-DAA1-4516-9453-3925E56899A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813FE-6561-43CB-8F16-813C3066C8B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90874C-BD55-4024-96DC-DAF8F8CC27EE}">
      <dgm:prSet phldrT="[Text]"/>
      <dgm:spPr/>
      <dgm:t>
        <a:bodyPr/>
        <a:lstStyle/>
        <a:p>
          <a:r>
            <a:rPr lang="en-US" dirty="0" err="1"/>
            <a:t>দ্বৈত</a:t>
          </a:r>
          <a:r>
            <a:rPr lang="en-US" dirty="0"/>
            <a:t> </a:t>
          </a:r>
          <a:r>
            <a:rPr lang="en-US" dirty="0" err="1"/>
            <a:t>সত্তা</a:t>
          </a:r>
          <a:endParaRPr lang="en-US" dirty="0"/>
        </a:p>
      </dgm:t>
    </dgm:pt>
    <dgm:pt modelId="{CA457BD1-8E21-45EB-A741-2E0F189E2A94}" type="parTrans" cxnId="{5C25832C-5BCF-437C-8245-FAB9CE6652A9}">
      <dgm:prSet/>
      <dgm:spPr/>
      <dgm:t>
        <a:bodyPr/>
        <a:lstStyle/>
        <a:p>
          <a:endParaRPr lang="en-US"/>
        </a:p>
      </dgm:t>
    </dgm:pt>
    <dgm:pt modelId="{5A416DC6-30AD-42C9-B60E-526196D225B6}" type="sibTrans" cxnId="{5C25832C-5BCF-437C-8245-FAB9CE6652A9}">
      <dgm:prSet/>
      <dgm:spPr/>
      <dgm:t>
        <a:bodyPr/>
        <a:lstStyle/>
        <a:p>
          <a:endParaRPr lang="en-US"/>
        </a:p>
      </dgm:t>
    </dgm:pt>
    <dgm:pt modelId="{194F1F57-E624-428F-8459-034E8E0FC0C4}">
      <dgm:prSet phldrT="[Text]"/>
      <dgm:spPr/>
      <dgm:t>
        <a:bodyPr/>
        <a:lstStyle/>
        <a:p>
          <a:r>
            <a:rPr lang="en-US" dirty="0" err="1"/>
            <a:t>দাতা</a:t>
          </a:r>
          <a:r>
            <a:rPr lang="en-US" dirty="0"/>
            <a:t> ও </a:t>
          </a:r>
          <a:r>
            <a:rPr lang="en-US" dirty="0" err="1"/>
            <a:t>গ্রহিতা</a:t>
          </a:r>
          <a:endParaRPr lang="en-US" dirty="0"/>
        </a:p>
      </dgm:t>
    </dgm:pt>
    <dgm:pt modelId="{D428ABAC-035B-4DAD-992E-58E4B87CC0FD}" type="parTrans" cxnId="{E5F7FB1E-14D5-4309-944F-236B41BB8E15}">
      <dgm:prSet/>
      <dgm:spPr/>
      <dgm:t>
        <a:bodyPr/>
        <a:lstStyle/>
        <a:p>
          <a:endParaRPr lang="en-US"/>
        </a:p>
      </dgm:t>
    </dgm:pt>
    <dgm:pt modelId="{A2CDA6F8-ED98-4C4C-928B-A15CF68F761A}" type="sibTrans" cxnId="{E5F7FB1E-14D5-4309-944F-236B41BB8E15}">
      <dgm:prSet/>
      <dgm:spPr/>
      <dgm:t>
        <a:bodyPr/>
        <a:lstStyle/>
        <a:p>
          <a:endParaRPr lang="en-US"/>
        </a:p>
      </dgm:t>
    </dgm:pt>
    <dgm:pt modelId="{D9BCDD36-F502-4789-8129-93627AFE0FCF}">
      <dgm:prSet phldrT="[Text]"/>
      <dgm:spPr/>
      <dgm:t>
        <a:bodyPr/>
        <a:lstStyle/>
        <a:p>
          <a:r>
            <a:rPr lang="en-US" dirty="0" err="1"/>
            <a:t>ডেবিট</a:t>
          </a:r>
          <a:r>
            <a:rPr lang="en-US" dirty="0"/>
            <a:t> ও </a:t>
          </a:r>
          <a:r>
            <a:rPr lang="en-US" dirty="0" err="1"/>
            <a:t>ক্রেডিট</a:t>
          </a:r>
          <a:r>
            <a:rPr lang="en-US" dirty="0"/>
            <a:t> </a:t>
          </a:r>
          <a:r>
            <a:rPr lang="en-US" dirty="0" err="1"/>
            <a:t>নির্ণয়</a:t>
          </a:r>
          <a:r>
            <a:rPr lang="en-US" dirty="0"/>
            <a:t> </a:t>
          </a:r>
          <a:r>
            <a:rPr lang="en-US" dirty="0" err="1"/>
            <a:t>করা</a:t>
          </a:r>
          <a:endParaRPr lang="en-US" dirty="0"/>
        </a:p>
      </dgm:t>
    </dgm:pt>
    <dgm:pt modelId="{69004F6D-121F-4B6B-A5C1-2748C9B2533B}" type="parTrans" cxnId="{A279A4F9-DCE0-4F8C-85F0-8335B53A79BB}">
      <dgm:prSet/>
      <dgm:spPr/>
      <dgm:t>
        <a:bodyPr/>
        <a:lstStyle/>
        <a:p>
          <a:endParaRPr lang="en-US"/>
        </a:p>
      </dgm:t>
    </dgm:pt>
    <dgm:pt modelId="{551FF9DB-B3EF-4FEC-916A-9F8835A46F99}" type="sibTrans" cxnId="{A279A4F9-DCE0-4F8C-85F0-8335B53A79BB}">
      <dgm:prSet/>
      <dgm:spPr/>
      <dgm:t>
        <a:bodyPr/>
        <a:lstStyle/>
        <a:p>
          <a:endParaRPr lang="en-US"/>
        </a:p>
      </dgm:t>
    </dgm:pt>
    <dgm:pt modelId="{F1DC2B38-64F3-46A3-8F92-D6C2735FD43D}">
      <dgm:prSet phldrT="[Text]"/>
      <dgm:spPr/>
      <dgm:t>
        <a:bodyPr/>
        <a:lstStyle/>
        <a:p>
          <a:r>
            <a:rPr lang="en-US" dirty="0" err="1"/>
            <a:t>সমান</a:t>
          </a:r>
          <a:r>
            <a:rPr lang="en-US" dirty="0"/>
            <a:t> </a:t>
          </a:r>
          <a:r>
            <a:rPr lang="en-US" dirty="0" err="1"/>
            <a:t>অংকের</a:t>
          </a:r>
          <a:r>
            <a:rPr lang="en-US" dirty="0"/>
            <a:t> </a:t>
          </a:r>
          <a:r>
            <a:rPr lang="en-US" dirty="0" err="1"/>
            <a:t>আদান</a:t>
          </a:r>
          <a:r>
            <a:rPr lang="en-US" dirty="0"/>
            <a:t> </a:t>
          </a:r>
          <a:r>
            <a:rPr lang="en-US" dirty="0" err="1"/>
            <a:t>প্রদান</a:t>
          </a:r>
          <a:endParaRPr lang="en-US" dirty="0"/>
        </a:p>
      </dgm:t>
    </dgm:pt>
    <dgm:pt modelId="{2008F37B-D638-4057-ADD0-6CA8C92D9F6B}" type="parTrans" cxnId="{5BADB20B-D61E-4D5B-97A9-C16F541C41DC}">
      <dgm:prSet/>
      <dgm:spPr/>
      <dgm:t>
        <a:bodyPr/>
        <a:lstStyle/>
        <a:p>
          <a:endParaRPr lang="en-US"/>
        </a:p>
      </dgm:t>
    </dgm:pt>
    <dgm:pt modelId="{E80B7DCB-F47C-4726-B345-D1F39E24B19B}" type="sibTrans" cxnId="{5BADB20B-D61E-4D5B-97A9-C16F541C41DC}">
      <dgm:prSet/>
      <dgm:spPr/>
      <dgm:t>
        <a:bodyPr/>
        <a:lstStyle/>
        <a:p>
          <a:endParaRPr lang="en-US"/>
        </a:p>
      </dgm:t>
    </dgm:pt>
    <dgm:pt modelId="{0693C888-2C4E-4250-A83E-F9DECB9F24FC}">
      <dgm:prSet phldrT="[Text]"/>
      <dgm:spPr/>
      <dgm:t>
        <a:bodyPr/>
        <a:lstStyle/>
        <a:p>
          <a:r>
            <a:rPr lang="en-US" dirty="0" err="1"/>
            <a:t>সামগ্রিক</a:t>
          </a:r>
          <a:r>
            <a:rPr lang="en-US" dirty="0"/>
            <a:t> </a:t>
          </a:r>
          <a:r>
            <a:rPr lang="en-US" dirty="0" err="1"/>
            <a:t>ফলাফল</a:t>
          </a:r>
          <a:endParaRPr lang="en-US" dirty="0"/>
        </a:p>
      </dgm:t>
    </dgm:pt>
    <dgm:pt modelId="{2504D60F-AF25-4330-B67C-C6AC054EEC8B}" type="parTrans" cxnId="{ED524807-7659-4446-87D6-0B8AE41922A1}">
      <dgm:prSet/>
      <dgm:spPr/>
      <dgm:t>
        <a:bodyPr/>
        <a:lstStyle/>
        <a:p>
          <a:endParaRPr lang="en-US"/>
        </a:p>
      </dgm:t>
    </dgm:pt>
    <dgm:pt modelId="{EE26176F-61DC-4D65-A8E4-8ACE8AC9F326}" type="sibTrans" cxnId="{ED524807-7659-4446-87D6-0B8AE41922A1}">
      <dgm:prSet/>
      <dgm:spPr/>
      <dgm:t>
        <a:bodyPr/>
        <a:lstStyle/>
        <a:p>
          <a:endParaRPr lang="en-US"/>
        </a:p>
      </dgm:t>
    </dgm:pt>
    <dgm:pt modelId="{D624D2C0-99C8-45E4-891E-96FBFBF7627A}" type="pres">
      <dgm:prSet presAssocID="{13E813FE-6561-43CB-8F16-813C3066C8B6}" presName="diagram" presStyleCnt="0">
        <dgm:presLayoutVars>
          <dgm:dir/>
          <dgm:resizeHandles val="exact"/>
        </dgm:presLayoutVars>
      </dgm:prSet>
      <dgm:spPr/>
    </dgm:pt>
    <dgm:pt modelId="{6EDB347A-2D86-4482-BAF1-1EC372B80DFE}" type="pres">
      <dgm:prSet presAssocID="{7C90874C-BD55-4024-96DC-DAF8F8CC27EE}" presName="node" presStyleLbl="node1" presStyleIdx="0" presStyleCnt="5">
        <dgm:presLayoutVars>
          <dgm:bulletEnabled val="1"/>
        </dgm:presLayoutVars>
      </dgm:prSet>
      <dgm:spPr/>
    </dgm:pt>
    <dgm:pt modelId="{B9BB0749-0F76-4B85-86A6-97733BC5581B}" type="pres">
      <dgm:prSet presAssocID="{5A416DC6-30AD-42C9-B60E-526196D225B6}" presName="sibTrans" presStyleCnt="0"/>
      <dgm:spPr/>
    </dgm:pt>
    <dgm:pt modelId="{DA96FA4C-A5A9-4F15-BC1B-A22ABD06B907}" type="pres">
      <dgm:prSet presAssocID="{194F1F57-E624-428F-8459-034E8E0FC0C4}" presName="node" presStyleLbl="node1" presStyleIdx="1" presStyleCnt="5">
        <dgm:presLayoutVars>
          <dgm:bulletEnabled val="1"/>
        </dgm:presLayoutVars>
      </dgm:prSet>
      <dgm:spPr/>
    </dgm:pt>
    <dgm:pt modelId="{EB78170D-AA14-444D-AA11-B2257B093316}" type="pres">
      <dgm:prSet presAssocID="{A2CDA6F8-ED98-4C4C-928B-A15CF68F761A}" presName="sibTrans" presStyleCnt="0"/>
      <dgm:spPr/>
    </dgm:pt>
    <dgm:pt modelId="{FB24F497-6DBB-4A70-9242-12DF84CACC32}" type="pres">
      <dgm:prSet presAssocID="{D9BCDD36-F502-4789-8129-93627AFE0FCF}" presName="node" presStyleLbl="node1" presStyleIdx="2" presStyleCnt="5">
        <dgm:presLayoutVars>
          <dgm:bulletEnabled val="1"/>
        </dgm:presLayoutVars>
      </dgm:prSet>
      <dgm:spPr/>
    </dgm:pt>
    <dgm:pt modelId="{640D66ED-664C-45C6-8BAE-026A82D6A3F0}" type="pres">
      <dgm:prSet presAssocID="{551FF9DB-B3EF-4FEC-916A-9F8835A46F99}" presName="sibTrans" presStyleCnt="0"/>
      <dgm:spPr/>
    </dgm:pt>
    <dgm:pt modelId="{C49D967E-5296-4C24-A6A6-EC32DD55C8F3}" type="pres">
      <dgm:prSet presAssocID="{F1DC2B38-64F3-46A3-8F92-D6C2735FD43D}" presName="node" presStyleLbl="node1" presStyleIdx="3" presStyleCnt="5">
        <dgm:presLayoutVars>
          <dgm:bulletEnabled val="1"/>
        </dgm:presLayoutVars>
      </dgm:prSet>
      <dgm:spPr/>
    </dgm:pt>
    <dgm:pt modelId="{747D693A-AB38-456B-9D9F-4876D6D1C0D3}" type="pres">
      <dgm:prSet presAssocID="{E80B7DCB-F47C-4726-B345-D1F39E24B19B}" presName="sibTrans" presStyleCnt="0"/>
      <dgm:spPr/>
    </dgm:pt>
    <dgm:pt modelId="{CD972C71-D728-475C-9D6A-1D195586BB10}" type="pres">
      <dgm:prSet presAssocID="{0693C888-2C4E-4250-A83E-F9DECB9F24FC}" presName="node" presStyleLbl="node1" presStyleIdx="4" presStyleCnt="5">
        <dgm:presLayoutVars>
          <dgm:bulletEnabled val="1"/>
        </dgm:presLayoutVars>
      </dgm:prSet>
      <dgm:spPr/>
    </dgm:pt>
  </dgm:ptLst>
  <dgm:cxnLst>
    <dgm:cxn modelId="{ED524807-7659-4446-87D6-0B8AE41922A1}" srcId="{13E813FE-6561-43CB-8F16-813C3066C8B6}" destId="{0693C888-2C4E-4250-A83E-F9DECB9F24FC}" srcOrd="4" destOrd="0" parTransId="{2504D60F-AF25-4330-B67C-C6AC054EEC8B}" sibTransId="{EE26176F-61DC-4D65-A8E4-8ACE8AC9F326}"/>
    <dgm:cxn modelId="{5BADB20B-D61E-4D5B-97A9-C16F541C41DC}" srcId="{13E813FE-6561-43CB-8F16-813C3066C8B6}" destId="{F1DC2B38-64F3-46A3-8F92-D6C2735FD43D}" srcOrd="3" destOrd="0" parTransId="{2008F37B-D638-4057-ADD0-6CA8C92D9F6B}" sibTransId="{E80B7DCB-F47C-4726-B345-D1F39E24B19B}"/>
    <dgm:cxn modelId="{E5F7FB1E-14D5-4309-944F-236B41BB8E15}" srcId="{13E813FE-6561-43CB-8F16-813C3066C8B6}" destId="{194F1F57-E624-428F-8459-034E8E0FC0C4}" srcOrd="1" destOrd="0" parTransId="{D428ABAC-035B-4DAD-992E-58E4B87CC0FD}" sibTransId="{A2CDA6F8-ED98-4C4C-928B-A15CF68F761A}"/>
    <dgm:cxn modelId="{812B9D23-06C6-4733-90C6-96CE38485ACC}" type="presOf" srcId="{7C90874C-BD55-4024-96DC-DAF8F8CC27EE}" destId="{6EDB347A-2D86-4482-BAF1-1EC372B80DFE}" srcOrd="0" destOrd="0" presId="urn:microsoft.com/office/officeart/2005/8/layout/default"/>
    <dgm:cxn modelId="{5C25832C-5BCF-437C-8245-FAB9CE6652A9}" srcId="{13E813FE-6561-43CB-8F16-813C3066C8B6}" destId="{7C90874C-BD55-4024-96DC-DAF8F8CC27EE}" srcOrd="0" destOrd="0" parTransId="{CA457BD1-8E21-45EB-A741-2E0F189E2A94}" sibTransId="{5A416DC6-30AD-42C9-B60E-526196D225B6}"/>
    <dgm:cxn modelId="{F4EA4F52-71EF-4338-B559-70036A991160}" type="presOf" srcId="{F1DC2B38-64F3-46A3-8F92-D6C2735FD43D}" destId="{C49D967E-5296-4C24-A6A6-EC32DD55C8F3}" srcOrd="0" destOrd="0" presId="urn:microsoft.com/office/officeart/2005/8/layout/default"/>
    <dgm:cxn modelId="{B2EC768C-5A5D-41D1-9004-A9FA3F774122}" type="presOf" srcId="{D9BCDD36-F502-4789-8129-93627AFE0FCF}" destId="{FB24F497-6DBB-4A70-9242-12DF84CACC32}" srcOrd="0" destOrd="0" presId="urn:microsoft.com/office/officeart/2005/8/layout/default"/>
    <dgm:cxn modelId="{399CB6CE-AC2C-4116-B967-1ECD7FD984E5}" type="presOf" srcId="{194F1F57-E624-428F-8459-034E8E0FC0C4}" destId="{DA96FA4C-A5A9-4F15-BC1B-A22ABD06B907}" srcOrd="0" destOrd="0" presId="urn:microsoft.com/office/officeart/2005/8/layout/default"/>
    <dgm:cxn modelId="{A2B984DA-B315-4262-84E1-1012978FA32F}" type="presOf" srcId="{13E813FE-6561-43CB-8F16-813C3066C8B6}" destId="{D624D2C0-99C8-45E4-891E-96FBFBF7627A}" srcOrd="0" destOrd="0" presId="urn:microsoft.com/office/officeart/2005/8/layout/default"/>
    <dgm:cxn modelId="{5FB034E0-44BE-4D86-B621-AE4B3A94855F}" type="presOf" srcId="{0693C888-2C4E-4250-A83E-F9DECB9F24FC}" destId="{CD972C71-D728-475C-9D6A-1D195586BB10}" srcOrd="0" destOrd="0" presId="urn:microsoft.com/office/officeart/2005/8/layout/default"/>
    <dgm:cxn modelId="{A279A4F9-DCE0-4F8C-85F0-8335B53A79BB}" srcId="{13E813FE-6561-43CB-8F16-813C3066C8B6}" destId="{D9BCDD36-F502-4789-8129-93627AFE0FCF}" srcOrd="2" destOrd="0" parTransId="{69004F6D-121F-4B6B-A5C1-2748C9B2533B}" sibTransId="{551FF9DB-B3EF-4FEC-916A-9F8835A46F99}"/>
    <dgm:cxn modelId="{56CCDD39-DC39-4BB4-B584-B146C2D24018}" type="presParOf" srcId="{D624D2C0-99C8-45E4-891E-96FBFBF7627A}" destId="{6EDB347A-2D86-4482-BAF1-1EC372B80DFE}" srcOrd="0" destOrd="0" presId="urn:microsoft.com/office/officeart/2005/8/layout/default"/>
    <dgm:cxn modelId="{AD3CBDE3-7064-4628-A477-E5AE215926D2}" type="presParOf" srcId="{D624D2C0-99C8-45E4-891E-96FBFBF7627A}" destId="{B9BB0749-0F76-4B85-86A6-97733BC5581B}" srcOrd="1" destOrd="0" presId="urn:microsoft.com/office/officeart/2005/8/layout/default"/>
    <dgm:cxn modelId="{E18217A1-9A1B-4D14-8320-FDD18A269B6B}" type="presParOf" srcId="{D624D2C0-99C8-45E4-891E-96FBFBF7627A}" destId="{DA96FA4C-A5A9-4F15-BC1B-A22ABD06B907}" srcOrd="2" destOrd="0" presId="urn:microsoft.com/office/officeart/2005/8/layout/default"/>
    <dgm:cxn modelId="{1F959C7B-B730-438D-B3E3-43A572896D0F}" type="presParOf" srcId="{D624D2C0-99C8-45E4-891E-96FBFBF7627A}" destId="{EB78170D-AA14-444D-AA11-B2257B093316}" srcOrd="3" destOrd="0" presId="urn:microsoft.com/office/officeart/2005/8/layout/default"/>
    <dgm:cxn modelId="{C42FC7C5-E5AD-4CA8-B6AE-013C0F878EEC}" type="presParOf" srcId="{D624D2C0-99C8-45E4-891E-96FBFBF7627A}" destId="{FB24F497-6DBB-4A70-9242-12DF84CACC32}" srcOrd="4" destOrd="0" presId="urn:microsoft.com/office/officeart/2005/8/layout/default"/>
    <dgm:cxn modelId="{9A6532C3-EA68-4443-8656-065538FEDE89}" type="presParOf" srcId="{D624D2C0-99C8-45E4-891E-96FBFBF7627A}" destId="{640D66ED-664C-45C6-8BAE-026A82D6A3F0}" srcOrd="5" destOrd="0" presId="urn:microsoft.com/office/officeart/2005/8/layout/default"/>
    <dgm:cxn modelId="{1D468AB2-7D21-4BD2-B71C-16D0C7DBBF85}" type="presParOf" srcId="{D624D2C0-99C8-45E4-891E-96FBFBF7627A}" destId="{C49D967E-5296-4C24-A6A6-EC32DD55C8F3}" srcOrd="6" destOrd="0" presId="urn:microsoft.com/office/officeart/2005/8/layout/default"/>
    <dgm:cxn modelId="{43EC3D92-0704-4790-B568-A71B3C76C57A}" type="presParOf" srcId="{D624D2C0-99C8-45E4-891E-96FBFBF7627A}" destId="{747D693A-AB38-456B-9D9F-4876D6D1C0D3}" srcOrd="7" destOrd="0" presId="urn:microsoft.com/office/officeart/2005/8/layout/default"/>
    <dgm:cxn modelId="{7A5E456F-CBF6-43E9-BA07-267E7D5B4E58}" type="presParOf" srcId="{D624D2C0-99C8-45E4-891E-96FBFBF7627A}" destId="{CD972C71-D728-475C-9D6A-1D195586BB1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D4F57F-B0E4-4D2C-8AB5-CEFE6138C3C2}" type="doc">
      <dgm:prSet loTypeId="urn:microsoft.com/office/officeart/2009/3/layout/PlusandMinus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0D5FA8-F814-432B-A3B9-239499544A2D}">
      <dgm:prSet phldrT="[Text]"/>
      <dgm:spPr/>
      <dgm:t>
        <a:bodyPr/>
        <a:lstStyle/>
        <a:p>
          <a:r>
            <a:rPr lang="en-US" dirty="0" err="1"/>
            <a:t>পরিপূর্ণ</a:t>
          </a:r>
          <a:r>
            <a:rPr lang="en-US" dirty="0"/>
            <a:t> </a:t>
          </a:r>
          <a:r>
            <a:rPr lang="en-US" dirty="0" err="1"/>
            <a:t>হিসাব</a:t>
          </a:r>
          <a:r>
            <a:rPr lang="en-US" dirty="0"/>
            <a:t> </a:t>
          </a:r>
          <a:r>
            <a:rPr lang="en-US" dirty="0" err="1"/>
            <a:t>সংরক্ষণ</a:t>
          </a:r>
          <a:endParaRPr lang="en-US" dirty="0"/>
        </a:p>
        <a:p>
          <a:r>
            <a:rPr lang="en-US" dirty="0" err="1"/>
            <a:t>লাভ-লোকসান</a:t>
          </a:r>
          <a:r>
            <a:rPr lang="en-US" dirty="0"/>
            <a:t> </a:t>
          </a:r>
          <a:r>
            <a:rPr lang="en-US" dirty="0" err="1"/>
            <a:t>নিরূপণ</a:t>
          </a:r>
          <a:endParaRPr lang="en-US" dirty="0"/>
        </a:p>
        <a:p>
          <a:r>
            <a:rPr lang="en-US" dirty="0" err="1"/>
            <a:t>গাণিতিক</a:t>
          </a:r>
          <a:r>
            <a:rPr lang="en-US" dirty="0"/>
            <a:t> </a:t>
          </a:r>
          <a:r>
            <a:rPr lang="en-US" dirty="0" err="1"/>
            <a:t>শুদ্ধতা</a:t>
          </a:r>
          <a:r>
            <a:rPr lang="en-US" dirty="0"/>
            <a:t> </a:t>
          </a:r>
          <a:r>
            <a:rPr lang="en-US" dirty="0" err="1"/>
            <a:t>যাচাই</a:t>
          </a:r>
          <a:endParaRPr lang="en-US" dirty="0"/>
        </a:p>
        <a:p>
          <a:r>
            <a:rPr lang="en-US" dirty="0" err="1"/>
            <a:t>আর্থিক</a:t>
          </a:r>
          <a:r>
            <a:rPr lang="en-US" dirty="0"/>
            <a:t> </a:t>
          </a:r>
          <a:r>
            <a:rPr lang="en-US" dirty="0" err="1"/>
            <a:t>অবস্থা</a:t>
          </a:r>
          <a:r>
            <a:rPr lang="en-US" dirty="0"/>
            <a:t> </a:t>
          </a:r>
          <a:r>
            <a:rPr lang="en-US" dirty="0" err="1"/>
            <a:t>নিরূপণ</a:t>
          </a:r>
          <a:endParaRPr lang="en-US" dirty="0"/>
        </a:p>
        <a:p>
          <a:r>
            <a:rPr lang="en-US" dirty="0" err="1"/>
            <a:t>ভুল-ত্রুটি</a:t>
          </a:r>
          <a:r>
            <a:rPr lang="en-US" dirty="0"/>
            <a:t> ও </a:t>
          </a:r>
          <a:r>
            <a:rPr lang="en-US" dirty="0" err="1"/>
            <a:t>জালিয়াতি</a:t>
          </a:r>
          <a:r>
            <a:rPr lang="en-US" dirty="0"/>
            <a:t> </a:t>
          </a:r>
          <a:r>
            <a:rPr lang="en-US" dirty="0" err="1"/>
            <a:t>উদঘাটন</a:t>
          </a:r>
          <a:r>
            <a:rPr lang="en-US" dirty="0"/>
            <a:t> ও </a:t>
          </a:r>
          <a:r>
            <a:rPr lang="en-US" dirty="0" err="1"/>
            <a:t>প্রতিরোধ</a:t>
          </a:r>
          <a:endParaRPr lang="en-US" dirty="0"/>
        </a:p>
      </dgm:t>
    </dgm:pt>
    <dgm:pt modelId="{14736018-2D98-4AD6-BE0E-6A3FE507B02F}" type="parTrans" cxnId="{3BF152AE-4DB4-4D28-8E79-64342DD2FA99}">
      <dgm:prSet/>
      <dgm:spPr/>
      <dgm:t>
        <a:bodyPr/>
        <a:lstStyle/>
        <a:p>
          <a:endParaRPr lang="en-US"/>
        </a:p>
      </dgm:t>
    </dgm:pt>
    <dgm:pt modelId="{40F53595-91F3-445C-8CF2-2480E14045CE}" type="sibTrans" cxnId="{3BF152AE-4DB4-4D28-8E79-64342DD2FA99}">
      <dgm:prSet/>
      <dgm:spPr/>
      <dgm:t>
        <a:bodyPr/>
        <a:lstStyle/>
        <a:p>
          <a:endParaRPr lang="en-US"/>
        </a:p>
      </dgm:t>
    </dgm:pt>
    <dgm:pt modelId="{15771D19-E196-46E5-80D0-60E445EFAFB0}">
      <dgm:prSet phldrT="[Text]"/>
      <dgm:spPr/>
      <dgm:t>
        <a:bodyPr/>
        <a:lstStyle/>
        <a:p>
          <a:r>
            <a:rPr lang="en-US" dirty="0" err="1"/>
            <a:t>ব্যয়</a:t>
          </a:r>
          <a:r>
            <a:rPr lang="en-US" dirty="0"/>
            <a:t> </a:t>
          </a:r>
          <a:r>
            <a:rPr lang="en-US" dirty="0" err="1"/>
            <a:t>নিয়ন্ত্রণ</a:t>
          </a:r>
          <a:endParaRPr lang="en-US" dirty="0"/>
        </a:p>
        <a:p>
          <a:r>
            <a:rPr lang="en-US" dirty="0" err="1"/>
            <a:t>মোট</a:t>
          </a:r>
          <a:r>
            <a:rPr lang="en-US" dirty="0"/>
            <a:t> </a:t>
          </a:r>
          <a:r>
            <a:rPr lang="en-US" dirty="0" err="1"/>
            <a:t>দেনা</a:t>
          </a:r>
          <a:r>
            <a:rPr lang="en-US" dirty="0"/>
            <a:t> </a:t>
          </a:r>
          <a:r>
            <a:rPr lang="en-US" dirty="0" err="1"/>
            <a:t>পাওনার</a:t>
          </a:r>
          <a:r>
            <a:rPr lang="en-US" dirty="0"/>
            <a:t> </a:t>
          </a:r>
          <a:r>
            <a:rPr lang="en-US" dirty="0" err="1"/>
            <a:t>পরিমাণ</a:t>
          </a:r>
          <a:r>
            <a:rPr lang="en-US" dirty="0"/>
            <a:t> </a:t>
          </a:r>
          <a:r>
            <a:rPr lang="en-US" dirty="0" err="1"/>
            <a:t>নির্ণয়</a:t>
          </a:r>
          <a:endParaRPr lang="en-US" dirty="0"/>
        </a:p>
        <a:p>
          <a:r>
            <a:rPr lang="en-US" dirty="0" err="1"/>
            <a:t>সঠিক</a:t>
          </a:r>
          <a:r>
            <a:rPr lang="en-US" dirty="0"/>
            <a:t> </a:t>
          </a:r>
          <a:r>
            <a:rPr lang="en-US" dirty="0" err="1"/>
            <a:t>কর</a:t>
          </a:r>
          <a:r>
            <a:rPr lang="en-US" dirty="0"/>
            <a:t> </a:t>
          </a:r>
          <a:r>
            <a:rPr lang="en-US" dirty="0" err="1"/>
            <a:t>নির্ধারণ</a:t>
          </a:r>
          <a:endParaRPr lang="en-US" dirty="0"/>
        </a:p>
        <a:p>
          <a:r>
            <a:rPr lang="en-US" dirty="0" err="1"/>
            <a:t>সহজ</a:t>
          </a:r>
          <a:r>
            <a:rPr lang="en-US" dirty="0"/>
            <a:t> </a:t>
          </a:r>
          <a:r>
            <a:rPr lang="en-US" dirty="0" err="1"/>
            <a:t>প্রয়োগ</a:t>
          </a:r>
          <a:endParaRPr lang="en-US" dirty="0"/>
        </a:p>
        <a:p>
          <a:r>
            <a:rPr lang="en-US" dirty="0" err="1"/>
            <a:t>সার্বজনীন</a:t>
          </a:r>
          <a:r>
            <a:rPr lang="en-US" dirty="0"/>
            <a:t> </a:t>
          </a:r>
          <a:r>
            <a:rPr lang="en-US" dirty="0" err="1"/>
            <a:t>স্বীকৃতি</a:t>
          </a:r>
          <a:endParaRPr lang="en-US" dirty="0"/>
        </a:p>
      </dgm:t>
    </dgm:pt>
    <dgm:pt modelId="{C72D555B-B966-4960-B2C1-FC276CFBCF2C}" type="parTrans" cxnId="{54B3C88F-F13E-4369-B2A7-FB4387BFDD22}">
      <dgm:prSet/>
      <dgm:spPr/>
      <dgm:t>
        <a:bodyPr/>
        <a:lstStyle/>
        <a:p>
          <a:endParaRPr lang="en-US"/>
        </a:p>
      </dgm:t>
    </dgm:pt>
    <dgm:pt modelId="{3F697F2E-1B10-4374-B6AC-F54F8A406191}" type="sibTrans" cxnId="{54B3C88F-F13E-4369-B2A7-FB4387BFDD22}">
      <dgm:prSet/>
      <dgm:spPr/>
      <dgm:t>
        <a:bodyPr/>
        <a:lstStyle/>
        <a:p>
          <a:endParaRPr lang="en-US"/>
        </a:p>
      </dgm:t>
    </dgm:pt>
    <dgm:pt modelId="{111448F9-8F8E-495B-967B-F8009979E2B7}" type="pres">
      <dgm:prSet presAssocID="{20D4F57F-B0E4-4D2C-8AB5-CEFE6138C3C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C6CFE834-616B-46A6-B145-15D1CB95699B}" type="pres">
      <dgm:prSet presAssocID="{20D4F57F-B0E4-4D2C-8AB5-CEFE6138C3C2}" presName="Background" presStyleLbl="bgImgPlace1" presStyleIdx="0" presStyleCnt="1" custScaleX="118826"/>
      <dgm:spPr/>
    </dgm:pt>
    <dgm:pt modelId="{5EE44250-F229-4C24-AF3E-27111B281FB1}" type="pres">
      <dgm:prSet presAssocID="{20D4F57F-B0E4-4D2C-8AB5-CEFE6138C3C2}" presName="ParentText1" presStyleLbl="revTx" presStyleIdx="0" presStyleCnt="2" custScaleX="92712">
        <dgm:presLayoutVars>
          <dgm:chMax val="0"/>
          <dgm:chPref val="0"/>
          <dgm:bulletEnabled val="1"/>
        </dgm:presLayoutVars>
      </dgm:prSet>
      <dgm:spPr/>
    </dgm:pt>
    <dgm:pt modelId="{09DDD7A5-61CE-44B4-B213-2F4700203D7E}" type="pres">
      <dgm:prSet presAssocID="{20D4F57F-B0E4-4D2C-8AB5-CEFE6138C3C2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5431BF34-E33F-455D-87C7-7150ACF68147}" type="pres">
      <dgm:prSet presAssocID="{20D4F57F-B0E4-4D2C-8AB5-CEFE6138C3C2}" presName="Plus" presStyleLbl="alignNode1" presStyleIdx="0" presStyleCnt="2"/>
      <dgm:spPr/>
    </dgm:pt>
    <dgm:pt modelId="{1AAE800B-2339-45CE-B2D4-A3B9018D7673}" type="pres">
      <dgm:prSet presAssocID="{20D4F57F-B0E4-4D2C-8AB5-CEFE6138C3C2}" presName="Minus" presStyleLbl="alignNode1" presStyleIdx="1" presStyleCnt="2"/>
      <dgm:spPr/>
    </dgm:pt>
    <dgm:pt modelId="{90146EEB-D584-4E96-8C85-2F9B01E89BDE}" type="pres">
      <dgm:prSet presAssocID="{20D4F57F-B0E4-4D2C-8AB5-CEFE6138C3C2}" presName="Divider" presStyleLbl="parChTrans1D1" presStyleIdx="0" presStyleCnt="1"/>
      <dgm:spPr/>
    </dgm:pt>
  </dgm:ptLst>
  <dgm:cxnLst>
    <dgm:cxn modelId="{3173BE12-1B70-4215-A1D7-C30FEB135F1B}" type="presOf" srcId="{450D5FA8-F814-432B-A3B9-239499544A2D}" destId="{5EE44250-F229-4C24-AF3E-27111B281FB1}" srcOrd="0" destOrd="0" presId="urn:microsoft.com/office/officeart/2009/3/layout/PlusandMinus"/>
    <dgm:cxn modelId="{238C3469-18FC-4CC6-BC05-33211639AE9F}" type="presOf" srcId="{15771D19-E196-46E5-80D0-60E445EFAFB0}" destId="{09DDD7A5-61CE-44B4-B213-2F4700203D7E}" srcOrd="0" destOrd="0" presId="urn:microsoft.com/office/officeart/2009/3/layout/PlusandMinus"/>
    <dgm:cxn modelId="{54B3C88F-F13E-4369-B2A7-FB4387BFDD22}" srcId="{20D4F57F-B0E4-4D2C-8AB5-CEFE6138C3C2}" destId="{15771D19-E196-46E5-80D0-60E445EFAFB0}" srcOrd="1" destOrd="0" parTransId="{C72D555B-B966-4960-B2C1-FC276CFBCF2C}" sibTransId="{3F697F2E-1B10-4374-B6AC-F54F8A406191}"/>
    <dgm:cxn modelId="{E40A8291-8985-410F-82D1-16AA5B84136B}" type="presOf" srcId="{20D4F57F-B0E4-4D2C-8AB5-CEFE6138C3C2}" destId="{111448F9-8F8E-495B-967B-F8009979E2B7}" srcOrd="0" destOrd="0" presId="urn:microsoft.com/office/officeart/2009/3/layout/PlusandMinus"/>
    <dgm:cxn modelId="{3BF152AE-4DB4-4D28-8E79-64342DD2FA99}" srcId="{20D4F57F-B0E4-4D2C-8AB5-CEFE6138C3C2}" destId="{450D5FA8-F814-432B-A3B9-239499544A2D}" srcOrd="0" destOrd="0" parTransId="{14736018-2D98-4AD6-BE0E-6A3FE507B02F}" sibTransId="{40F53595-91F3-445C-8CF2-2480E14045CE}"/>
    <dgm:cxn modelId="{F18306FD-F045-44FD-9B4B-D96EBA0CDB91}" type="presParOf" srcId="{111448F9-8F8E-495B-967B-F8009979E2B7}" destId="{C6CFE834-616B-46A6-B145-15D1CB95699B}" srcOrd="0" destOrd="0" presId="urn:microsoft.com/office/officeart/2009/3/layout/PlusandMinus"/>
    <dgm:cxn modelId="{CD4BB2E2-A5E7-47B8-996E-5E8CB9B0C380}" type="presParOf" srcId="{111448F9-8F8E-495B-967B-F8009979E2B7}" destId="{5EE44250-F229-4C24-AF3E-27111B281FB1}" srcOrd="1" destOrd="0" presId="urn:microsoft.com/office/officeart/2009/3/layout/PlusandMinus"/>
    <dgm:cxn modelId="{A80C3C74-1ACD-4108-94F8-BE4E8D9938A2}" type="presParOf" srcId="{111448F9-8F8E-495B-967B-F8009979E2B7}" destId="{09DDD7A5-61CE-44B4-B213-2F4700203D7E}" srcOrd="2" destOrd="0" presId="urn:microsoft.com/office/officeart/2009/3/layout/PlusandMinus"/>
    <dgm:cxn modelId="{3B503BA1-2E8B-492F-8ED7-F1AD4FF13328}" type="presParOf" srcId="{111448F9-8F8E-495B-967B-F8009979E2B7}" destId="{5431BF34-E33F-455D-87C7-7150ACF68147}" srcOrd="3" destOrd="0" presId="urn:microsoft.com/office/officeart/2009/3/layout/PlusandMinus"/>
    <dgm:cxn modelId="{3ED5BB65-A80D-4A2D-98FE-6BD08B8EC140}" type="presParOf" srcId="{111448F9-8F8E-495B-967B-F8009979E2B7}" destId="{1AAE800B-2339-45CE-B2D4-A3B9018D7673}" srcOrd="4" destOrd="0" presId="urn:microsoft.com/office/officeart/2009/3/layout/PlusandMinus"/>
    <dgm:cxn modelId="{9B1629C0-FA51-4981-8BB0-51D2AEAF7C93}" type="presParOf" srcId="{111448F9-8F8E-495B-967B-F8009979E2B7}" destId="{90146EEB-D584-4E96-8C85-2F9B01E89BDE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412261-41F7-42C5-81AA-0CBB928522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9767CF-928F-45F1-ABCD-4E867C59DE63}">
      <dgm:prSet phldrT="[Text]"/>
      <dgm:spPr/>
      <dgm:t>
        <a:bodyPr/>
        <a:lstStyle/>
        <a:p>
          <a:r>
            <a:rPr lang="en-US" dirty="0" err="1"/>
            <a:t>সম্পদ</a:t>
          </a:r>
          <a:endParaRPr lang="en-US" dirty="0"/>
        </a:p>
      </dgm:t>
    </dgm:pt>
    <dgm:pt modelId="{DE17AC5D-DF74-47B9-B521-F9D9FA59E06F}" type="parTrans" cxnId="{DDEA796B-133A-43F4-9357-0B21402BA5CF}">
      <dgm:prSet/>
      <dgm:spPr/>
      <dgm:t>
        <a:bodyPr/>
        <a:lstStyle/>
        <a:p>
          <a:endParaRPr lang="en-US"/>
        </a:p>
      </dgm:t>
    </dgm:pt>
    <dgm:pt modelId="{53A296C8-D366-4AA3-B0F4-EBB3298C2D84}" type="sibTrans" cxnId="{DDEA796B-133A-43F4-9357-0B21402BA5CF}">
      <dgm:prSet/>
      <dgm:spPr/>
      <dgm:t>
        <a:bodyPr/>
        <a:lstStyle/>
        <a:p>
          <a:endParaRPr lang="en-US"/>
        </a:p>
      </dgm:t>
    </dgm:pt>
    <dgm:pt modelId="{69ABC638-2E1F-4FA5-A254-38C91165E954}">
      <dgm:prSet phldrT="[Text]"/>
      <dgm:spPr/>
      <dgm:t>
        <a:bodyPr/>
        <a:lstStyle/>
        <a:p>
          <a:r>
            <a:rPr lang="en-US" dirty="0" err="1"/>
            <a:t>দায়</a:t>
          </a:r>
          <a:endParaRPr lang="en-US" dirty="0"/>
        </a:p>
      </dgm:t>
    </dgm:pt>
    <dgm:pt modelId="{BB4772FF-C5C8-463A-8429-49AF720427F2}" type="parTrans" cxnId="{176CBDD4-4FEA-4E5A-91B0-25B8AAD860F3}">
      <dgm:prSet/>
      <dgm:spPr/>
      <dgm:t>
        <a:bodyPr/>
        <a:lstStyle/>
        <a:p>
          <a:endParaRPr lang="en-US"/>
        </a:p>
      </dgm:t>
    </dgm:pt>
    <dgm:pt modelId="{BD3D4491-A623-4644-AD95-9F8A83D17CBD}" type="sibTrans" cxnId="{176CBDD4-4FEA-4E5A-91B0-25B8AAD860F3}">
      <dgm:prSet/>
      <dgm:spPr/>
      <dgm:t>
        <a:bodyPr/>
        <a:lstStyle/>
        <a:p>
          <a:endParaRPr lang="en-US"/>
        </a:p>
      </dgm:t>
    </dgm:pt>
    <dgm:pt modelId="{94879461-AAB9-4EB7-9E16-D228A0FC5DF6}">
      <dgm:prSet phldrT="[Text]"/>
      <dgm:spPr/>
      <dgm:t>
        <a:bodyPr/>
        <a:lstStyle/>
        <a:p>
          <a:r>
            <a:rPr lang="en-US" dirty="0" err="1"/>
            <a:t>মালিকানা</a:t>
          </a:r>
          <a:r>
            <a:rPr lang="en-US" dirty="0"/>
            <a:t> </a:t>
          </a:r>
          <a:r>
            <a:rPr lang="en-US" dirty="0" err="1"/>
            <a:t>স্বত্ত্ব</a:t>
          </a:r>
          <a:endParaRPr lang="en-US" dirty="0"/>
        </a:p>
      </dgm:t>
    </dgm:pt>
    <dgm:pt modelId="{2563C957-65CE-4E9D-8693-ADEAB2AF8899}" type="parTrans" cxnId="{32E8CF28-6E65-4190-A61F-C93D2B2DE4E3}">
      <dgm:prSet/>
      <dgm:spPr/>
      <dgm:t>
        <a:bodyPr/>
        <a:lstStyle/>
        <a:p>
          <a:endParaRPr lang="en-US"/>
        </a:p>
      </dgm:t>
    </dgm:pt>
    <dgm:pt modelId="{CA631007-731B-41D1-B93D-FDF218379C8B}" type="sibTrans" cxnId="{32E8CF28-6E65-4190-A61F-C93D2B2DE4E3}">
      <dgm:prSet/>
      <dgm:spPr/>
      <dgm:t>
        <a:bodyPr/>
        <a:lstStyle/>
        <a:p>
          <a:endParaRPr lang="en-US"/>
        </a:p>
      </dgm:t>
    </dgm:pt>
    <dgm:pt modelId="{8FC3F92A-4340-4DB8-BA37-154DE1659EFC}">
      <dgm:prSet phldrT="[Text]"/>
      <dgm:spPr/>
      <dgm:t>
        <a:bodyPr/>
        <a:lstStyle/>
        <a:p>
          <a:r>
            <a:rPr lang="en-US" dirty="0" err="1"/>
            <a:t>আয়</a:t>
          </a:r>
          <a:endParaRPr lang="en-US" dirty="0"/>
        </a:p>
      </dgm:t>
    </dgm:pt>
    <dgm:pt modelId="{12C93A84-4AEA-463E-B096-759B32C40E87}" type="parTrans" cxnId="{EE586E49-A140-4901-8619-339E153A16CE}">
      <dgm:prSet/>
      <dgm:spPr/>
      <dgm:t>
        <a:bodyPr/>
        <a:lstStyle/>
        <a:p>
          <a:endParaRPr lang="en-US"/>
        </a:p>
      </dgm:t>
    </dgm:pt>
    <dgm:pt modelId="{361E8D87-83B9-452E-894F-F4E40AAA8841}" type="sibTrans" cxnId="{EE586E49-A140-4901-8619-339E153A16CE}">
      <dgm:prSet/>
      <dgm:spPr/>
      <dgm:t>
        <a:bodyPr/>
        <a:lstStyle/>
        <a:p>
          <a:endParaRPr lang="en-US"/>
        </a:p>
      </dgm:t>
    </dgm:pt>
    <dgm:pt modelId="{64EF11D3-03CD-4B0A-93D9-63FA0EA29B24}">
      <dgm:prSet phldrT="[Text]"/>
      <dgm:spPr/>
      <dgm:t>
        <a:bodyPr/>
        <a:lstStyle/>
        <a:p>
          <a:r>
            <a:rPr lang="en-US" dirty="0" err="1"/>
            <a:t>ব্যয়</a:t>
          </a:r>
          <a:endParaRPr lang="en-US" dirty="0"/>
        </a:p>
      </dgm:t>
    </dgm:pt>
    <dgm:pt modelId="{A3880BA3-D6F6-481D-A6E3-247A2BCB16B0}" type="parTrans" cxnId="{61DB5661-7052-4484-A466-34A3E6E9C4A7}">
      <dgm:prSet/>
      <dgm:spPr/>
      <dgm:t>
        <a:bodyPr/>
        <a:lstStyle/>
        <a:p>
          <a:endParaRPr lang="en-US"/>
        </a:p>
      </dgm:t>
    </dgm:pt>
    <dgm:pt modelId="{996D26D0-249D-4CC5-8692-0441F1F62485}" type="sibTrans" cxnId="{61DB5661-7052-4484-A466-34A3E6E9C4A7}">
      <dgm:prSet/>
      <dgm:spPr/>
      <dgm:t>
        <a:bodyPr/>
        <a:lstStyle/>
        <a:p>
          <a:endParaRPr lang="en-US"/>
        </a:p>
      </dgm:t>
    </dgm:pt>
    <dgm:pt modelId="{120D4788-C49D-4708-9787-409BFFF2FE29}" type="pres">
      <dgm:prSet presAssocID="{6C412261-41F7-42C5-81AA-0CBB928522F5}" presName="diagram" presStyleCnt="0">
        <dgm:presLayoutVars>
          <dgm:dir/>
          <dgm:resizeHandles val="exact"/>
        </dgm:presLayoutVars>
      </dgm:prSet>
      <dgm:spPr/>
    </dgm:pt>
    <dgm:pt modelId="{453271E8-A18B-47A2-A349-D4164F34FD0F}" type="pres">
      <dgm:prSet presAssocID="{FF9767CF-928F-45F1-ABCD-4E867C59DE63}" presName="node" presStyleLbl="node1" presStyleIdx="0" presStyleCnt="5">
        <dgm:presLayoutVars>
          <dgm:bulletEnabled val="1"/>
        </dgm:presLayoutVars>
      </dgm:prSet>
      <dgm:spPr/>
    </dgm:pt>
    <dgm:pt modelId="{D9F408DB-9C32-47C9-B7F6-6AA6C8479844}" type="pres">
      <dgm:prSet presAssocID="{53A296C8-D366-4AA3-B0F4-EBB3298C2D84}" presName="sibTrans" presStyleCnt="0"/>
      <dgm:spPr/>
    </dgm:pt>
    <dgm:pt modelId="{28A85E63-E214-4770-BE20-749E5F73D594}" type="pres">
      <dgm:prSet presAssocID="{69ABC638-2E1F-4FA5-A254-38C91165E954}" presName="node" presStyleLbl="node1" presStyleIdx="1" presStyleCnt="5">
        <dgm:presLayoutVars>
          <dgm:bulletEnabled val="1"/>
        </dgm:presLayoutVars>
      </dgm:prSet>
      <dgm:spPr/>
    </dgm:pt>
    <dgm:pt modelId="{98B8B6B9-F978-4C34-B664-F4DD900AB98F}" type="pres">
      <dgm:prSet presAssocID="{BD3D4491-A623-4644-AD95-9F8A83D17CBD}" presName="sibTrans" presStyleCnt="0"/>
      <dgm:spPr/>
    </dgm:pt>
    <dgm:pt modelId="{95C16DDD-9F99-432E-A88F-7500B966B748}" type="pres">
      <dgm:prSet presAssocID="{94879461-AAB9-4EB7-9E16-D228A0FC5DF6}" presName="node" presStyleLbl="node1" presStyleIdx="2" presStyleCnt="5">
        <dgm:presLayoutVars>
          <dgm:bulletEnabled val="1"/>
        </dgm:presLayoutVars>
      </dgm:prSet>
      <dgm:spPr/>
    </dgm:pt>
    <dgm:pt modelId="{19A8AB51-A6AF-4131-8A8B-E9A4D5974161}" type="pres">
      <dgm:prSet presAssocID="{CA631007-731B-41D1-B93D-FDF218379C8B}" presName="sibTrans" presStyleCnt="0"/>
      <dgm:spPr/>
    </dgm:pt>
    <dgm:pt modelId="{C3AC4675-8BA6-410E-B6CC-413D474C227E}" type="pres">
      <dgm:prSet presAssocID="{8FC3F92A-4340-4DB8-BA37-154DE1659EFC}" presName="node" presStyleLbl="node1" presStyleIdx="3" presStyleCnt="5">
        <dgm:presLayoutVars>
          <dgm:bulletEnabled val="1"/>
        </dgm:presLayoutVars>
      </dgm:prSet>
      <dgm:spPr/>
    </dgm:pt>
    <dgm:pt modelId="{421B6802-A10D-4C29-8ABB-3D351D0DAE1A}" type="pres">
      <dgm:prSet presAssocID="{361E8D87-83B9-452E-894F-F4E40AAA8841}" presName="sibTrans" presStyleCnt="0"/>
      <dgm:spPr/>
    </dgm:pt>
    <dgm:pt modelId="{223D2C72-172B-4E81-B3FD-E1D969E16DDF}" type="pres">
      <dgm:prSet presAssocID="{64EF11D3-03CD-4B0A-93D9-63FA0EA29B24}" presName="node" presStyleLbl="node1" presStyleIdx="4" presStyleCnt="5">
        <dgm:presLayoutVars>
          <dgm:bulletEnabled val="1"/>
        </dgm:presLayoutVars>
      </dgm:prSet>
      <dgm:spPr/>
    </dgm:pt>
  </dgm:ptLst>
  <dgm:cxnLst>
    <dgm:cxn modelId="{23EAFA1E-D99C-4509-8AA7-161E92AA954C}" type="presOf" srcId="{94879461-AAB9-4EB7-9E16-D228A0FC5DF6}" destId="{95C16DDD-9F99-432E-A88F-7500B966B748}" srcOrd="0" destOrd="0" presId="urn:microsoft.com/office/officeart/2005/8/layout/default"/>
    <dgm:cxn modelId="{32E8CF28-6E65-4190-A61F-C93D2B2DE4E3}" srcId="{6C412261-41F7-42C5-81AA-0CBB928522F5}" destId="{94879461-AAB9-4EB7-9E16-D228A0FC5DF6}" srcOrd="2" destOrd="0" parTransId="{2563C957-65CE-4E9D-8693-ADEAB2AF8899}" sibTransId="{CA631007-731B-41D1-B93D-FDF218379C8B}"/>
    <dgm:cxn modelId="{61DB5661-7052-4484-A466-34A3E6E9C4A7}" srcId="{6C412261-41F7-42C5-81AA-0CBB928522F5}" destId="{64EF11D3-03CD-4B0A-93D9-63FA0EA29B24}" srcOrd="4" destOrd="0" parTransId="{A3880BA3-D6F6-481D-A6E3-247A2BCB16B0}" sibTransId="{996D26D0-249D-4CC5-8692-0441F1F62485}"/>
    <dgm:cxn modelId="{81CFB565-10A1-44AE-9C3B-33466209DF83}" type="presOf" srcId="{FF9767CF-928F-45F1-ABCD-4E867C59DE63}" destId="{453271E8-A18B-47A2-A349-D4164F34FD0F}" srcOrd="0" destOrd="0" presId="urn:microsoft.com/office/officeart/2005/8/layout/default"/>
    <dgm:cxn modelId="{EE586E49-A140-4901-8619-339E153A16CE}" srcId="{6C412261-41F7-42C5-81AA-0CBB928522F5}" destId="{8FC3F92A-4340-4DB8-BA37-154DE1659EFC}" srcOrd="3" destOrd="0" parTransId="{12C93A84-4AEA-463E-B096-759B32C40E87}" sibTransId="{361E8D87-83B9-452E-894F-F4E40AAA8841}"/>
    <dgm:cxn modelId="{DDEA796B-133A-43F4-9357-0B21402BA5CF}" srcId="{6C412261-41F7-42C5-81AA-0CBB928522F5}" destId="{FF9767CF-928F-45F1-ABCD-4E867C59DE63}" srcOrd="0" destOrd="0" parTransId="{DE17AC5D-DF74-47B9-B521-F9D9FA59E06F}" sibTransId="{53A296C8-D366-4AA3-B0F4-EBB3298C2D84}"/>
    <dgm:cxn modelId="{D459E79A-D89D-4996-B4D3-057851876F4B}" type="presOf" srcId="{69ABC638-2E1F-4FA5-A254-38C91165E954}" destId="{28A85E63-E214-4770-BE20-749E5F73D594}" srcOrd="0" destOrd="0" presId="urn:microsoft.com/office/officeart/2005/8/layout/default"/>
    <dgm:cxn modelId="{50EB52AB-216B-4680-85D2-BC90E5E065D4}" type="presOf" srcId="{64EF11D3-03CD-4B0A-93D9-63FA0EA29B24}" destId="{223D2C72-172B-4E81-B3FD-E1D969E16DDF}" srcOrd="0" destOrd="0" presId="urn:microsoft.com/office/officeart/2005/8/layout/default"/>
    <dgm:cxn modelId="{3556A4C6-7796-4C5D-B24C-CD1D64C82258}" type="presOf" srcId="{6C412261-41F7-42C5-81AA-0CBB928522F5}" destId="{120D4788-C49D-4708-9787-409BFFF2FE29}" srcOrd="0" destOrd="0" presId="urn:microsoft.com/office/officeart/2005/8/layout/default"/>
    <dgm:cxn modelId="{176CBDD4-4FEA-4E5A-91B0-25B8AAD860F3}" srcId="{6C412261-41F7-42C5-81AA-0CBB928522F5}" destId="{69ABC638-2E1F-4FA5-A254-38C91165E954}" srcOrd="1" destOrd="0" parTransId="{BB4772FF-C5C8-463A-8429-49AF720427F2}" sibTransId="{BD3D4491-A623-4644-AD95-9F8A83D17CBD}"/>
    <dgm:cxn modelId="{3CD99BFE-EE2F-4331-A1EE-2E1770E1B8BE}" type="presOf" srcId="{8FC3F92A-4340-4DB8-BA37-154DE1659EFC}" destId="{C3AC4675-8BA6-410E-B6CC-413D474C227E}" srcOrd="0" destOrd="0" presId="urn:microsoft.com/office/officeart/2005/8/layout/default"/>
    <dgm:cxn modelId="{28C5E4EC-5101-4E1B-BD6D-80025F7C2CBF}" type="presParOf" srcId="{120D4788-C49D-4708-9787-409BFFF2FE29}" destId="{453271E8-A18B-47A2-A349-D4164F34FD0F}" srcOrd="0" destOrd="0" presId="urn:microsoft.com/office/officeart/2005/8/layout/default"/>
    <dgm:cxn modelId="{878DB68E-6704-412D-9457-1A1AD7AD16B5}" type="presParOf" srcId="{120D4788-C49D-4708-9787-409BFFF2FE29}" destId="{D9F408DB-9C32-47C9-B7F6-6AA6C8479844}" srcOrd="1" destOrd="0" presId="urn:microsoft.com/office/officeart/2005/8/layout/default"/>
    <dgm:cxn modelId="{028BD1CB-08D4-4CF1-83E0-22CA956CA09E}" type="presParOf" srcId="{120D4788-C49D-4708-9787-409BFFF2FE29}" destId="{28A85E63-E214-4770-BE20-749E5F73D594}" srcOrd="2" destOrd="0" presId="urn:microsoft.com/office/officeart/2005/8/layout/default"/>
    <dgm:cxn modelId="{3A68D21A-DE85-4718-8CE3-AC17DF200928}" type="presParOf" srcId="{120D4788-C49D-4708-9787-409BFFF2FE29}" destId="{98B8B6B9-F978-4C34-B664-F4DD900AB98F}" srcOrd="3" destOrd="0" presId="urn:microsoft.com/office/officeart/2005/8/layout/default"/>
    <dgm:cxn modelId="{E8F8DEAC-0517-413E-A701-6C593F2911BA}" type="presParOf" srcId="{120D4788-C49D-4708-9787-409BFFF2FE29}" destId="{95C16DDD-9F99-432E-A88F-7500B966B748}" srcOrd="4" destOrd="0" presId="urn:microsoft.com/office/officeart/2005/8/layout/default"/>
    <dgm:cxn modelId="{111AD4E7-D46E-46D2-8CCC-4F2F9B7FD957}" type="presParOf" srcId="{120D4788-C49D-4708-9787-409BFFF2FE29}" destId="{19A8AB51-A6AF-4131-8A8B-E9A4D5974161}" srcOrd="5" destOrd="0" presId="urn:microsoft.com/office/officeart/2005/8/layout/default"/>
    <dgm:cxn modelId="{9B51212C-53A5-49DB-9C0F-BA2884A3EFCB}" type="presParOf" srcId="{120D4788-C49D-4708-9787-409BFFF2FE29}" destId="{C3AC4675-8BA6-410E-B6CC-413D474C227E}" srcOrd="6" destOrd="0" presId="urn:microsoft.com/office/officeart/2005/8/layout/default"/>
    <dgm:cxn modelId="{F3D8EA49-1AAB-4FF5-9AE8-7D91115D3F3D}" type="presParOf" srcId="{120D4788-C49D-4708-9787-409BFFF2FE29}" destId="{421B6802-A10D-4C29-8ABB-3D351D0DAE1A}" srcOrd="7" destOrd="0" presId="urn:microsoft.com/office/officeart/2005/8/layout/default"/>
    <dgm:cxn modelId="{954E74D6-85CE-4F16-9A8C-04945C95F579}" type="presParOf" srcId="{120D4788-C49D-4708-9787-409BFFF2FE29}" destId="{223D2C72-172B-4E81-B3FD-E1D969E16DD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77EE72-E071-407F-8D6A-534130D9B71E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78142-5D2D-4889-BA38-9FE2B1FFB106}">
      <dgm:prSet phldrT="[Text]"/>
      <dgm:spPr/>
      <dgm:t>
        <a:bodyPr/>
        <a:lstStyle/>
        <a:p>
          <a:r>
            <a:rPr lang="en-US" dirty="0" err="1"/>
            <a:t>দু’তরফা</a:t>
          </a:r>
          <a:r>
            <a:rPr lang="en-US" dirty="0"/>
            <a:t> </a:t>
          </a:r>
          <a:r>
            <a:rPr lang="en-US" dirty="0" err="1"/>
            <a:t>দাখিলা</a:t>
          </a:r>
          <a:r>
            <a:rPr lang="en-US" dirty="0"/>
            <a:t> </a:t>
          </a:r>
          <a:r>
            <a:rPr lang="en-US" dirty="0" err="1"/>
            <a:t>পদ্ধতি</a:t>
          </a:r>
          <a:r>
            <a:rPr lang="en-US" dirty="0"/>
            <a:t> </a:t>
          </a:r>
          <a:r>
            <a:rPr lang="en-US" dirty="0" err="1"/>
            <a:t>কাকে</a:t>
          </a:r>
          <a:r>
            <a:rPr lang="en-US" dirty="0"/>
            <a:t> </a:t>
          </a:r>
          <a:r>
            <a:rPr lang="en-US" dirty="0" err="1"/>
            <a:t>বলে</a:t>
          </a:r>
          <a:r>
            <a:rPr lang="en-US" dirty="0"/>
            <a:t> ?</a:t>
          </a:r>
        </a:p>
      </dgm:t>
    </dgm:pt>
    <dgm:pt modelId="{74A5C95A-3B15-4C96-BA88-851D60A72B8E}" type="parTrans" cxnId="{5545DA8B-6E31-4FA7-A560-DFA1659D6DF7}">
      <dgm:prSet/>
      <dgm:spPr/>
      <dgm:t>
        <a:bodyPr/>
        <a:lstStyle/>
        <a:p>
          <a:endParaRPr lang="en-US"/>
        </a:p>
      </dgm:t>
    </dgm:pt>
    <dgm:pt modelId="{CE1CA002-E220-415A-B7A0-1C7349E49723}" type="sibTrans" cxnId="{5545DA8B-6E31-4FA7-A560-DFA1659D6DF7}">
      <dgm:prSet/>
      <dgm:spPr/>
      <dgm:t>
        <a:bodyPr/>
        <a:lstStyle/>
        <a:p>
          <a:endParaRPr lang="en-US"/>
        </a:p>
      </dgm:t>
    </dgm:pt>
    <dgm:pt modelId="{AAE658EC-012A-4795-9932-151AB65EBE75}">
      <dgm:prSet phldrT="[Text]"/>
      <dgm:spPr/>
      <dgm:t>
        <a:bodyPr/>
        <a:lstStyle/>
        <a:p>
          <a:r>
            <a:rPr lang="en-US" dirty="0" err="1"/>
            <a:t>দু’তরফা</a:t>
          </a:r>
          <a:r>
            <a:rPr lang="en-US" dirty="0"/>
            <a:t> </a:t>
          </a:r>
          <a:r>
            <a:rPr lang="en-US" dirty="0" err="1"/>
            <a:t>দাখিলা</a:t>
          </a:r>
          <a:r>
            <a:rPr lang="en-US" dirty="0"/>
            <a:t> </a:t>
          </a:r>
          <a:r>
            <a:rPr lang="en-US" dirty="0" err="1"/>
            <a:t>পদ্ধতির</a:t>
          </a:r>
          <a:r>
            <a:rPr lang="en-US" dirty="0"/>
            <a:t> </a:t>
          </a:r>
          <a:r>
            <a:rPr lang="en-US" dirty="0" err="1"/>
            <a:t>মধ্যস্থিত</a:t>
          </a:r>
          <a:r>
            <a:rPr lang="en-US" dirty="0"/>
            <a:t> </a:t>
          </a:r>
          <a:r>
            <a:rPr lang="en-US" dirty="0" err="1"/>
            <a:t>কয়টি</a:t>
          </a:r>
          <a:r>
            <a:rPr lang="en-US" dirty="0"/>
            <a:t> </a:t>
          </a:r>
          <a:r>
            <a:rPr lang="en-US" dirty="0" err="1"/>
            <a:t>পক্ষ</a:t>
          </a:r>
          <a:r>
            <a:rPr lang="en-US" dirty="0"/>
            <a:t> ?</a:t>
          </a:r>
        </a:p>
      </dgm:t>
    </dgm:pt>
    <dgm:pt modelId="{C6D52959-0ADC-409B-A2B9-9E294DC9263E}" type="parTrans" cxnId="{75328A0C-C208-40EA-B42E-C43B1DD006AD}">
      <dgm:prSet/>
      <dgm:spPr/>
      <dgm:t>
        <a:bodyPr/>
        <a:lstStyle/>
        <a:p>
          <a:endParaRPr lang="en-US"/>
        </a:p>
      </dgm:t>
    </dgm:pt>
    <dgm:pt modelId="{9D887100-742F-448A-A7C5-2DECA191855F}" type="sibTrans" cxnId="{75328A0C-C208-40EA-B42E-C43B1DD006AD}">
      <dgm:prSet/>
      <dgm:spPr/>
      <dgm:t>
        <a:bodyPr/>
        <a:lstStyle/>
        <a:p>
          <a:endParaRPr lang="en-US"/>
        </a:p>
      </dgm:t>
    </dgm:pt>
    <dgm:pt modelId="{F38FE5B2-060C-4D6E-90AA-ACD7150D25E9}" type="pres">
      <dgm:prSet presAssocID="{4F77EE72-E071-407F-8D6A-534130D9B71E}" presName="Name0" presStyleCnt="0">
        <dgm:presLayoutVars>
          <dgm:chMax val="2"/>
          <dgm:chPref val="2"/>
          <dgm:animLvl val="lvl"/>
        </dgm:presLayoutVars>
      </dgm:prSet>
      <dgm:spPr/>
    </dgm:pt>
    <dgm:pt modelId="{E82665AD-AA9C-4A4C-9647-5F79820B94FF}" type="pres">
      <dgm:prSet presAssocID="{4F77EE72-E071-407F-8D6A-534130D9B71E}" presName="LeftText" presStyleLbl="revTx" presStyleIdx="0" presStyleCnt="0">
        <dgm:presLayoutVars>
          <dgm:bulletEnabled val="1"/>
        </dgm:presLayoutVars>
      </dgm:prSet>
      <dgm:spPr/>
    </dgm:pt>
    <dgm:pt modelId="{FECED8D1-A4AC-4B8C-9935-C4B613DB4FDC}" type="pres">
      <dgm:prSet presAssocID="{4F77EE72-E071-407F-8D6A-534130D9B71E}" presName="LeftNode" presStyleLbl="bgImgPlace1" presStyleIdx="0" presStyleCnt="2" custLinFactNeighborX="78198" custLinFactNeighborY="4117">
        <dgm:presLayoutVars>
          <dgm:chMax val="2"/>
          <dgm:chPref val="2"/>
        </dgm:presLayoutVars>
      </dgm:prSet>
      <dgm:spPr/>
    </dgm:pt>
    <dgm:pt modelId="{65DC06DC-BADC-42E7-AA24-F85742CFFD6B}" type="pres">
      <dgm:prSet presAssocID="{4F77EE72-E071-407F-8D6A-534130D9B71E}" presName="RightText" presStyleLbl="revTx" presStyleIdx="0" presStyleCnt="0">
        <dgm:presLayoutVars>
          <dgm:bulletEnabled val="1"/>
        </dgm:presLayoutVars>
      </dgm:prSet>
      <dgm:spPr/>
    </dgm:pt>
    <dgm:pt modelId="{8E68AA52-1241-4C90-B53C-AC68A3E43E4F}" type="pres">
      <dgm:prSet presAssocID="{4F77EE72-E071-407F-8D6A-534130D9B71E}" presName="RightNode" presStyleLbl="bgImgPlace1" presStyleIdx="1" presStyleCnt="2" custLinFactX="-26034" custLinFactNeighborX="-100000" custLinFactNeighborY="3320">
        <dgm:presLayoutVars>
          <dgm:chMax val="0"/>
          <dgm:chPref val="0"/>
        </dgm:presLayoutVars>
      </dgm:prSet>
      <dgm:spPr/>
    </dgm:pt>
    <dgm:pt modelId="{50096BE8-CB67-436E-827D-887D9765B825}" type="pres">
      <dgm:prSet presAssocID="{4F77EE72-E071-407F-8D6A-534130D9B71E}" presName="TopArrow" presStyleLbl="node1" presStyleIdx="0" presStyleCnt="2" custLinFactNeighborX="-26120" custLinFactNeighborY="1680"/>
      <dgm:spPr/>
    </dgm:pt>
    <dgm:pt modelId="{D910AA44-BB76-4253-A882-5DC92E331538}" type="pres">
      <dgm:prSet presAssocID="{4F77EE72-E071-407F-8D6A-534130D9B71E}" presName="BottomArrow" presStyleLbl="node1" presStyleIdx="1" presStyleCnt="2" custLinFactNeighborX="-20164" custLinFactNeighborY="438"/>
      <dgm:spPr/>
    </dgm:pt>
  </dgm:ptLst>
  <dgm:cxnLst>
    <dgm:cxn modelId="{75328A0C-C208-40EA-B42E-C43B1DD006AD}" srcId="{4F77EE72-E071-407F-8D6A-534130D9B71E}" destId="{AAE658EC-012A-4795-9932-151AB65EBE75}" srcOrd="1" destOrd="0" parTransId="{C6D52959-0ADC-409B-A2B9-9E294DC9263E}" sibTransId="{9D887100-742F-448A-A7C5-2DECA191855F}"/>
    <dgm:cxn modelId="{1BB40830-C434-44B5-AFE9-5E99D953F2A3}" type="presOf" srcId="{2FB78142-5D2D-4889-BA38-9FE2B1FFB106}" destId="{FECED8D1-A4AC-4B8C-9935-C4B613DB4FDC}" srcOrd="1" destOrd="0" presId="urn:microsoft.com/office/officeart/2009/layout/ReverseList"/>
    <dgm:cxn modelId="{5545DA8B-6E31-4FA7-A560-DFA1659D6DF7}" srcId="{4F77EE72-E071-407F-8D6A-534130D9B71E}" destId="{2FB78142-5D2D-4889-BA38-9FE2B1FFB106}" srcOrd="0" destOrd="0" parTransId="{74A5C95A-3B15-4C96-BA88-851D60A72B8E}" sibTransId="{CE1CA002-E220-415A-B7A0-1C7349E49723}"/>
    <dgm:cxn modelId="{34360F93-1E27-4627-80A3-B89C27C4244A}" type="presOf" srcId="{2FB78142-5D2D-4889-BA38-9FE2B1FFB106}" destId="{E82665AD-AA9C-4A4C-9647-5F79820B94FF}" srcOrd="0" destOrd="0" presId="urn:microsoft.com/office/officeart/2009/layout/ReverseList"/>
    <dgm:cxn modelId="{FAA0EFB3-BEF5-4D63-B45F-BF1D7EE2C7D0}" type="presOf" srcId="{AAE658EC-012A-4795-9932-151AB65EBE75}" destId="{8E68AA52-1241-4C90-B53C-AC68A3E43E4F}" srcOrd="1" destOrd="0" presId="urn:microsoft.com/office/officeart/2009/layout/ReverseList"/>
    <dgm:cxn modelId="{408CB7C0-2479-4DB5-98D4-982C90B6EF03}" type="presOf" srcId="{4F77EE72-E071-407F-8D6A-534130D9B71E}" destId="{F38FE5B2-060C-4D6E-90AA-ACD7150D25E9}" srcOrd="0" destOrd="0" presId="urn:microsoft.com/office/officeart/2009/layout/ReverseList"/>
    <dgm:cxn modelId="{FB1E2ACB-4AAE-4A29-9043-F91D287AF08E}" type="presOf" srcId="{AAE658EC-012A-4795-9932-151AB65EBE75}" destId="{65DC06DC-BADC-42E7-AA24-F85742CFFD6B}" srcOrd="0" destOrd="0" presId="urn:microsoft.com/office/officeart/2009/layout/ReverseList"/>
    <dgm:cxn modelId="{8A76136A-AD33-4777-977C-B4103A448815}" type="presParOf" srcId="{F38FE5B2-060C-4D6E-90AA-ACD7150D25E9}" destId="{E82665AD-AA9C-4A4C-9647-5F79820B94FF}" srcOrd="0" destOrd="0" presId="urn:microsoft.com/office/officeart/2009/layout/ReverseList"/>
    <dgm:cxn modelId="{C09CFA52-52F8-4E5F-A7AD-7EF190F9D751}" type="presParOf" srcId="{F38FE5B2-060C-4D6E-90AA-ACD7150D25E9}" destId="{FECED8D1-A4AC-4B8C-9935-C4B613DB4FDC}" srcOrd="1" destOrd="0" presId="urn:microsoft.com/office/officeart/2009/layout/ReverseList"/>
    <dgm:cxn modelId="{5A2B7C59-C652-469F-B29B-3DBBD487F0F5}" type="presParOf" srcId="{F38FE5B2-060C-4D6E-90AA-ACD7150D25E9}" destId="{65DC06DC-BADC-42E7-AA24-F85742CFFD6B}" srcOrd="2" destOrd="0" presId="urn:microsoft.com/office/officeart/2009/layout/ReverseList"/>
    <dgm:cxn modelId="{87FB512A-778D-4CA5-9FCA-80F1804ABF0B}" type="presParOf" srcId="{F38FE5B2-060C-4D6E-90AA-ACD7150D25E9}" destId="{8E68AA52-1241-4C90-B53C-AC68A3E43E4F}" srcOrd="3" destOrd="0" presId="urn:microsoft.com/office/officeart/2009/layout/ReverseList"/>
    <dgm:cxn modelId="{D7635B40-BEAF-4646-A7A3-7A5ACB7B8C82}" type="presParOf" srcId="{F38FE5B2-060C-4D6E-90AA-ACD7150D25E9}" destId="{50096BE8-CB67-436E-827D-887D9765B825}" srcOrd="4" destOrd="0" presId="urn:microsoft.com/office/officeart/2009/layout/ReverseList"/>
    <dgm:cxn modelId="{D8B31493-3D42-4812-A286-22AF5753A8E0}" type="presParOf" srcId="{F38FE5B2-060C-4D6E-90AA-ACD7150D25E9}" destId="{D910AA44-BB76-4253-A882-5DC92E33153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9C43EE-3970-4633-93C2-D0B23860224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722427-8F5D-4578-BCF9-B2D725F8DB33}">
      <dgm:prSet phldrT="[Text]" custT="1"/>
      <dgm:spPr/>
      <dgm:t>
        <a:bodyPr/>
        <a:lstStyle/>
        <a:p>
          <a:r>
            <a:rPr lang="en-US" sz="4000" dirty="0" err="1"/>
            <a:t>দু’তরফা</a:t>
          </a:r>
          <a:r>
            <a:rPr lang="en-US" sz="4000" dirty="0"/>
            <a:t> </a:t>
          </a:r>
          <a:r>
            <a:rPr lang="en-US" sz="4000" dirty="0" err="1"/>
            <a:t>দাখিলা</a:t>
          </a:r>
          <a:r>
            <a:rPr lang="en-US" sz="4000" dirty="0"/>
            <a:t> </a:t>
          </a:r>
          <a:r>
            <a:rPr lang="en-US" sz="4000" dirty="0" err="1"/>
            <a:t>পদ্ধতির</a:t>
          </a:r>
          <a:r>
            <a:rPr lang="en-US" sz="4000" dirty="0"/>
            <a:t> </a:t>
          </a:r>
          <a:r>
            <a:rPr lang="en-US" sz="4000" dirty="0" err="1"/>
            <a:t>সুবিধাগুলো</a:t>
          </a:r>
          <a:r>
            <a:rPr lang="en-US" sz="4000" dirty="0"/>
            <a:t> </a:t>
          </a:r>
          <a:r>
            <a:rPr lang="en-US" sz="4000" dirty="0" err="1"/>
            <a:t>লিখ</a:t>
          </a:r>
          <a:r>
            <a:rPr lang="en-US" sz="4000" dirty="0"/>
            <a:t>।</a:t>
          </a:r>
        </a:p>
      </dgm:t>
    </dgm:pt>
    <dgm:pt modelId="{41340104-6E35-4805-9E14-EF0646D6EDFF}" type="parTrans" cxnId="{1AB83B62-0986-4AA0-94DD-CF24080E0810}">
      <dgm:prSet/>
      <dgm:spPr/>
      <dgm:t>
        <a:bodyPr/>
        <a:lstStyle/>
        <a:p>
          <a:endParaRPr lang="en-US"/>
        </a:p>
      </dgm:t>
    </dgm:pt>
    <dgm:pt modelId="{D659333F-19DB-4396-A87C-F01828579265}" type="sibTrans" cxnId="{1AB83B62-0986-4AA0-94DD-CF24080E0810}">
      <dgm:prSet/>
      <dgm:spPr/>
      <dgm:t>
        <a:bodyPr/>
        <a:lstStyle/>
        <a:p>
          <a:endParaRPr lang="en-US"/>
        </a:p>
      </dgm:t>
    </dgm:pt>
    <dgm:pt modelId="{9BCA4339-AA8F-48AA-9572-6AEA445049BA}" type="pres">
      <dgm:prSet presAssocID="{4A9C43EE-3970-4633-93C2-D0B23860224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CC594B9-77D5-4DA6-B081-03459F4206BF}" type="pres">
      <dgm:prSet presAssocID="{42722427-8F5D-4578-BCF9-B2D725F8DB33}" presName="singleCycle" presStyleCnt="0"/>
      <dgm:spPr/>
    </dgm:pt>
    <dgm:pt modelId="{B7A70F36-937A-42D1-B64D-BDFF3E1356CA}" type="pres">
      <dgm:prSet presAssocID="{42722427-8F5D-4578-BCF9-B2D725F8DB33}" presName="singleCenter" presStyleLbl="node1" presStyleIdx="0" presStyleCnt="1" custScaleX="215818">
        <dgm:presLayoutVars>
          <dgm:chMax val="7"/>
          <dgm:chPref val="7"/>
        </dgm:presLayoutVars>
      </dgm:prSet>
      <dgm:spPr/>
    </dgm:pt>
  </dgm:ptLst>
  <dgm:cxnLst>
    <dgm:cxn modelId="{2E700D36-27BA-4C06-84C8-37014FE77B77}" type="presOf" srcId="{42722427-8F5D-4578-BCF9-B2D725F8DB33}" destId="{B7A70F36-937A-42D1-B64D-BDFF3E1356CA}" srcOrd="0" destOrd="0" presId="urn:microsoft.com/office/officeart/2008/layout/RadialCluster"/>
    <dgm:cxn modelId="{1AB83B62-0986-4AA0-94DD-CF24080E0810}" srcId="{4A9C43EE-3970-4633-93C2-D0B238602246}" destId="{42722427-8F5D-4578-BCF9-B2D725F8DB33}" srcOrd="0" destOrd="0" parTransId="{41340104-6E35-4805-9E14-EF0646D6EDFF}" sibTransId="{D659333F-19DB-4396-A87C-F01828579265}"/>
    <dgm:cxn modelId="{1ECCDBBE-2D6F-40D1-961B-D20F170A9DE7}" type="presOf" srcId="{4A9C43EE-3970-4633-93C2-D0B238602246}" destId="{9BCA4339-AA8F-48AA-9572-6AEA445049BA}" srcOrd="0" destOrd="0" presId="urn:microsoft.com/office/officeart/2008/layout/RadialCluster"/>
    <dgm:cxn modelId="{BB38DD03-0FDD-44E3-9208-41CDAF5599E1}" type="presParOf" srcId="{9BCA4339-AA8F-48AA-9572-6AEA445049BA}" destId="{ECC594B9-77D5-4DA6-B081-03459F4206BF}" srcOrd="0" destOrd="0" presId="urn:microsoft.com/office/officeart/2008/layout/RadialCluster"/>
    <dgm:cxn modelId="{7EFDEFA8-4A24-44FB-AEEA-9DCB3E9AB432}" type="presParOf" srcId="{ECC594B9-77D5-4DA6-B081-03459F4206BF}" destId="{B7A70F36-937A-42D1-B64D-BDFF3E1356CA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12452-7136-41F5-B08A-D78F851CC0F4}">
      <dsp:nvSpPr>
        <dsp:cNvPr id="0" name=""/>
        <dsp:cNvSpPr/>
      </dsp:nvSpPr>
      <dsp:spPr>
        <a:xfrm>
          <a:off x="0" y="66766"/>
          <a:ext cx="10429335" cy="4176000"/>
        </a:xfrm>
        <a:prstGeom prst="rightArrow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FC49B-154A-424A-B740-FB3520BBE707}">
      <dsp:nvSpPr>
        <dsp:cNvPr id="0" name=""/>
        <dsp:cNvSpPr/>
      </dsp:nvSpPr>
      <dsp:spPr>
        <a:xfrm>
          <a:off x="6883462" y="1110766"/>
          <a:ext cx="2502938" cy="20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70560" rIns="0" bIns="6705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 err="1"/>
            <a:t>স্বাগতম</a:t>
          </a:r>
          <a:endParaRPr lang="en-US" sz="6600" kern="1200" dirty="0"/>
        </a:p>
      </dsp:txBody>
      <dsp:txXfrm>
        <a:off x="6883462" y="1110766"/>
        <a:ext cx="2502938" cy="2088000"/>
      </dsp:txXfrm>
    </dsp:sp>
    <dsp:sp modelId="{A86D0E57-B04F-468D-A27A-710353DDCBF6}">
      <dsp:nvSpPr>
        <dsp:cNvPr id="0" name=""/>
        <dsp:cNvSpPr/>
      </dsp:nvSpPr>
      <dsp:spPr>
        <a:xfrm>
          <a:off x="3879936" y="1110766"/>
          <a:ext cx="2502938" cy="20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70560" rIns="0" bIns="6705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 err="1"/>
            <a:t>স্বাগতম</a:t>
          </a:r>
          <a:endParaRPr lang="en-US" sz="6600" kern="1200" dirty="0"/>
        </a:p>
      </dsp:txBody>
      <dsp:txXfrm>
        <a:off x="3879936" y="1110766"/>
        <a:ext cx="2502938" cy="2088000"/>
      </dsp:txXfrm>
    </dsp:sp>
    <dsp:sp modelId="{255D555D-E53E-4E25-9090-01EE608BAD56}">
      <dsp:nvSpPr>
        <dsp:cNvPr id="0" name=""/>
        <dsp:cNvSpPr/>
      </dsp:nvSpPr>
      <dsp:spPr>
        <a:xfrm>
          <a:off x="836313" y="1110766"/>
          <a:ext cx="2543035" cy="20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70560" rIns="0" bIns="6705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 err="1"/>
            <a:t>স্বাগতম</a:t>
          </a:r>
          <a:endParaRPr lang="en-US" sz="6600" kern="1200" dirty="0"/>
        </a:p>
      </dsp:txBody>
      <dsp:txXfrm>
        <a:off x="836313" y="1110766"/>
        <a:ext cx="2543035" cy="208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1FADD-5B65-4D6E-87B9-F5F4753733E3}">
      <dsp:nvSpPr>
        <dsp:cNvPr id="0" name=""/>
        <dsp:cNvSpPr/>
      </dsp:nvSpPr>
      <dsp:spPr>
        <a:xfrm>
          <a:off x="403510" y="0"/>
          <a:ext cx="7320979" cy="43254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9361A-2128-4A48-B77F-7F45DC8727B8}">
      <dsp:nvSpPr>
        <dsp:cNvPr id="0" name=""/>
        <dsp:cNvSpPr/>
      </dsp:nvSpPr>
      <dsp:spPr>
        <a:xfrm>
          <a:off x="1422399" y="1297624"/>
          <a:ext cx="2438400" cy="1730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 err="1"/>
            <a:t>দাতা</a:t>
          </a:r>
          <a:endParaRPr lang="en-US" sz="6300" kern="1200" dirty="0"/>
        </a:p>
      </dsp:txBody>
      <dsp:txXfrm>
        <a:off x="1506859" y="1382084"/>
        <a:ext cx="2269480" cy="1561245"/>
      </dsp:txXfrm>
    </dsp:sp>
    <dsp:sp modelId="{525D1743-DAA1-4516-9453-3925E56899A3}">
      <dsp:nvSpPr>
        <dsp:cNvPr id="0" name=""/>
        <dsp:cNvSpPr/>
      </dsp:nvSpPr>
      <dsp:spPr>
        <a:xfrm>
          <a:off x="4267200" y="1297624"/>
          <a:ext cx="2438400" cy="1730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 err="1"/>
            <a:t>গ্রহিতা</a:t>
          </a:r>
          <a:endParaRPr lang="en-US" sz="6300" kern="1200" dirty="0"/>
        </a:p>
      </dsp:txBody>
      <dsp:txXfrm>
        <a:off x="4351660" y="1382084"/>
        <a:ext cx="2269480" cy="1561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B347A-2D86-4482-BAF1-1EC372B80DFE}">
      <dsp:nvSpPr>
        <dsp:cNvPr id="0" name=""/>
        <dsp:cNvSpPr/>
      </dsp:nvSpPr>
      <dsp:spPr>
        <a:xfrm>
          <a:off x="295751" y="911"/>
          <a:ext cx="3101280" cy="1860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দ্বৈত</a:t>
          </a:r>
          <a:r>
            <a:rPr lang="en-US" sz="4400" kern="1200" dirty="0"/>
            <a:t> </a:t>
          </a:r>
          <a:r>
            <a:rPr lang="en-US" sz="4400" kern="1200" dirty="0" err="1"/>
            <a:t>সত্তা</a:t>
          </a:r>
          <a:endParaRPr lang="en-US" sz="4400" kern="1200" dirty="0"/>
        </a:p>
      </dsp:txBody>
      <dsp:txXfrm>
        <a:off x="295751" y="911"/>
        <a:ext cx="3101280" cy="1860768"/>
      </dsp:txXfrm>
    </dsp:sp>
    <dsp:sp modelId="{DA96FA4C-A5A9-4F15-BC1B-A22ABD06B907}">
      <dsp:nvSpPr>
        <dsp:cNvPr id="0" name=""/>
        <dsp:cNvSpPr/>
      </dsp:nvSpPr>
      <dsp:spPr>
        <a:xfrm>
          <a:off x="3707159" y="911"/>
          <a:ext cx="3101280" cy="1860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দাতা</a:t>
          </a:r>
          <a:r>
            <a:rPr lang="en-US" sz="4400" kern="1200" dirty="0"/>
            <a:t> ও </a:t>
          </a:r>
          <a:r>
            <a:rPr lang="en-US" sz="4400" kern="1200" dirty="0" err="1"/>
            <a:t>গ্রহিতা</a:t>
          </a:r>
          <a:endParaRPr lang="en-US" sz="4400" kern="1200" dirty="0"/>
        </a:p>
      </dsp:txBody>
      <dsp:txXfrm>
        <a:off x="3707159" y="911"/>
        <a:ext cx="3101280" cy="1860768"/>
      </dsp:txXfrm>
    </dsp:sp>
    <dsp:sp modelId="{FB24F497-6DBB-4A70-9242-12DF84CACC32}">
      <dsp:nvSpPr>
        <dsp:cNvPr id="0" name=""/>
        <dsp:cNvSpPr/>
      </dsp:nvSpPr>
      <dsp:spPr>
        <a:xfrm>
          <a:off x="7118567" y="911"/>
          <a:ext cx="3101280" cy="1860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ডেবিট</a:t>
          </a:r>
          <a:r>
            <a:rPr lang="en-US" sz="4400" kern="1200" dirty="0"/>
            <a:t> ও </a:t>
          </a:r>
          <a:r>
            <a:rPr lang="en-US" sz="4400" kern="1200" dirty="0" err="1"/>
            <a:t>ক্রেডিট</a:t>
          </a:r>
          <a:r>
            <a:rPr lang="en-US" sz="4400" kern="1200" dirty="0"/>
            <a:t> </a:t>
          </a:r>
          <a:r>
            <a:rPr lang="en-US" sz="4400" kern="1200" dirty="0" err="1"/>
            <a:t>নির্ণয়</a:t>
          </a:r>
          <a:r>
            <a:rPr lang="en-US" sz="4400" kern="1200" dirty="0"/>
            <a:t> </a:t>
          </a:r>
          <a:r>
            <a:rPr lang="en-US" sz="4400" kern="1200" dirty="0" err="1"/>
            <a:t>করা</a:t>
          </a:r>
          <a:endParaRPr lang="en-US" sz="4400" kern="1200" dirty="0"/>
        </a:p>
      </dsp:txBody>
      <dsp:txXfrm>
        <a:off x="7118567" y="911"/>
        <a:ext cx="3101280" cy="1860768"/>
      </dsp:txXfrm>
    </dsp:sp>
    <dsp:sp modelId="{C49D967E-5296-4C24-A6A6-EC32DD55C8F3}">
      <dsp:nvSpPr>
        <dsp:cNvPr id="0" name=""/>
        <dsp:cNvSpPr/>
      </dsp:nvSpPr>
      <dsp:spPr>
        <a:xfrm>
          <a:off x="2001455" y="2171808"/>
          <a:ext cx="3101280" cy="1860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সমান</a:t>
          </a:r>
          <a:r>
            <a:rPr lang="en-US" sz="4400" kern="1200" dirty="0"/>
            <a:t> </a:t>
          </a:r>
          <a:r>
            <a:rPr lang="en-US" sz="4400" kern="1200" dirty="0" err="1"/>
            <a:t>অংকের</a:t>
          </a:r>
          <a:r>
            <a:rPr lang="en-US" sz="4400" kern="1200" dirty="0"/>
            <a:t> </a:t>
          </a:r>
          <a:r>
            <a:rPr lang="en-US" sz="4400" kern="1200" dirty="0" err="1"/>
            <a:t>আদান</a:t>
          </a:r>
          <a:r>
            <a:rPr lang="en-US" sz="4400" kern="1200" dirty="0"/>
            <a:t> </a:t>
          </a:r>
          <a:r>
            <a:rPr lang="en-US" sz="4400" kern="1200" dirty="0" err="1"/>
            <a:t>প্রদান</a:t>
          </a:r>
          <a:endParaRPr lang="en-US" sz="4400" kern="1200" dirty="0"/>
        </a:p>
      </dsp:txBody>
      <dsp:txXfrm>
        <a:off x="2001455" y="2171808"/>
        <a:ext cx="3101280" cy="1860768"/>
      </dsp:txXfrm>
    </dsp:sp>
    <dsp:sp modelId="{CD972C71-D728-475C-9D6A-1D195586BB10}">
      <dsp:nvSpPr>
        <dsp:cNvPr id="0" name=""/>
        <dsp:cNvSpPr/>
      </dsp:nvSpPr>
      <dsp:spPr>
        <a:xfrm>
          <a:off x="5412863" y="2171808"/>
          <a:ext cx="3101280" cy="1860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সামগ্রিক</a:t>
          </a:r>
          <a:r>
            <a:rPr lang="en-US" sz="4400" kern="1200" dirty="0"/>
            <a:t> </a:t>
          </a:r>
          <a:r>
            <a:rPr lang="en-US" sz="4400" kern="1200" dirty="0" err="1"/>
            <a:t>ফলাফল</a:t>
          </a:r>
          <a:endParaRPr lang="en-US" sz="4400" kern="1200" dirty="0"/>
        </a:p>
      </dsp:txBody>
      <dsp:txXfrm>
        <a:off x="5412863" y="2171808"/>
        <a:ext cx="3101280" cy="1860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FE834-616B-46A6-B145-15D1CB95699B}">
      <dsp:nvSpPr>
        <dsp:cNvPr id="0" name=""/>
        <dsp:cNvSpPr/>
      </dsp:nvSpPr>
      <dsp:spPr>
        <a:xfrm>
          <a:off x="842377" y="775058"/>
          <a:ext cx="8493515" cy="369397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4250-F229-4C24-AF3E-27111B281FB1}">
      <dsp:nvSpPr>
        <dsp:cNvPr id="0" name=""/>
        <dsp:cNvSpPr/>
      </dsp:nvSpPr>
      <dsp:spPr>
        <a:xfrm>
          <a:off x="1849773" y="1207072"/>
          <a:ext cx="3077330" cy="316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পরিপূর্ণ</a:t>
          </a:r>
          <a:r>
            <a:rPr lang="en-US" sz="2400" kern="1200" dirty="0"/>
            <a:t> </a:t>
          </a:r>
          <a:r>
            <a:rPr lang="en-US" sz="2400" kern="1200" dirty="0" err="1"/>
            <a:t>হিসাব</a:t>
          </a:r>
          <a:r>
            <a:rPr lang="en-US" sz="2400" kern="1200" dirty="0"/>
            <a:t> </a:t>
          </a:r>
          <a:r>
            <a:rPr lang="en-US" sz="2400" kern="1200" dirty="0" err="1"/>
            <a:t>সংরক্ষণ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লাভ-লোকসান</a:t>
          </a:r>
          <a:r>
            <a:rPr lang="en-US" sz="2400" kern="1200" dirty="0"/>
            <a:t> </a:t>
          </a:r>
          <a:r>
            <a:rPr lang="en-US" sz="2400" kern="1200" dirty="0" err="1"/>
            <a:t>নিরূপণ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গাণিতিক</a:t>
          </a:r>
          <a:r>
            <a:rPr lang="en-US" sz="2400" kern="1200" dirty="0"/>
            <a:t> </a:t>
          </a:r>
          <a:r>
            <a:rPr lang="en-US" sz="2400" kern="1200" dirty="0" err="1"/>
            <a:t>শুদ্ধতা</a:t>
          </a:r>
          <a:r>
            <a:rPr lang="en-US" sz="2400" kern="1200" dirty="0"/>
            <a:t> </a:t>
          </a:r>
          <a:r>
            <a:rPr lang="en-US" sz="2400" kern="1200" dirty="0" err="1"/>
            <a:t>যাচাই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আর্থিক</a:t>
          </a:r>
          <a:r>
            <a:rPr lang="en-US" sz="2400" kern="1200" dirty="0"/>
            <a:t> </a:t>
          </a:r>
          <a:r>
            <a:rPr lang="en-US" sz="2400" kern="1200" dirty="0" err="1"/>
            <a:t>অবস্থা</a:t>
          </a:r>
          <a:r>
            <a:rPr lang="en-US" sz="2400" kern="1200" dirty="0"/>
            <a:t> </a:t>
          </a:r>
          <a:r>
            <a:rPr lang="en-US" sz="2400" kern="1200" dirty="0" err="1"/>
            <a:t>নিরূপণ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ভুল-ত্রুটি</a:t>
          </a:r>
          <a:r>
            <a:rPr lang="en-US" sz="2400" kern="1200" dirty="0"/>
            <a:t> ও </a:t>
          </a:r>
          <a:r>
            <a:rPr lang="en-US" sz="2400" kern="1200" dirty="0" err="1"/>
            <a:t>জালিয়াতি</a:t>
          </a:r>
          <a:r>
            <a:rPr lang="en-US" sz="2400" kern="1200" dirty="0"/>
            <a:t> </a:t>
          </a:r>
          <a:r>
            <a:rPr lang="en-US" sz="2400" kern="1200" dirty="0" err="1"/>
            <a:t>উদঘাটন</a:t>
          </a:r>
          <a:r>
            <a:rPr lang="en-US" sz="2400" kern="1200" dirty="0"/>
            <a:t> ও </a:t>
          </a:r>
          <a:r>
            <a:rPr lang="en-US" sz="2400" kern="1200" dirty="0" err="1"/>
            <a:t>প্রতিরোধ</a:t>
          </a:r>
          <a:endParaRPr lang="en-US" sz="2400" kern="1200" dirty="0"/>
        </a:p>
      </dsp:txBody>
      <dsp:txXfrm>
        <a:off x="1849773" y="1207072"/>
        <a:ext cx="3077330" cy="3160146"/>
      </dsp:txXfrm>
    </dsp:sp>
    <dsp:sp modelId="{09DDD7A5-61CE-44B4-B213-2F4700203D7E}">
      <dsp:nvSpPr>
        <dsp:cNvPr id="0" name=""/>
        <dsp:cNvSpPr/>
      </dsp:nvSpPr>
      <dsp:spPr>
        <a:xfrm>
          <a:off x="5121999" y="1207072"/>
          <a:ext cx="3319236" cy="316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ব্যয়</a:t>
          </a:r>
          <a:r>
            <a:rPr lang="en-US" sz="2400" kern="1200" dirty="0"/>
            <a:t> </a:t>
          </a:r>
          <a:r>
            <a:rPr lang="en-US" sz="2400" kern="1200" dirty="0" err="1"/>
            <a:t>নিয়ন্ত্রণ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মোট</a:t>
          </a:r>
          <a:r>
            <a:rPr lang="en-US" sz="2400" kern="1200" dirty="0"/>
            <a:t> </a:t>
          </a:r>
          <a:r>
            <a:rPr lang="en-US" sz="2400" kern="1200" dirty="0" err="1"/>
            <a:t>দেনা</a:t>
          </a:r>
          <a:r>
            <a:rPr lang="en-US" sz="2400" kern="1200" dirty="0"/>
            <a:t> </a:t>
          </a:r>
          <a:r>
            <a:rPr lang="en-US" sz="2400" kern="1200" dirty="0" err="1"/>
            <a:t>পাওনার</a:t>
          </a:r>
          <a:r>
            <a:rPr lang="en-US" sz="2400" kern="1200" dirty="0"/>
            <a:t> </a:t>
          </a:r>
          <a:r>
            <a:rPr lang="en-US" sz="2400" kern="1200" dirty="0" err="1"/>
            <a:t>পরিমাণ</a:t>
          </a:r>
          <a:r>
            <a:rPr lang="en-US" sz="2400" kern="1200" dirty="0"/>
            <a:t> </a:t>
          </a:r>
          <a:r>
            <a:rPr lang="en-US" sz="2400" kern="1200" dirty="0" err="1"/>
            <a:t>নির্ণয়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সঠিক</a:t>
          </a:r>
          <a:r>
            <a:rPr lang="en-US" sz="2400" kern="1200" dirty="0"/>
            <a:t> </a:t>
          </a:r>
          <a:r>
            <a:rPr lang="en-US" sz="2400" kern="1200" dirty="0" err="1"/>
            <a:t>কর</a:t>
          </a:r>
          <a:r>
            <a:rPr lang="en-US" sz="2400" kern="1200" dirty="0"/>
            <a:t> </a:t>
          </a:r>
          <a:r>
            <a:rPr lang="en-US" sz="2400" kern="1200" dirty="0" err="1"/>
            <a:t>নির্ধারণ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সহজ</a:t>
          </a:r>
          <a:r>
            <a:rPr lang="en-US" sz="2400" kern="1200" dirty="0"/>
            <a:t> </a:t>
          </a:r>
          <a:r>
            <a:rPr lang="en-US" sz="2400" kern="1200" dirty="0" err="1"/>
            <a:t>প্রয়োগ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সার্বজনীন</a:t>
          </a:r>
          <a:r>
            <a:rPr lang="en-US" sz="2400" kern="1200" dirty="0"/>
            <a:t> </a:t>
          </a:r>
          <a:r>
            <a:rPr lang="en-US" sz="2400" kern="1200" dirty="0" err="1"/>
            <a:t>স্বীকৃতি</a:t>
          </a:r>
          <a:endParaRPr lang="en-US" sz="2400" kern="1200" dirty="0"/>
        </a:p>
      </dsp:txBody>
      <dsp:txXfrm>
        <a:off x="5121999" y="1207072"/>
        <a:ext cx="3319236" cy="3160146"/>
      </dsp:txXfrm>
    </dsp:sp>
    <dsp:sp modelId="{5431BF34-E33F-455D-87C7-7150ACF68147}">
      <dsp:nvSpPr>
        <dsp:cNvPr id="0" name=""/>
        <dsp:cNvSpPr/>
      </dsp:nvSpPr>
      <dsp:spPr>
        <a:xfrm>
          <a:off x="775772" y="35813"/>
          <a:ext cx="1396708" cy="1396708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E800B-2339-45CE-B2D4-A3B9018D7673}">
      <dsp:nvSpPr>
        <dsp:cNvPr id="0" name=""/>
        <dsp:cNvSpPr/>
      </dsp:nvSpPr>
      <dsp:spPr>
        <a:xfrm>
          <a:off x="7677154" y="538103"/>
          <a:ext cx="1314548" cy="45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46EEB-D584-4E96-8C85-2F9B01E89BDE}">
      <dsp:nvSpPr>
        <dsp:cNvPr id="0" name=""/>
        <dsp:cNvSpPr/>
      </dsp:nvSpPr>
      <dsp:spPr>
        <a:xfrm>
          <a:off x="5089135" y="1213829"/>
          <a:ext cx="821" cy="301824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271E8-A18B-47A2-A349-D4164F34FD0F}">
      <dsp:nvSpPr>
        <dsp:cNvPr id="0" name=""/>
        <dsp:cNvSpPr/>
      </dsp:nvSpPr>
      <dsp:spPr>
        <a:xfrm>
          <a:off x="0" y="97996"/>
          <a:ext cx="2993439" cy="1796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/>
            <a:t>সম্পদ</a:t>
          </a:r>
          <a:endParaRPr lang="en-US" sz="5200" kern="1200" dirty="0"/>
        </a:p>
      </dsp:txBody>
      <dsp:txXfrm>
        <a:off x="0" y="97996"/>
        <a:ext cx="2993439" cy="1796063"/>
      </dsp:txXfrm>
    </dsp:sp>
    <dsp:sp modelId="{28A85E63-E214-4770-BE20-749E5F73D594}">
      <dsp:nvSpPr>
        <dsp:cNvPr id="0" name=""/>
        <dsp:cNvSpPr/>
      </dsp:nvSpPr>
      <dsp:spPr>
        <a:xfrm>
          <a:off x="3292783" y="97996"/>
          <a:ext cx="2993439" cy="1796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/>
            <a:t>দায়</a:t>
          </a:r>
          <a:endParaRPr lang="en-US" sz="5200" kern="1200" dirty="0"/>
        </a:p>
      </dsp:txBody>
      <dsp:txXfrm>
        <a:off x="3292783" y="97996"/>
        <a:ext cx="2993439" cy="1796063"/>
      </dsp:txXfrm>
    </dsp:sp>
    <dsp:sp modelId="{95C16DDD-9F99-432E-A88F-7500B966B748}">
      <dsp:nvSpPr>
        <dsp:cNvPr id="0" name=""/>
        <dsp:cNvSpPr/>
      </dsp:nvSpPr>
      <dsp:spPr>
        <a:xfrm>
          <a:off x="6585566" y="97996"/>
          <a:ext cx="2993439" cy="1796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/>
            <a:t>মালিকানা</a:t>
          </a:r>
          <a:r>
            <a:rPr lang="en-US" sz="5200" kern="1200" dirty="0"/>
            <a:t> </a:t>
          </a:r>
          <a:r>
            <a:rPr lang="en-US" sz="5200" kern="1200" dirty="0" err="1"/>
            <a:t>স্বত্ত্ব</a:t>
          </a:r>
          <a:endParaRPr lang="en-US" sz="5200" kern="1200" dirty="0"/>
        </a:p>
      </dsp:txBody>
      <dsp:txXfrm>
        <a:off x="6585566" y="97996"/>
        <a:ext cx="2993439" cy="1796063"/>
      </dsp:txXfrm>
    </dsp:sp>
    <dsp:sp modelId="{C3AC4675-8BA6-410E-B6CC-413D474C227E}">
      <dsp:nvSpPr>
        <dsp:cNvPr id="0" name=""/>
        <dsp:cNvSpPr/>
      </dsp:nvSpPr>
      <dsp:spPr>
        <a:xfrm>
          <a:off x="1646391" y="2193403"/>
          <a:ext cx="2993439" cy="1796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/>
            <a:t>আয়</a:t>
          </a:r>
          <a:endParaRPr lang="en-US" sz="5200" kern="1200" dirty="0"/>
        </a:p>
      </dsp:txBody>
      <dsp:txXfrm>
        <a:off x="1646391" y="2193403"/>
        <a:ext cx="2993439" cy="1796063"/>
      </dsp:txXfrm>
    </dsp:sp>
    <dsp:sp modelId="{223D2C72-172B-4E81-B3FD-E1D969E16DDF}">
      <dsp:nvSpPr>
        <dsp:cNvPr id="0" name=""/>
        <dsp:cNvSpPr/>
      </dsp:nvSpPr>
      <dsp:spPr>
        <a:xfrm>
          <a:off x="4939174" y="2193403"/>
          <a:ext cx="2993439" cy="1796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/>
            <a:t>ব্যয়</a:t>
          </a:r>
          <a:endParaRPr lang="en-US" sz="5200" kern="1200" dirty="0"/>
        </a:p>
      </dsp:txBody>
      <dsp:txXfrm>
        <a:off x="4939174" y="2193403"/>
        <a:ext cx="2993439" cy="17960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ED8D1-A4AC-4B8C-9935-C4B613DB4FDC}">
      <dsp:nvSpPr>
        <dsp:cNvPr id="0" name=""/>
        <dsp:cNvSpPr/>
      </dsp:nvSpPr>
      <dsp:spPr>
        <a:xfrm rot="16200000">
          <a:off x="1402851" y="1650274"/>
          <a:ext cx="3214272" cy="19642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96850" rIns="177165" bIns="19685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দু’তরফা</a:t>
          </a:r>
          <a:r>
            <a:rPr lang="en-US" sz="3100" kern="1200" dirty="0"/>
            <a:t> </a:t>
          </a:r>
          <a:r>
            <a:rPr lang="en-US" sz="3100" kern="1200" dirty="0" err="1"/>
            <a:t>দাখিলা</a:t>
          </a:r>
          <a:r>
            <a:rPr lang="en-US" sz="3100" kern="1200" dirty="0"/>
            <a:t> </a:t>
          </a:r>
          <a:r>
            <a:rPr lang="en-US" sz="3100" kern="1200" dirty="0" err="1"/>
            <a:t>পদ্ধতি</a:t>
          </a:r>
          <a:r>
            <a:rPr lang="en-US" sz="3100" kern="1200" dirty="0"/>
            <a:t> </a:t>
          </a:r>
          <a:r>
            <a:rPr lang="en-US" sz="3100" kern="1200" dirty="0" err="1"/>
            <a:t>কাকে</a:t>
          </a:r>
          <a:r>
            <a:rPr lang="en-US" sz="3100" kern="1200" dirty="0"/>
            <a:t> </a:t>
          </a:r>
          <a:r>
            <a:rPr lang="en-US" sz="3100" kern="1200" dirty="0" err="1"/>
            <a:t>বলে</a:t>
          </a:r>
          <a:r>
            <a:rPr lang="en-US" sz="3100" kern="1200" dirty="0"/>
            <a:t> ?</a:t>
          </a:r>
        </a:p>
      </dsp:txBody>
      <dsp:txXfrm rot="5400000">
        <a:off x="2123762" y="1121174"/>
        <a:ext cx="1868356" cy="3022462"/>
      </dsp:txXfrm>
    </dsp:sp>
    <dsp:sp modelId="{8E68AA52-1241-4C90-B53C-AC68A3E43E4F}">
      <dsp:nvSpPr>
        <dsp:cNvPr id="0" name=""/>
        <dsp:cNvSpPr/>
      </dsp:nvSpPr>
      <dsp:spPr>
        <a:xfrm rot="5400000">
          <a:off x="-555343" y="1624656"/>
          <a:ext cx="3214272" cy="19642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65" tIns="196850" rIns="118110" bIns="19685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দু’তরফা</a:t>
          </a:r>
          <a:r>
            <a:rPr lang="en-US" sz="3100" kern="1200" dirty="0"/>
            <a:t> </a:t>
          </a:r>
          <a:r>
            <a:rPr lang="en-US" sz="3100" kern="1200" dirty="0" err="1"/>
            <a:t>দাখিলা</a:t>
          </a:r>
          <a:r>
            <a:rPr lang="en-US" sz="3100" kern="1200" dirty="0"/>
            <a:t> </a:t>
          </a:r>
          <a:r>
            <a:rPr lang="en-US" sz="3100" kern="1200" dirty="0" err="1"/>
            <a:t>পদ্ধতির</a:t>
          </a:r>
          <a:r>
            <a:rPr lang="en-US" sz="3100" kern="1200" dirty="0"/>
            <a:t> </a:t>
          </a:r>
          <a:r>
            <a:rPr lang="en-US" sz="3100" kern="1200" dirty="0" err="1"/>
            <a:t>মধ্যস্থিত</a:t>
          </a:r>
          <a:r>
            <a:rPr lang="en-US" sz="3100" kern="1200" dirty="0"/>
            <a:t> </a:t>
          </a:r>
          <a:r>
            <a:rPr lang="en-US" sz="3100" kern="1200" dirty="0" err="1"/>
            <a:t>কয়টি</a:t>
          </a:r>
          <a:r>
            <a:rPr lang="en-US" sz="3100" kern="1200" dirty="0"/>
            <a:t> </a:t>
          </a:r>
          <a:r>
            <a:rPr lang="en-US" sz="3100" kern="1200" dirty="0" err="1"/>
            <a:t>পক্ষ</a:t>
          </a:r>
          <a:r>
            <a:rPr lang="en-US" sz="3100" kern="1200" dirty="0"/>
            <a:t> ?</a:t>
          </a:r>
        </a:p>
      </dsp:txBody>
      <dsp:txXfrm rot="-5400000">
        <a:off x="69662" y="1095556"/>
        <a:ext cx="1868356" cy="3022462"/>
      </dsp:txXfrm>
    </dsp:sp>
    <dsp:sp modelId="{50096BE8-CB67-436E-827D-887D9765B825}">
      <dsp:nvSpPr>
        <dsp:cNvPr id="0" name=""/>
        <dsp:cNvSpPr/>
      </dsp:nvSpPr>
      <dsp:spPr>
        <a:xfrm>
          <a:off x="937411" y="34496"/>
          <a:ext cx="2053454" cy="20533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0AA44-BB76-4253-A882-5DC92E331538}">
      <dsp:nvSpPr>
        <dsp:cNvPr id="0" name=""/>
        <dsp:cNvSpPr/>
      </dsp:nvSpPr>
      <dsp:spPr>
        <a:xfrm rot="10800000">
          <a:off x="1059715" y="2955285"/>
          <a:ext cx="2053454" cy="20533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70F36-937A-42D1-B64D-BDFF3E1356CA}">
      <dsp:nvSpPr>
        <dsp:cNvPr id="0" name=""/>
        <dsp:cNvSpPr/>
      </dsp:nvSpPr>
      <dsp:spPr>
        <a:xfrm>
          <a:off x="1533101" y="0"/>
          <a:ext cx="6992196" cy="3239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দু’তরফা</a:t>
          </a:r>
          <a:r>
            <a:rPr lang="en-US" sz="4000" kern="1200" dirty="0"/>
            <a:t> </a:t>
          </a:r>
          <a:r>
            <a:rPr lang="en-US" sz="4000" kern="1200" dirty="0" err="1"/>
            <a:t>দাখিলা</a:t>
          </a:r>
          <a:r>
            <a:rPr lang="en-US" sz="4000" kern="1200" dirty="0"/>
            <a:t> </a:t>
          </a:r>
          <a:r>
            <a:rPr lang="en-US" sz="4000" kern="1200" dirty="0" err="1"/>
            <a:t>পদ্ধতির</a:t>
          </a:r>
          <a:r>
            <a:rPr lang="en-US" sz="4000" kern="1200" dirty="0"/>
            <a:t> </a:t>
          </a:r>
          <a:r>
            <a:rPr lang="en-US" sz="4000" kern="1200" dirty="0" err="1"/>
            <a:t>সুবিধাগুলো</a:t>
          </a:r>
          <a:r>
            <a:rPr lang="en-US" sz="4000" kern="1200" dirty="0"/>
            <a:t> </a:t>
          </a:r>
          <a:r>
            <a:rPr lang="en-US" sz="4000" kern="1200" dirty="0" err="1"/>
            <a:t>লিখ</a:t>
          </a:r>
          <a:r>
            <a:rPr lang="en-US" sz="4000" kern="1200" dirty="0"/>
            <a:t>।</a:t>
          </a:r>
        </a:p>
      </dsp:txBody>
      <dsp:txXfrm>
        <a:off x="1691258" y="158157"/>
        <a:ext cx="6675882" cy="2923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A3B-08C5-4AA1-8775-EB01774434D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FDF-C3BD-49F0-AD10-2801613B58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9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A3B-08C5-4AA1-8775-EB01774434D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FDF-C3BD-49F0-AD10-2801613B5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A3B-08C5-4AA1-8775-EB01774434D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FDF-C3BD-49F0-AD10-2801613B5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8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A3B-08C5-4AA1-8775-EB01774434D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FDF-C3BD-49F0-AD10-2801613B5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8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A3B-08C5-4AA1-8775-EB01774434D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FDF-C3BD-49F0-AD10-2801613B58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2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A3B-08C5-4AA1-8775-EB01774434D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FDF-C3BD-49F0-AD10-2801613B5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3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A3B-08C5-4AA1-8775-EB01774434D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FDF-C3BD-49F0-AD10-2801613B5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A3B-08C5-4AA1-8775-EB01774434D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FDF-C3BD-49F0-AD10-2801613B5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A3B-08C5-4AA1-8775-EB01774434D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FDF-C3BD-49F0-AD10-2801613B5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0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5C9A3B-08C5-4AA1-8775-EB01774434D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535FDF-C3BD-49F0-AD10-2801613B5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9A3B-08C5-4AA1-8775-EB01774434D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5FDF-C3BD-49F0-AD10-2801613B5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1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5C9A3B-08C5-4AA1-8775-EB01774434D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535FDF-C3BD-49F0-AD10-2801613B585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3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s://www.pexels.com/photo/water-purple-pond-flower-54617/" TargetMode="External"/><Relationship Id="rId7" Type="http://schemas.openxmlformats.org/officeDocument/2006/relationships/diagramColors" Target="../diagrams/colors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exit4u.com/2013/06/high-definition-have-nice-day-wallpaper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8972E9B-B5DE-4ECD-AA85-FF8370BA75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71625"/>
              </p:ext>
            </p:extLst>
          </p:nvPr>
        </p:nvGraphicFramePr>
        <p:xfrm>
          <a:off x="1009291" y="1828800"/>
          <a:ext cx="10429335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FD6B6DB-5E3B-4231-9BDD-27A1F1A0D27C}"/>
              </a:ext>
            </a:extLst>
          </p:cNvPr>
          <p:cNvSpPr/>
          <p:nvPr/>
        </p:nvSpPr>
        <p:spPr>
          <a:xfrm>
            <a:off x="1009291" y="207034"/>
            <a:ext cx="10429335" cy="100929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5400" dirty="0" err="1"/>
              <a:t>পাঠে</a:t>
            </a:r>
            <a:r>
              <a:rPr lang="en-US" sz="5400" dirty="0"/>
              <a:t> </a:t>
            </a:r>
            <a:r>
              <a:rPr lang="en-US" sz="5400" dirty="0" err="1"/>
              <a:t>সকলকে</a:t>
            </a:r>
            <a:r>
              <a:rPr lang="en-US" sz="5400" dirty="0"/>
              <a:t> </a:t>
            </a:r>
            <a:r>
              <a:rPr lang="en-US" sz="5400" dirty="0" err="1"/>
              <a:t>স্বাগত</a:t>
            </a:r>
            <a:r>
              <a:rPr lang="en-US" sz="5400" dirty="0"/>
              <a:t> </a:t>
            </a:r>
            <a:r>
              <a:rPr lang="en-US" sz="5400" dirty="0" err="1"/>
              <a:t>জানাচ্ছি</a:t>
            </a:r>
            <a:r>
              <a:rPr lang="en-US" sz="5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7581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1154" y="1423852"/>
            <a:ext cx="2377440" cy="1136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মালিকানা</a:t>
            </a:r>
            <a:r>
              <a:rPr lang="en-US" dirty="0"/>
              <a:t> </a:t>
            </a:r>
            <a:r>
              <a:rPr lang="en-US" dirty="0" err="1"/>
              <a:t>স্বত্ব</a:t>
            </a:r>
            <a:r>
              <a:rPr lang="en-US" dirty="0"/>
              <a:t> </a:t>
            </a:r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>
            <a:off x="3448594" y="1992086"/>
            <a:ext cx="548640" cy="385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3"/>
          </p:cNvCxnSpPr>
          <p:nvPr/>
        </p:nvCxnSpPr>
        <p:spPr>
          <a:xfrm flipV="1">
            <a:off x="3448594" y="1690688"/>
            <a:ext cx="574766" cy="30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071154" y="4642078"/>
            <a:ext cx="2377440" cy="108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আয়</a:t>
            </a:r>
            <a:r>
              <a:rPr lang="en-US" dirty="0"/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422469" y="5282158"/>
            <a:ext cx="574765" cy="260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</p:cNvCxnSpPr>
          <p:nvPr/>
        </p:nvCxnSpPr>
        <p:spPr>
          <a:xfrm flipV="1">
            <a:off x="3448594" y="4722223"/>
            <a:ext cx="574765" cy="461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023359" y="1093382"/>
            <a:ext cx="2181497" cy="771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বৃদ্ধি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ক্রেডিট</a:t>
            </a:r>
            <a:r>
              <a:rPr lang="en-US" dirty="0"/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23359" y="2072231"/>
            <a:ext cx="2181497" cy="789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হ্রাস</a:t>
            </a:r>
            <a:endParaRPr lang="en-US" dirty="0"/>
          </a:p>
          <a:p>
            <a:pPr algn="ctr"/>
            <a:r>
              <a:rPr lang="en-US" dirty="0" err="1"/>
              <a:t>ডেভিট</a:t>
            </a:r>
            <a:r>
              <a:rPr lang="en-US" dirty="0"/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23359" y="4153037"/>
            <a:ext cx="2181497" cy="817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বৃদ্ধি</a:t>
            </a:r>
            <a:endParaRPr lang="en-US" dirty="0"/>
          </a:p>
          <a:p>
            <a:pPr algn="ctr"/>
            <a:r>
              <a:rPr lang="en-US" dirty="0" err="1"/>
              <a:t>ক্রেডিট</a:t>
            </a:r>
            <a:r>
              <a:rPr lang="en-US" dirty="0"/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997234" y="5105305"/>
            <a:ext cx="2207621" cy="825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হ্রাস</a:t>
            </a:r>
            <a:endParaRPr lang="en-US" dirty="0"/>
          </a:p>
          <a:p>
            <a:pPr algn="ctr"/>
            <a:r>
              <a:rPr lang="en-US" dirty="0" err="1"/>
              <a:t>ডেভিট</a:t>
            </a:r>
            <a:r>
              <a:rPr lang="en-US" dirty="0"/>
              <a:t>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79621" y="2861490"/>
            <a:ext cx="2239192" cy="1048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ব্যয়</a:t>
            </a:r>
            <a:r>
              <a:rPr lang="en-US" dirty="0"/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0417" y="2464193"/>
            <a:ext cx="2252254" cy="911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বৃদ্ধি</a:t>
            </a:r>
            <a:endParaRPr lang="en-US" dirty="0"/>
          </a:p>
          <a:p>
            <a:pPr algn="ctr"/>
            <a:r>
              <a:rPr lang="en-US" dirty="0" err="1"/>
              <a:t>ডেভিট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9370417" y="3536454"/>
            <a:ext cx="2334987" cy="951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হ্রাস</a:t>
            </a:r>
            <a:endParaRPr lang="en-US" dirty="0"/>
          </a:p>
          <a:p>
            <a:pPr algn="ctr"/>
            <a:r>
              <a:rPr lang="en-US" dirty="0" err="1"/>
              <a:t>ক্রেডিট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9018813" y="2875256"/>
            <a:ext cx="371202" cy="625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018813" y="3401517"/>
            <a:ext cx="351604" cy="488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82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03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                              </a:t>
            </a:r>
            <a:r>
              <a:rPr lang="en-US" sz="6000" dirty="0" err="1">
                <a:solidFill>
                  <a:srgbClr val="FFFF00"/>
                </a:solidFill>
                <a:latin typeface="+mn-lt"/>
              </a:rPr>
              <a:t>একক</a:t>
            </a:r>
            <a:r>
              <a:rPr lang="en-US" sz="6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+mn-lt"/>
              </a:rPr>
              <a:t>কাজ</a:t>
            </a:r>
            <a:r>
              <a:rPr lang="en-US" sz="6000" dirty="0">
                <a:solidFill>
                  <a:srgbClr val="FFFF00"/>
                </a:solidFill>
                <a:latin typeface="+mn-lt"/>
              </a:rPr>
              <a:t> 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88E68BA-860D-4384-932F-2E83B6720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341889"/>
              </p:ext>
            </p:extLst>
          </p:nvPr>
        </p:nvGraphicFramePr>
        <p:xfrm>
          <a:off x="4002656" y="1440611"/>
          <a:ext cx="5001404" cy="499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670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</a:t>
            </a:r>
            <a:r>
              <a:rPr lang="en-US" sz="11500" dirty="0" err="1">
                <a:solidFill>
                  <a:srgbClr val="FF0000"/>
                </a:solidFill>
              </a:rPr>
              <a:t>বাড়ির</a:t>
            </a:r>
            <a:r>
              <a:rPr lang="en-US" sz="11500" dirty="0">
                <a:solidFill>
                  <a:srgbClr val="FF0000"/>
                </a:solidFill>
              </a:rPr>
              <a:t> </a:t>
            </a:r>
            <a:r>
              <a:rPr lang="en-US" sz="11500" dirty="0" err="1">
                <a:solidFill>
                  <a:srgbClr val="FF0000"/>
                </a:solidFill>
              </a:rPr>
              <a:t>কাজ</a:t>
            </a:r>
            <a:r>
              <a:rPr lang="en-US" sz="115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2281CE-0C23-4861-9038-BED493BF4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459157"/>
              </p:ext>
            </p:extLst>
          </p:nvPr>
        </p:nvGraphicFramePr>
        <p:xfrm>
          <a:off x="1097280" y="2216988"/>
          <a:ext cx="10058400" cy="3239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750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3AB338-017B-4955-92CB-151AF767C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3038" y="1194758"/>
            <a:ext cx="9445924" cy="486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9643F47F-5643-4736-A747-2FF483D79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35280"/>
              </p:ext>
            </p:extLst>
          </p:nvPr>
        </p:nvGraphicFramePr>
        <p:xfrm>
          <a:off x="1971615" y="3429001"/>
          <a:ext cx="812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8956841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90150402"/>
                    </a:ext>
                  </a:extLst>
                </a:gridCol>
              </a:tblGrid>
              <a:tr h="69171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/>
                        <a:t>শিক্ষক</a:t>
                      </a:r>
                      <a:r>
                        <a:rPr lang="en-US" sz="4400" dirty="0"/>
                        <a:t> </a:t>
                      </a:r>
                      <a:r>
                        <a:rPr lang="en-US" sz="4400" dirty="0" err="1"/>
                        <a:t>পরিচিতি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/>
                        <a:t>পাঠ</a:t>
                      </a:r>
                      <a:r>
                        <a:rPr lang="en-US" sz="4400" dirty="0"/>
                        <a:t> </a:t>
                      </a:r>
                      <a:r>
                        <a:rPr lang="en-US" sz="4400" dirty="0" err="1"/>
                        <a:t>পরিচিতি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999354"/>
                  </a:ext>
                </a:extLst>
              </a:tr>
              <a:tr h="1909144"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rgbClr val="FF0000"/>
                          </a:solidFill>
                        </a:rPr>
                        <a:t>মোঃ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</a:rPr>
                        <a:t>মাহফুজুর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</a:rPr>
                        <a:t>রহমান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সহকারী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প্রধান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শিক্ষক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সুগন্ধিয়া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মুসলিম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মাধ্যমিক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বিদ্যালয়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,</a:t>
                      </a:r>
                    </a:p>
                    <a:p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ঝালকাঠী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সদর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হিসাব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বিজ্ঞান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নবম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ও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দশম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শ্রেণী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তৃতীয়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অধ্যায়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</a:rPr>
                        <a:t>দু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’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</a:rPr>
                        <a:t>তরফা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</a:rPr>
                        <a:t>দাখিলা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</a:rPr>
                        <a:t>পদ্ধতি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8395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B2F742E-C845-4F1C-9442-3227B280B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80" y="299224"/>
            <a:ext cx="2789776" cy="2642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8A107C-6B27-4726-8B81-47396B0EB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45" y="299224"/>
            <a:ext cx="2460212" cy="2642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5872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457" y="3614468"/>
            <a:ext cx="8754374" cy="1595888"/>
          </a:xfr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 </a:t>
            </a:r>
            <a:r>
              <a:rPr lang="en-US" sz="3200" dirty="0" err="1"/>
              <a:t>দুতরফা</a:t>
            </a:r>
            <a:r>
              <a:rPr lang="en-US" sz="3200" dirty="0"/>
              <a:t> </a:t>
            </a:r>
            <a:r>
              <a:rPr lang="en-US" sz="3200" dirty="0" err="1"/>
              <a:t>দাখিলা</a:t>
            </a:r>
            <a:r>
              <a:rPr lang="en-US" sz="3200" dirty="0"/>
              <a:t> </a:t>
            </a:r>
            <a:r>
              <a:rPr lang="en-US" sz="3200" dirty="0" err="1"/>
              <a:t>পদ্ধতির</a:t>
            </a:r>
            <a:r>
              <a:rPr lang="en-US" sz="3200" dirty="0"/>
              <a:t> </a:t>
            </a:r>
            <a:r>
              <a:rPr lang="en-US" sz="3200" dirty="0" err="1"/>
              <a:t>ধারনা</a:t>
            </a:r>
            <a:r>
              <a:rPr lang="en-US" sz="3200" dirty="0"/>
              <a:t> ও </a:t>
            </a:r>
            <a:r>
              <a:rPr lang="en-US" sz="3200" dirty="0" err="1"/>
              <a:t>বৈশিষ্ট্য</a:t>
            </a:r>
            <a:r>
              <a:rPr lang="en-US" sz="3200" dirty="0"/>
              <a:t> </a:t>
            </a:r>
            <a:r>
              <a:rPr lang="en-US" sz="3200" dirty="0" err="1"/>
              <a:t>বর্ণনা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 </a:t>
            </a:r>
            <a:r>
              <a:rPr lang="en-US" sz="3200" dirty="0" err="1"/>
              <a:t>দুতরফা</a:t>
            </a:r>
            <a:r>
              <a:rPr lang="en-US" sz="3200" dirty="0"/>
              <a:t> </a:t>
            </a:r>
            <a:r>
              <a:rPr lang="en-US" sz="3200" dirty="0" err="1"/>
              <a:t>দাখিলা</a:t>
            </a:r>
            <a:r>
              <a:rPr lang="en-US" sz="3200" dirty="0"/>
              <a:t> </a:t>
            </a:r>
            <a:r>
              <a:rPr lang="en-US" sz="3200" dirty="0" err="1"/>
              <a:t>পদ্ধতির</a:t>
            </a:r>
            <a:r>
              <a:rPr lang="en-US" sz="3200" dirty="0"/>
              <a:t> </a:t>
            </a:r>
            <a:r>
              <a:rPr lang="en-US" sz="3200" dirty="0" err="1"/>
              <a:t>সুবিধাসমূহ</a:t>
            </a:r>
            <a:r>
              <a:rPr lang="en-US" sz="3200" dirty="0"/>
              <a:t> </a:t>
            </a:r>
            <a:r>
              <a:rPr lang="en-US" sz="3200" dirty="0" err="1"/>
              <a:t>ব্যাখ্যা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 </a:t>
            </a:r>
            <a:r>
              <a:rPr lang="en-US" sz="3200" dirty="0" err="1"/>
              <a:t>লেনদেনে</a:t>
            </a:r>
            <a:r>
              <a:rPr lang="en-US" sz="3200" dirty="0"/>
              <a:t> </a:t>
            </a:r>
            <a:r>
              <a:rPr lang="en-US" sz="3200" dirty="0" err="1"/>
              <a:t>জড়িত</a:t>
            </a:r>
            <a:r>
              <a:rPr lang="en-US" sz="3200" dirty="0"/>
              <a:t> </a:t>
            </a:r>
            <a:r>
              <a:rPr lang="en-US" sz="3200" dirty="0" err="1"/>
              <a:t>দুটি</a:t>
            </a:r>
            <a:r>
              <a:rPr lang="en-US" sz="3200" dirty="0"/>
              <a:t> </a:t>
            </a:r>
            <a:r>
              <a:rPr lang="en-US" sz="3200" dirty="0" err="1"/>
              <a:t>পক্ষ</a:t>
            </a:r>
            <a:r>
              <a:rPr lang="en-US" sz="3200" dirty="0"/>
              <a:t> </a:t>
            </a:r>
            <a:r>
              <a:rPr lang="en-US" sz="3200" dirty="0" err="1"/>
              <a:t>অর্থা</a:t>
            </a:r>
            <a:r>
              <a:rPr lang="en-US" sz="3200" dirty="0"/>
              <a:t>ৎ </a:t>
            </a:r>
            <a:r>
              <a:rPr lang="en-US" sz="3200" dirty="0" err="1"/>
              <a:t>ডেভিট</a:t>
            </a:r>
            <a:r>
              <a:rPr lang="en-US" sz="3200" dirty="0"/>
              <a:t> ও </a:t>
            </a:r>
            <a:r>
              <a:rPr lang="en-US" sz="3200" dirty="0" err="1"/>
              <a:t>ক্রেডিট</a:t>
            </a:r>
            <a:r>
              <a:rPr lang="en-US" sz="3200" dirty="0"/>
              <a:t> </a:t>
            </a:r>
            <a:r>
              <a:rPr lang="en-US" sz="3200" dirty="0" err="1"/>
              <a:t>শনাক্ত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 </a:t>
            </a:r>
            <a:r>
              <a:rPr lang="en-US" sz="3200" dirty="0" err="1"/>
              <a:t>পারবে</a:t>
            </a:r>
            <a:r>
              <a:rPr lang="en-US" sz="3200" dirty="0"/>
              <a:t>। 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E073C6-B4B2-4A12-A4B9-C84DAD345F33}"/>
              </a:ext>
            </a:extLst>
          </p:cNvPr>
          <p:cNvSpPr/>
          <p:nvPr/>
        </p:nvSpPr>
        <p:spPr>
          <a:xfrm>
            <a:off x="3890513" y="681038"/>
            <a:ext cx="3321170" cy="119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 </a:t>
            </a:r>
            <a:r>
              <a:rPr lang="en-US" sz="5400" dirty="0" err="1"/>
              <a:t>শিখনফল</a:t>
            </a:r>
            <a:r>
              <a:rPr lang="en-US" sz="5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DC518-57BD-47FB-B63A-2C1FE5F1E3A2}"/>
              </a:ext>
            </a:extLst>
          </p:cNvPr>
          <p:cNvSpPr/>
          <p:nvPr/>
        </p:nvSpPr>
        <p:spPr>
          <a:xfrm>
            <a:off x="1640457" y="2769079"/>
            <a:ext cx="6245525" cy="5348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এ </a:t>
            </a:r>
            <a:r>
              <a:rPr lang="en-US" sz="3600" dirty="0" err="1"/>
              <a:t>পাঠ</a:t>
            </a:r>
            <a:r>
              <a:rPr lang="en-US" sz="3600" dirty="0"/>
              <a:t> </a:t>
            </a:r>
            <a:r>
              <a:rPr lang="en-US" sz="3600" dirty="0" err="1"/>
              <a:t>শেষে</a:t>
            </a:r>
            <a:r>
              <a:rPr lang="en-US" sz="3600" dirty="0"/>
              <a:t> </a:t>
            </a:r>
            <a:r>
              <a:rPr lang="en-US" sz="3600" dirty="0" err="1"/>
              <a:t>শিক্ষার্থীরা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………………………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1794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825" y="356499"/>
            <a:ext cx="7228937" cy="9803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              </a:t>
            </a:r>
            <a:r>
              <a:rPr lang="en-US" dirty="0" err="1"/>
              <a:t>দুতরফা</a:t>
            </a:r>
            <a:r>
              <a:rPr lang="en-US" dirty="0"/>
              <a:t> </a:t>
            </a:r>
            <a:r>
              <a:rPr lang="en-US" dirty="0" err="1"/>
              <a:t>দাখিলা</a:t>
            </a:r>
            <a:r>
              <a:rPr lang="en-US" dirty="0"/>
              <a:t> </a:t>
            </a:r>
            <a:r>
              <a:rPr lang="en-US" dirty="0" err="1"/>
              <a:t>পদ্ধতি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1923691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err="1"/>
              <a:t>সঠিকভাবে</a:t>
            </a:r>
            <a:r>
              <a:rPr lang="en-US" sz="4000" dirty="0"/>
              <a:t> </a:t>
            </a:r>
            <a:r>
              <a:rPr lang="en-US" sz="4000" dirty="0" err="1"/>
              <a:t>হিসাব</a:t>
            </a:r>
            <a:r>
              <a:rPr lang="en-US" sz="4000" dirty="0"/>
              <a:t> </a:t>
            </a:r>
            <a:r>
              <a:rPr lang="en-US" sz="4000" dirty="0" err="1"/>
              <a:t>প্রণয়নের</a:t>
            </a:r>
            <a:r>
              <a:rPr lang="en-US" sz="4000" dirty="0"/>
              <a:t> </a:t>
            </a:r>
            <a:r>
              <a:rPr lang="en-US" sz="4000" dirty="0" err="1"/>
              <a:t>জন্য</a:t>
            </a:r>
            <a:r>
              <a:rPr lang="en-US" sz="4000" dirty="0"/>
              <a:t> </a:t>
            </a:r>
            <a:r>
              <a:rPr lang="en-US" sz="4000" dirty="0" err="1"/>
              <a:t>যে</a:t>
            </a:r>
            <a:r>
              <a:rPr lang="en-US" sz="4000" dirty="0"/>
              <a:t> </a:t>
            </a:r>
            <a:r>
              <a:rPr lang="en-US" sz="4000" dirty="0" err="1"/>
              <a:t>ব্যবস্থায়</a:t>
            </a:r>
            <a:r>
              <a:rPr lang="en-US" sz="4000" dirty="0"/>
              <a:t> </a:t>
            </a:r>
            <a:r>
              <a:rPr lang="en-US" sz="4000" dirty="0" err="1"/>
              <a:t>লেনদেনসমূহের</a:t>
            </a:r>
            <a:endParaRPr lang="en-US" sz="4000" dirty="0"/>
          </a:p>
          <a:p>
            <a:pPr marL="0" indent="0">
              <a:buNone/>
            </a:pPr>
            <a:r>
              <a:rPr lang="en-US" sz="4000" dirty="0" err="1"/>
              <a:t>দ্বৈত</a:t>
            </a:r>
            <a:r>
              <a:rPr lang="en-US" sz="4000" dirty="0"/>
              <a:t> </a:t>
            </a:r>
            <a:r>
              <a:rPr lang="en-US" sz="4000" dirty="0" err="1"/>
              <a:t>স্বত্বা</a:t>
            </a:r>
            <a:r>
              <a:rPr lang="en-US" sz="4000" dirty="0"/>
              <a:t> </a:t>
            </a:r>
            <a:r>
              <a:rPr lang="en-US" sz="4000" dirty="0" err="1"/>
              <a:t>যথাযথযভাবে</a:t>
            </a:r>
            <a:r>
              <a:rPr lang="en-US" sz="4000" dirty="0"/>
              <a:t> </a:t>
            </a:r>
            <a:r>
              <a:rPr lang="en-US" sz="4000" dirty="0" err="1"/>
              <a:t>লিপিবদ্ধ</a:t>
            </a:r>
            <a:r>
              <a:rPr lang="en-US" sz="4000" dirty="0"/>
              <a:t> </a:t>
            </a:r>
            <a:r>
              <a:rPr lang="en-US" sz="4000" dirty="0" err="1"/>
              <a:t>করা</a:t>
            </a:r>
            <a:r>
              <a:rPr lang="en-US" sz="4000" dirty="0"/>
              <a:t> </a:t>
            </a:r>
            <a:r>
              <a:rPr lang="en-US" sz="4000" dirty="0" err="1"/>
              <a:t>হয়</a:t>
            </a:r>
            <a:r>
              <a:rPr lang="en-US" sz="4000" dirty="0"/>
              <a:t>, </a:t>
            </a:r>
            <a:r>
              <a:rPr lang="en-US" sz="4000" dirty="0" err="1"/>
              <a:t>তাকে</a:t>
            </a:r>
            <a:r>
              <a:rPr lang="en-US" sz="4000" dirty="0"/>
              <a:t> </a:t>
            </a:r>
            <a:r>
              <a:rPr lang="en-US" sz="4000" dirty="0" err="1"/>
              <a:t>দুতরফা</a:t>
            </a:r>
            <a:endParaRPr lang="en-US" sz="4000" dirty="0"/>
          </a:p>
          <a:p>
            <a:pPr marL="0" indent="0">
              <a:buNone/>
            </a:pPr>
            <a:r>
              <a:rPr lang="en-US" sz="4000" dirty="0" err="1"/>
              <a:t>দাখিলা</a:t>
            </a:r>
            <a:r>
              <a:rPr lang="en-US" sz="4000" dirty="0"/>
              <a:t> </a:t>
            </a:r>
            <a:r>
              <a:rPr lang="en-US" sz="4000" dirty="0" err="1"/>
              <a:t>পদ্ধতি</a:t>
            </a:r>
            <a:r>
              <a:rPr lang="en-US" sz="4000" dirty="0"/>
              <a:t> </a:t>
            </a:r>
            <a:r>
              <a:rPr lang="en-US" sz="4000" dirty="0" err="1"/>
              <a:t>বলে</a:t>
            </a:r>
            <a:r>
              <a:rPr lang="en-US" sz="4000" dirty="0"/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994927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182880"/>
            <a:ext cx="10515600" cy="9080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AE74262-8363-4456-BC80-5B17FEE19FE4}"/>
              </a:ext>
            </a:extLst>
          </p:cNvPr>
          <p:cNvSpPr/>
          <p:nvPr/>
        </p:nvSpPr>
        <p:spPr>
          <a:xfrm>
            <a:off x="1466491" y="182880"/>
            <a:ext cx="4569124" cy="15682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দু’তরফা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দাখিলা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পদ্ধতির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পক্ষ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C2D912-E7F3-4C7C-814C-DDCCE473C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572325"/>
              </p:ext>
            </p:extLst>
          </p:nvPr>
        </p:nvGraphicFramePr>
        <p:xfrm>
          <a:off x="2032000" y="1812919"/>
          <a:ext cx="8128000" cy="4325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51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5571"/>
            <a:ext cx="10515600" cy="96728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দুতরফা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দাখিলা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হিসাবপদ্ধতি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মূলনীতি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বা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বৈশিষ্ট্য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নিম্নরুপ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F66458-D68F-447B-A4B2-3E905FCF1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852165"/>
              </p:ext>
            </p:extLst>
          </p:nvPr>
        </p:nvGraphicFramePr>
        <p:xfrm>
          <a:off x="838199" y="2104845"/>
          <a:ext cx="10515599" cy="403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37327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1953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</a:rPr>
              <a:t>দুতরফা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দাখিলা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পদ্ধতির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সুবিধাসমূহ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61B2866-7112-453C-AAA5-3F418B218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172647"/>
              </p:ext>
            </p:extLst>
          </p:nvPr>
        </p:nvGraphicFramePr>
        <p:xfrm>
          <a:off x="1012054" y="1633491"/>
          <a:ext cx="10111666" cy="450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373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20" y="573497"/>
            <a:ext cx="10515600" cy="75828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আমরা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ব্যবসায়ে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নিম্নোক্ত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ধরনের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হিসাব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দেখতে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পাই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7C07ABA-964A-4928-B339-6839CB890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026705"/>
              </p:ext>
            </p:extLst>
          </p:nvPr>
        </p:nvGraphicFramePr>
        <p:xfrm>
          <a:off x="1305017" y="2050869"/>
          <a:ext cx="9579006" cy="408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240586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27909" y="1463040"/>
            <a:ext cx="2155371" cy="1110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সম্পদ</a:t>
            </a:r>
            <a:r>
              <a:rPr lang="en-US" dirty="0"/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446417" y="2018211"/>
            <a:ext cx="653143" cy="241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20291" y="1520688"/>
            <a:ext cx="679269" cy="362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099560" y="574766"/>
            <a:ext cx="2196737" cy="1127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বৃদ্ধি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ডেভিট</a:t>
            </a:r>
            <a:r>
              <a:rPr lang="en-US" dirty="0"/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99560" y="1929719"/>
            <a:ext cx="2196737" cy="1076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হ্রাস</a:t>
            </a:r>
            <a:endParaRPr lang="en-US" dirty="0"/>
          </a:p>
          <a:p>
            <a:pPr algn="ctr"/>
            <a:r>
              <a:rPr lang="en-US" dirty="0" err="1"/>
              <a:t>ক্রেডিট</a:t>
            </a:r>
            <a:r>
              <a:rPr lang="en-US" dirty="0"/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27908" y="4126322"/>
            <a:ext cx="2155371" cy="1176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দায়</a:t>
            </a:r>
            <a:r>
              <a:rPr lang="en-US" dirty="0"/>
              <a:t> </a:t>
            </a:r>
          </a:p>
        </p:txBody>
      </p:sp>
      <p:cxnSp>
        <p:nvCxnSpPr>
          <p:cNvPr id="16" name="Straight Connector 15"/>
          <p:cNvCxnSpPr>
            <a:stCxn id="14" idx="3"/>
          </p:cNvCxnSpPr>
          <p:nvPr/>
        </p:nvCxnSpPr>
        <p:spPr>
          <a:xfrm>
            <a:off x="3383279" y="4714808"/>
            <a:ext cx="716281" cy="405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3"/>
          </p:cNvCxnSpPr>
          <p:nvPr/>
        </p:nvCxnSpPr>
        <p:spPr>
          <a:xfrm flipV="1">
            <a:off x="3383279" y="4265171"/>
            <a:ext cx="716281" cy="449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099561" y="3575063"/>
            <a:ext cx="2196736" cy="1054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বৃদ্ধি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ক্রেডিট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099560" y="4778943"/>
            <a:ext cx="2196737" cy="1031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হ্রাস</a:t>
            </a:r>
            <a:endParaRPr lang="en-US" dirty="0"/>
          </a:p>
          <a:p>
            <a:pPr algn="ctr"/>
            <a:r>
              <a:rPr lang="en-US" dirty="0" err="1"/>
              <a:t>ডেভিট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17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</TotalTime>
  <Words>234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              দুতরফা দাখিলা পদ্ধতি </vt:lpstr>
      <vt:lpstr>                 </vt:lpstr>
      <vt:lpstr>দুতরফা দাখিলা হিসাবপদ্ধতি মূলনীতি বা বৈশিষ্ট্য নিম্নরুপ </vt:lpstr>
      <vt:lpstr>দুতরফা দাখিলা পদ্ধতির সুবিধাসমূহ </vt:lpstr>
      <vt:lpstr>আমরা ব্যবসায়ে নিম্নোক্ত ধরনের হিসাব দেখতে পাই </vt:lpstr>
      <vt:lpstr>PowerPoint Presentation</vt:lpstr>
      <vt:lpstr>PowerPoint Presentation</vt:lpstr>
      <vt:lpstr>                              একক কাজ </vt:lpstr>
      <vt:lpstr>                            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JOYSHREE DAS</dc:creator>
  <cp:lastModifiedBy>Md.Santo Rahman</cp:lastModifiedBy>
  <cp:revision>38</cp:revision>
  <dcterms:created xsi:type="dcterms:W3CDTF">2021-02-08T13:12:28Z</dcterms:created>
  <dcterms:modified xsi:type="dcterms:W3CDTF">2021-06-18T14:42:49Z</dcterms:modified>
</cp:coreProperties>
</file>