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8T12:02:12.517" idx="1">
    <p:pos x="7680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6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78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43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8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0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86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6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CC91CE3-EEE0-4835-836A-2E076D77BA6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DBFE811-CA45-48EC-9D13-879DDA0A86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3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57CD05-E6E2-46C3-829D-7683802ABBAF}"/>
              </a:ext>
            </a:extLst>
          </p:cNvPr>
          <p:cNvSpPr/>
          <p:nvPr/>
        </p:nvSpPr>
        <p:spPr>
          <a:xfrm>
            <a:off x="2902633" y="119578"/>
            <a:ext cx="6386732" cy="1139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59BA0-3BC2-4DC0-A482-A2CA201784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8358" b="24513"/>
          <a:stretch/>
        </p:blipFill>
        <p:spPr>
          <a:xfrm>
            <a:off x="2499359" y="1934307"/>
            <a:ext cx="7193280" cy="3917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78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4C2D0C-9B65-4CD6-9D11-F3CE6D8330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43631" r="60434" b="11569"/>
          <a:stretch/>
        </p:blipFill>
        <p:spPr>
          <a:xfrm>
            <a:off x="145364" y="3559124"/>
            <a:ext cx="1627165" cy="1223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23C03-38AD-470D-8761-830648576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25374"/>
            <a:ext cx="472440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422A50-EDB1-4E68-A866-918232E74243}"/>
              </a:ext>
            </a:extLst>
          </p:cNvPr>
          <p:cNvSpPr txBox="1"/>
          <p:nvPr/>
        </p:nvSpPr>
        <p:spPr>
          <a:xfrm>
            <a:off x="1772529" y="3798565"/>
            <a:ext cx="9312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Times New Roman" panose="02020603050405020304" pitchFamily="18" charset="0"/>
              </a:rPr>
              <a:t>Boy: Could I have some paper,please?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340DC-0671-4A43-993D-6B63879079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9" t="4110" r="7221" b="6852"/>
          <a:stretch/>
        </p:blipFill>
        <p:spPr>
          <a:xfrm>
            <a:off x="145364" y="5133042"/>
            <a:ext cx="1627165" cy="1223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5CFF0A-EC68-449D-A5E9-4E19919F7710}"/>
              </a:ext>
            </a:extLst>
          </p:cNvPr>
          <p:cNvSpPr txBox="1"/>
          <p:nvPr/>
        </p:nvSpPr>
        <p:spPr>
          <a:xfrm>
            <a:off x="1917893" y="5133042"/>
            <a:ext cx="553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Girl: Sure.Take it.</a:t>
            </a:r>
            <a:endParaRPr lang="en-US" sz="5400" dirty="0">
              <a:solidFill>
                <a:schemeClr val="tx2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7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7686DF-CB05-4240-8C3A-A905B3B8127C}"/>
              </a:ext>
            </a:extLst>
          </p:cNvPr>
          <p:cNvSpPr/>
          <p:nvPr/>
        </p:nvSpPr>
        <p:spPr>
          <a:xfrm>
            <a:off x="3291840" y="136714"/>
            <a:ext cx="5880295" cy="101287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14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8E4DD-8AB4-4598-BE33-4EBA27CB5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1400824"/>
            <a:ext cx="5880296" cy="5205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671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70DF3C-7A28-4426-AEAF-ACB62BFFF956}"/>
              </a:ext>
            </a:extLst>
          </p:cNvPr>
          <p:cNvSpPr/>
          <p:nvPr/>
        </p:nvSpPr>
        <p:spPr>
          <a:xfrm>
            <a:off x="2431366" y="126609"/>
            <a:ext cx="7329268" cy="13927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new words and it`s meaning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FB9247D-3B3B-43FF-88AC-A0C8D8C9DE29}"/>
              </a:ext>
            </a:extLst>
          </p:cNvPr>
          <p:cNvSpPr/>
          <p:nvPr/>
        </p:nvSpPr>
        <p:spPr>
          <a:xfrm>
            <a:off x="618978" y="2321169"/>
            <a:ext cx="2700997" cy="120982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F632166-D577-4268-B89D-4F3136ECA9A4}"/>
              </a:ext>
            </a:extLst>
          </p:cNvPr>
          <p:cNvSpPr/>
          <p:nvPr/>
        </p:nvSpPr>
        <p:spPr>
          <a:xfrm>
            <a:off x="618978" y="3868615"/>
            <a:ext cx="2700997" cy="120982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Sharpener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0A6ACA7-9031-4CD5-8ECC-558D50533A67}"/>
              </a:ext>
            </a:extLst>
          </p:cNvPr>
          <p:cNvSpPr/>
          <p:nvPr/>
        </p:nvSpPr>
        <p:spPr>
          <a:xfrm>
            <a:off x="618978" y="5458265"/>
            <a:ext cx="2700997" cy="120982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Eraser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DBEFD8B-A9CA-4D59-8B1A-8DEA87A744F7}"/>
              </a:ext>
            </a:extLst>
          </p:cNvPr>
          <p:cNvSpPr/>
          <p:nvPr/>
        </p:nvSpPr>
        <p:spPr>
          <a:xfrm>
            <a:off x="3709180" y="2377440"/>
            <a:ext cx="4412569" cy="110783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8800" dirty="0">
                <a:solidFill>
                  <a:schemeClr val="tx2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8800" dirty="0">
                <a:solidFill>
                  <a:schemeClr val="tx2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FA8A2B3-47C1-42A4-8E1E-CFFDEF294DA9}"/>
              </a:ext>
            </a:extLst>
          </p:cNvPr>
          <p:cNvSpPr/>
          <p:nvPr/>
        </p:nvSpPr>
        <p:spPr>
          <a:xfrm>
            <a:off x="3801792" y="5509260"/>
            <a:ext cx="3371558" cy="1107831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5115BAD-5E50-456C-9A9C-0A91C286B290}"/>
              </a:ext>
            </a:extLst>
          </p:cNvPr>
          <p:cNvSpPr/>
          <p:nvPr/>
        </p:nvSpPr>
        <p:spPr>
          <a:xfrm>
            <a:off x="3655255" y="3919610"/>
            <a:ext cx="7036190" cy="110783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শার্পনার/পেনসিল কাটার যন্ত্র বিশেষ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8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802233-AD96-403F-8E66-C9B841DAF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" b="15551"/>
          <a:stretch/>
        </p:blipFill>
        <p:spPr>
          <a:xfrm>
            <a:off x="543731" y="605936"/>
            <a:ext cx="3338951" cy="2823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ADF093-983E-4EBE-B747-594D74BD835D}"/>
              </a:ext>
            </a:extLst>
          </p:cNvPr>
          <p:cNvSpPr/>
          <p:nvPr/>
        </p:nvSpPr>
        <p:spPr>
          <a:xfrm>
            <a:off x="5162843" y="717452"/>
            <a:ext cx="4825219" cy="14489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Task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9E85A56F-2E97-4F98-A157-6E7761BA4B1D}"/>
              </a:ext>
            </a:extLst>
          </p:cNvPr>
          <p:cNvSpPr/>
          <p:nvPr/>
        </p:nvSpPr>
        <p:spPr>
          <a:xfrm>
            <a:off x="2743200" y="2841674"/>
            <a:ext cx="8187397" cy="2467855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Practise this conversation with your friends and family members.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1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" y="1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6B5DB4-B075-4713-85FF-B413FA53F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80" y="195370"/>
            <a:ext cx="6245280" cy="3233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8F8A62-A1FF-422D-8D1A-0B82FDFFB086}"/>
              </a:ext>
            </a:extLst>
          </p:cNvPr>
          <p:cNvSpPr txBox="1"/>
          <p:nvPr/>
        </p:nvSpPr>
        <p:spPr>
          <a:xfrm>
            <a:off x="4133557" y="3943565"/>
            <a:ext cx="3924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  <a:endParaRPr lang="en-US" sz="60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863D6-1237-40EA-A8AF-159364051D0A}"/>
              </a:ext>
            </a:extLst>
          </p:cNvPr>
          <p:cNvSpPr txBox="1"/>
          <p:nvPr/>
        </p:nvSpPr>
        <p:spPr>
          <a:xfrm>
            <a:off x="1885071" y="5387926"/>
            <a:ext cx="8117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 again</a:t>
            </a:r>
            <a:endParaRPr lang="en-US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5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23955-A609-4FA4-B769-92914AF009B6}"/>
              </a:ext>
            </a:extLst>
          </p:cNvPr>
          <p:cNvSpPr txBox="1"/>
          <p:nvPr/>
        </p:nvSpPr>
        <p:spPr>
          <a:xfrm>
            <a:off x="3460652" y="365760"/>
            <a:ext cx="6020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Teacher`s 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D77AD-BABE-48AA-9591-4D996790C464}"/>
              </a:ext>
            </a:extLst>
          </p:cNvPr>
          <p:cNvSpPr txBox="1"/>
          <p:nvPr/>
        </p:nvSpPr>
        <p:spPr>
          <a:xfrm>
            <a:off x="2443089" y="1905505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Krishno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Bormon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Assitant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Teacher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Badamtala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D.N.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Dacope,Khulna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8358D-CB04-4D04-BD3D-AEABC855A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321030"/>
            <a:ext cx="2377439" cy="2801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30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F0961F-497A-4924-9D78-43DFE648E1AD}"/>
              </a:ext>
            </a:extLst>
          </p:cNvPr>
          <p:cNvSpPr txBox="1"/>
          <p:nvPr/>
        </p:nvSpPr>
        <p:spPr>
          <a:xfrm>
            <a:off x="2997591" y="110755"/>
            <a:ext cx="61968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Lesson`s 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89D17-46F7-4373-89A3-CC22A4A524CE}"/>
              </a:ext>
            </a:extLst>
          </p:cNvPr>
          <p:cNvSpPr txBox="1"/>
          <p:nvPr/>
        </p:nvSpPr>
        <p:spPr>
          <a:xfrm>
            <a:off x="6936544" y="2386988"/>
            <a:ext cx="45157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Unit-7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1-2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8428C-F792-466A-9A32-DEBBDF8F8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1381960"/>
            <a:ext cx="4059702" cy="52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1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4BAA0A-880F-40A2-B37F-B18836F9E38A}"/>
              </a:ext>
            </a:extLst>
          </p:cNvPr>
          <p:cNvSpPr/>
          <p:nvPr/>
        </p:nvSpPr>
        <p:spPr>
          <a:xfrm>
            <a:off x="3420793" y="295422"/>
            <a:ext cx="5350412" cy="11676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Learning Outcomes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DE111-F7FE-49C4-A171-B5993A46ED45}"/>
              </a:ext>
            </a:extLst>
          </p:cNvPr>
          <p:cNvSpPr txBox="1"/>
          <p:nvPr/>
        </p:nvSpPr>
        <p:spPr>
          <a:xfrm>
            <a:off x="182880" y="3428999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 2.3.1 Respond to requests</a:t>
            </a:r>
          </a:p>
          <a:p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 6.2.1 Talk about people,objects,events etc.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21CFF0-14BD-463B-BA8A-9F630B25A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11" y="1207911"/>
            <a:ext cx="9481624" cy="52512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5F740-E139-40DE-8D00-860A02907E53}"/>
              </a:ext>
            </a:extLst>
          </p:cNvPr>
          <p:cNvSpPr txBox="1"/>
          <p:nvPr/>
        </p:nvSpPr>
        <p:spPr>
          <a:xfrm>
            <a:off x="1645920" y="250013"/>
            <a:ext cx="935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2"/>
                </a:solidFill>
                <a:latin typeface="Times New Roman" panose="02020603050405020304" pitchFamily="18" charset="0"/>
              </a:rPr>
              <a:t>Look at the picture and say about it</a:t>
            </a:r>
            <a:endParaRPr lang="en-US" sz="4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7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024153-CF56-4E12-BD22-06F1ED2C0951}"/>
              </a:ext>
            </a:extLst>
          </p:cNvPr>
          <p:cNvSpPr txBox="1"/>
          <p:nvPr/>
        </p:nvSpPr>
        <p:spPr>
          <a:xfrm>
            <a:off x="1786597" y="659653"/>
            <a:ext cx="784977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Times New Roman" panose="02020603050405020304" pitchFamily="18" charset="0"/>
              </a:rPr>
              <a:t>Lesson Declaration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C1C17151-8BDC-4D89-B4D9-633574501C42}"/>
              </a:ext>
            </a:extLst>
          </p:cNvPr>
          <p:cNvSpPr/>
          <p:nvPr/>
        </p:nvSpPr>
        <p:spPr>
          <a:xfrm>
            <a:off x="998806" y="3428999"/>
            <a:ext cx="10635176" cy="1550964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Making Requests</a:t>
            </a:r>
            <a:endParaRPr lang="en-US" sz="8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3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E4DC3-FECF-465C-A328-75A8CAB45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31" y="255343"/>
            <a:ext cx="6780738" cy="3173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3AB435-7879-4C5A-A616-FDFB784675B3}"/>
              </a:ext>
            </a:extLst>
          </p:cNvPr>
          <p:cNvSpPr txBox="1"/>
          <p:nvPr/>
        </p:nvSpPr>
        <p:spPr>
          <a:xfrm>
            <a:off x="1373945" y="3777068"/>
            <a:ext cx="10818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Girl: Excuse me.Can I borrow your eraser?</a:t>
            </a:r>
            <a:endParaRPr lang="en-US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4E5B3-C4D2-4D3B-AB3D-F6CD4A011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8" t="9096" r="6942" b="13404"/>
          <a:stretch/>
        </p:blipFill>
        <p:spPr>
          <a:xfrm>
            <a:off x="79029" y="3582497"/>
            <a:ext cx="1294916" cy="1444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168D44-29B3-4D88-BE9E-33D357007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8" t="7504" r="35074" b="13404"/>
          <a:stretch/>
        </p:blipFill>
        <p:spPr>
          <a:xfrm>
            <a:off x="998463" y="5114180"/>
            <a:ext cx="1294917" cy="1237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95EA73-239C-4AD3-9EDA-6011C0B75F1C}"/>
              </a:ext>
            </a:extLst>
          </p:cNvPr>
          <p:cNvSpPr txBox="1"/>
          <p:nvPr/>
        </p:nvSpPr>
        <p:spPr>
          <a:xfrm>
            <a:off x="2473742" y="5333332"/>
            <a:ext cx="476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Boy: Sure.Here you are.</a:t>
            </a:r>
            <a:r>
              <a:rPr lang="bn-B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7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EED3-F66A-4669-B88D-DDE30C761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25" y="477642"/>
            <a:ext cx="4882149" cy="2270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2D1CB3-43D9-4464-B231-A189FC9BD755}"/>
              </a:ext>
            </a:extLst>
          </p:cNvPr>
          <p:cNvSpPr txBox="1"/>
          <p:nvPr/>
        </p:nvSpPr>
        <p:spPr>
          <a:xfrm>
            <a:off x="1969477" y="3235569"/>
            <a:ext cx="932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Girl: Thanks.Can I use your sharpener,too?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06B9D5-563B-4878-B692-469756188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4" b="3275"/>
          <a:stretch/>
        </p:blipFill>
        <p:spPr>
          <a:xfrm>
            <a:off x="450165" y="2884712"/>
            <a:ext cx="1519311" cy="14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49FDB-DF34-441D-B101-896B3FB01A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73091" b="27990"/>
          <a:stretch/>
        </p:blipFill>
        <p:spPr>
          <a:xfrm>
            <a:off x="253218" y="4621898"/>
            <a:ext cx="1519311" cy="1518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69322D-09E1-4FC7-B48C-F7B5A3C288E3}"/>
              </a:ext>
            </a:extLst>
          </p:cNvPr>
          <p:cNvSpPr txBox="1"/>
          <p:nvPr/>
        </p:nvSpPr>
        <p:spPr>
          <a:xfrm>
            <a:off x="1772529" y="5023061"/>
            <a:ext cx="837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Boy: I`m sorry.I don`t have a sharpener.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7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BAE9D-382F-4BBF-84C0-1255DC7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B76C3C-C6BC-4E36-9619-3BD54FB57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0" t="38737" r="4888" b="7601"/>
          <a:stretch/>
        </p:blipFill>
        <p:spPr>
          <a:xfrm>
            <a:off x="3528646" y="112541"/>
            <a:ext cx="5134708" cy="3066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A3EDB-B57F-4CE8-A5EB-530A59919F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4" t="47600" r="3711" b="7600"/>
          <a:stretch/>
        </p:blipFill>
        <p:spPr>
          <a:xfrm>
            <a:off x="53926" y="3327011"/>
            <a:ext cx="1772530" cy="1617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118A8-B40C-4EDC-A3AE-80B174C1783B}"/>
              </a:ext>
            </a:extLst>
          </p:cNvPr>
          <p:cNvSpPr txBox="1"/>
          <p:nvPr/>
        </p:nvSpPr>
        <p:spPr>
          <a:xfrm>
            <a:off x="1983545" y="3530991"/>
            <a:ext cx="9425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Girl: That`s ok.Thanks anyway.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1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159</TotalTime>
  <Words>184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Schoolbook</vt:lpstr>
      <vt:lpstr>Corbel</vt:lpstr>
      <vt:lpstr>NikoshBAN</vt:lpstr>
      <vt:lpstr>Times New Roman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125</cp:revision>
  <dcterms:created xsi:type="dcterms:W3CDTF">2021-06-18T04:20:31Z</dcterms:created>
  <dcterms:modified xsi:type="dcterms:W3CDTF">2021-06-18T15:49:04Z</dcterms:modified>
</cp:coreProperties>
</file>