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61" r:id="rId3"/>
    <p:sldMasterId id="2147483660" r:id="rId4"/>
    <p:sldMasterId id="2147483659" r:id="rId5"/>
    <p:sldMasterId id="2147483658" r:id="rId6"/>
    <p:sldMasterId id="2147483657" r:id="rId7"/>
    <p:sldMasterId id="2147483656" r:id="rId8"/>
    <p:sldMasterId id="2147483655" r:id="rId9"/>
    <p:sldMasterId id="2147483654" r:id="rId10"/>
    <p:sldMasterId id="2147483653" r:id="rId11"/>
    <p:sldMasterId id="2147483650" r:id="rId12"/>
    <p:sldMasterId id="2147483652" r:id="rId13"/>
    <p:sldMasterId id="2147483664" r:id="rId14"/>
  </p:sldMasterIdLst>
  <p:sldIdLst>
    <p:sldId id="271" r:id="rId15"/>
    <p:sldId id="257" r:id="rId16"/>
    <p:sldId id="270" r:id="rId17"/>
    <p:sldId id="269" r:id="rId18"/>
    <p:sldId id="273" r:id="rId19"/>
    <p:sldId id="268" r:id="rId20"/>
    <p:sldId id="267" r:id="rId21"/>
    <p:sldId id="266" r:id="rId22"/>
    <p:sldId id="265" r:id="rId23"/>
    <p:sldId id="264" r:id="rId24"/>
    <p:sldId id="263" r:id="rId25"/>
    <p:sldId id="262" r:id="rId26"/>
    <p:sldId id="261" r:id="rId27"/>
    <p:sldId id="259" r:id="rId28"/>
    <p:sldId id="260" r:id="rId29"/>
    <p:sldId id="276" r:id="rId30"/>
    <p:sldId id="258" r:id="rId31"/>
    <p:sldId id="272" r:id="rId32"/>
    <p:sldId id="274" r:id="rId33"/>
    <p:sldId id="279" r:id="rId34"/>
    <p:sldId id="275" r:id="rId35"/>
    <p:sldId id="277" r:id="rId36"/>
    <p:sldId id="278" r:id="rId3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93" d="100"/>
          <a:sy n="93" d="100"/>
        </p:scale>
        <p:origin x="71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841772"/>
            <a:ext cx="6751097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2701528"/>
            <a:ext cx="6751097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8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217030"/>
            <a:ext cx="7775673" cy="61451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465991"/>
            <a:ext cx="7775673" cy="2534801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74499" cy="511854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7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25686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3153615"/>
            <a:ext cx="7765321" cy="119414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74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2010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3153616"/>
            <a:ext cx="7765322" cy="11897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55143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22907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89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1595207"/>
            <a:ext cx="7766495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487917"/>
            <a:ext cx="7765322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60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457201"/>
            <a:ext cx="7765322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66240"/>
            <a:ext cx="2474217" cy="61747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183718"/>
            <a:ext cx="2474217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566240"/>
            <a:ext cx="2473919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183718"/>
            <a:ext cx="2474866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566240"/>
            <a:ext cx="2468408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183718"/>
            <a:ext cx="2468408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94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146924"/>
            <a:ext cx="247421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1724240"/>
            <a:ext cx="2205038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3579121"/>
            <a:ext cx="2474216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146924"/>
            <a:ext cx="247423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724240"/>
            <a:ext cx="2197894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79120"/>
            <a:ext cx="2475252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146924"/>
            <a:ext cx="2467425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1724240"/>
            <a:ext cx="2199085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3579121"/>
            <a:ext cx="2470694" cy="76427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00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05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906993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457200"/>
            <a:ext cx="5744029" cy="3886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1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492920"/>
            <a:ext cx="7300134" cy="2139553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2701529"/>
            <a:ext cx="7300134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3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1566240"/>
            <a:ext cx="3829503" cy="27771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1566240"/>
            <a:ext cx="3820616" cy="27771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5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1"/>
            <a:ext cx="7765321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1566240"/>
            <a:ext cx="3659399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184174"/>
            <a:ext cx="3830406" cy="21592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1566240"/>
            <a:ext cx="3649166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84174"/>
            <a:ext cx="3821518" cy="21592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2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2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2949178" cy="177165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457200"/>
            <a:ext cx="4642119" cy="38862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228850"/>
            <a:ext cx="2949178" cy="211454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2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4447330" cy="177165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569161"/>
            <a:ext cx="2441517" cy="36622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228850"/>
            <a:ext cx="4451213" cy="211455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3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956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-190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8420100" y="1714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-190500" y="44386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8229600" y="4629149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124200" y="4933950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1100" baseline="0" dirty="0" smtClean="0">
                <a:latin typeface="NikoshBAN" pitchFamily="2" charset="0"/>
                <a:cs typeface="NikoshBAN" pitchFamily="2" charset="0"/>
              </a:rPr>
              <a:t> তারিকুল ইসলাম খান। নাসিরনগর,ব্রাহ্মনবাড়িয়া।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956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-190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8420100" y="1714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-190500" y="44386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8229600" y="4629149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124200" y="4933950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1100" baseline="0" dirty="0" smtClean="0">
                <a:latin typeface="NikoshBAN" pitchFamily="2" charset="0"/>
                <a:cs typeface="NikoshBAN" pitchFamily="2" charset="0"/>
              </a:rPr>
              <a:t> তারিকুল ইসলাম খান। নাসিরনগর,ব্রাহ্মনবাড়িয়া।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956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-190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8420100" y="1714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-190500" y="44386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8229600" y="4629149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124200" y="4933950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1100" baseline="0" dirty="0" smtClean="0">
                <a:latin typeface="NikoshBAN" pitchFamily="2" charset="0"/>
                <a:cs typeface="NikoshBAN" pitchFamily="2" charset="0"/>
              </a:rPr>
              <a:t> তারিকুল ইসলাম খান। নাসিরনগর,ব্রাহ্মনবাড়িয়া।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956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-190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8420100" y="1714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-190500" y="44386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8229600" y="4629149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124200" y="4933950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1100" baseline="0" dirty="0" smtClean="0">
                <a:latin typeface="NikoshBAN" pitchFamily="2" charset="0"/>
                <a:cs typeface="NikoshBAN" pitchFamily="2" charset="0"/>
              </a:rPr>
              <a:t> তারিকুল ইসলাম খান। নাসিরনগর,ব্রাহ্মনবাড়িয়া।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956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-190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8420100" y="1714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-190500" y="44386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8229600" y="4629149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124200" y="4933950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1100" baseline="0" dirty="0" smtClean="0">
                <a:latin typeface="NikoshBAN" pitchFamily="2" charset="0"/>
                <a:cs typeface="NikoshBAN" pitchFamily="2" charset="0"/>
              </a:rPr>
              <a:t> তারিকুল ইসলাম খান। নাসিরনগর,ব্রাহ্মনবাড়িয়া।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72048"/>
            <a:ext cx="7765322" cy="277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956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190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420100" y="1714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-190500" y="44386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229600" y="4629149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4933950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1100" baseline="0" dirty="0" smtClean="0">
                <a:latin typeface="NikoshBAN" pitchFamily="2" charset="0"/>
                <a:cs typeface="NikoshBAN" pitchFamily="2" charset="0"/>
              </a:rPr>
              <a:t> তারিকুল ইসলাম খান। নাসিরনগর,ব্রাহ্মনবাড়িয়া।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72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956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-190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8420100" y="1714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-190500" y="44386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8229600" y="4629149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124200" y="4933950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1100" baseline="0" dirty="0" smtClean="0">
                <a:latin typeface="NikoshBAN" pitchFamily="2" charset="0"/>
                <a:cs typeface="NikoshBAN" pitchFamily="2" charset="0"/>
              </a:rPr>
              <a:t> তারিকুল ইসলাম খান। নাসিরনগর,ব্রাহ্মনবাড়িয়া।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956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-190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8420100" y="1714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-190500" y="44386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8229600" y="4629149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124200" y="4933950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1100" baseline="0" dirty="0" smtClean="0">
                <a:latin typeface="NikoshBAN" pitchFamily="2" charset="0"/>
                <a:cs typeface="NikoshBAN" pitchFamily="2" charset="0"/>
              </a:rPr>
              <a:t> তারিকুল ইসলাম খান। নাসিরনগর,ব্রাহ্মনবাড়িয়া।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956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-190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8420100" y="1714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-190500" y="44386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8229600" y="4629149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124200" y="4933950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1100" baseline="0" dirty="0" smtClean="0">
                <a:latin typeface="NikoshBAN" pitchFamily="2" charset="0"/>
                <a:cs typeface="NikoshBAN" pitchFamily="2" charset="0"/>
              </a:rPr>
              <a:t> তারিকুল ইসলাম খান। নাসিরনগর,ব্রাহ্মনবাড়িয়া।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956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-190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8420100" y="1714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-190500" y="44386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8229600" y="4629149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124200" y="4933950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1100" baseline="0" dirty="0" smtClean="0">
                <a:latin typeface="NikoshBAN" pitchFamily="2" charset="0"/>
                <a:cs typeface="NikoshBAN" pitchFamily="2" charset="0"/>
              </a:rPr>
              <a:t> তারিকুল ইসলাম খান। নাসিরনগর,ব্রাহ্মনবাড়িয়া।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956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-190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8420100" y="1714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-190500" y="44386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8229600" y="4629149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124200" y="4933950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1100" baseline="0" dirty="0" smtClean="0">
                <a:latin typeface="NikoshBAN" pitchFamily="2" charset="0"/>
                <a:cs typeface="NikoshBAN" pitchFamily="2" charset="0"/>
              </a:rPr>
              <a:t> তারিকুল ইসলাম খান। নাসিরনগর,ব্রাহ্মনবাড়িয়া।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956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-190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8420100" y="1714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-190500" y="44386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8229600" y="4629149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124200" y="4933950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1100" baseline="0" dirty="0" smtClean="0">
                <a:latin typeface="NikoshBAN" pitchFamily="2" charset="0"/>
                <a:cs typeface="NikoshBAN" pitchFamily="2" charset="0"/>
              </a:rPr>
              <a:t> তারিকুল ইসলাম খান। নাসিরনগর,ব্রাহ্মনবাড়িয়া।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956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-190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8420100" y="1714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-190500" y="44386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8229600" y="4629149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124200" y="4933950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1100" baseline="0" dirty="0" smtClean="0">
                <a:latin typeface="NikoshBAN" pitchFamily="2" charset="0"/>
                <a:cs typeface="NikoshBAN" pitchFamily="2" charset="0"/>
              </a:rPr>
              <a:t> তারিকুল ইসলাম খান। নাসিরনগর,ব্রাহ্মনবাড়িয়া।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956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-190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8420100" y="1714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-190500" y="4438650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8229600" y="4629149"/>
            <a:ext cx="914400" cy="533400"/>
          </a:xfrm>
          <a:prstGeom prst="halfFrame">
            <a:avLst>
              <a:gd name="adj1" fmla="val 30326"/>
              <a:gd name="adj2" fmla="val 2822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124200" y="4933950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1100" baseline="0" dirty="0" smtClean="0">
                <a:latin typeface="NikoshBAN" pitchFamily="2" charset="0"/>
                <a:cs typeface="NikoshBAN" pitchFamily="2" charset="0"/>
              </a:rPr>
              <a:t> তারিকুল ইসলাম খান। নাসিরনগর,ব্রাহ্মনবাড়িয়া।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276350"/>
            <a:ext cx="5223643" cy="900246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kern="0" dirty="0" smtClean="0">
                <a:ln w="11430"/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5400" b="1" dirty="0">
                <a:ln w="11430"/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kern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kern="0" dirty="0" smtClean="0">
                <a:ln w="11430"/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400" b="1" kern="0" dirty="0" smtClean="0">
              <a:ln w="11430"/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419350"/>
            <a:ext cx="2536671" cy="992579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3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1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endSnd/>
        </p:sndAc>
      </p:transition>
    </mc:Choice>
    <mc:Fallback>
      <p:transition>
        <p:cut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ography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9550"/>
            <a:ext cx="3352800" cy="47244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3962400" y="2038350"/>
            <a:ext cx="2743200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715000" y="1102489"/>
            <a:ext cx="2438400" cy="2862322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খোদাই করা পাথর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378" y="666750"/>
            <a:ext cx="2209800" cy="64633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1215" y="1517650"/>
            <a:ext cx="1784127" cy="1816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47800" y="3449706"/>
            <a:ext cx="6248400" cy="58477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১।মহাস্থানগড় কোন জেলায় অবস্থিত?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42887"/>
            <a:ext cx="3810000" cy="4048125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Users\AKIL\Documents\W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09550"/>
            <a:ext cx="3810000" cy="4038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71950" y="835788"/>
            <a:ext cx="762000" cy="2862322"/>
          </a:xfrm>
          <a:prstGeom prst="rect">
            <a:avLst/>
          </a:prstGeom>
          <a:solidFill>
            <a:schemeClr val="tx2">
              <a:lumMod val="2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ওয়ারী-বটেশ্ব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5800" y="666750"/>
            <a:ext cx="13716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1524000" y="666750"/>
            <a:ext cx="2971800" cy="1752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09800" y="4484041"/>
            <a:ext cx="525780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ওয়ারী-বটেশ্বর নরসিংদী জেলায়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KIL\Documents\po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04950"/>
            <a:ext cx="4193583" cy="24574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3" name="Picture 3" descr="C:\Users\AKIL\Documents\mrlonely_1291707125_3-Pictur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41124"/>
            <a:ext cx="4265886" cy="24212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95600" y="4149864"/>
            <a:ext cx="3657600" cy="707886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পোড়ামাটির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ফলক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37819"/>
            <a:ext cx="563880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তোমারা কী জান ওয়ারী-বটেশ্বরে কী কী পাওয়া গেছে?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830440"/>
            <a:ext cx="3810000" cy="52322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ওয়ারী বটেশ্বরে পাওয়া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ঃ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028" y="895350"/>
            <a:ext cx="2590800" cy="268783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895350"/>
            <a:ext cx="2532079" cy="266699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00400" y="3867150"/>
            <a:ext cx="2971800" cy="707886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পুঁতি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3103" y="340620"/>
            <a:ext cx="2353993" cy="266699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eeform 6"/>
          <p:cNvSpPr/>
          <p:nvPr/>
        </p:nvSpPr>
        <p:spPr>
          <a:xfrm>
            <a:off x="2671281" y="3667874"/>
            <a:ext cx="174661" cy="51371"/>
          </a:xfrm>
          <a:custGeom>
            <a:avLst/>
            <a:gdLst>
              <a:gd name="connsiteX0" fmla="*/ 0 w 174661"/>
              <a:gd name="connsiteY0" fmla="*/ 0 h 51371"/>
              <a:gd name="connsiteX1" fmla="*/ 174661 w 174661"/>
              <a:gd name="connsiteY1" fmla="*/ 51371 h 5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661" h="51371">
                <a:moveTo>
                  <a:pt x="0" y="0"/>
                </a:moveTo>
                <a:lnTo>
                  <a:pt x="174661" y="5137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20127"/>
            <a:ext cx="3660184" cy="2667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620127"/>
            <a:ext cx="3886200" cy="2667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3638550"/>
            <a:ext cx="8458200" cy="1077218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বিশেষজ্ঞদের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খ্রিষ্টপূর্ব ৪৫০ অব্দের মৌর্য আমলের।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8583" y="482828"/>
            <a:ext cx="2895600" cy="58477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446443"/>
            <a:ext cx="6553200" cy="1077218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মহাস্থানগড়ে কী কী পাওয়া গেছে?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ঊয়ারী –বটেশ্বর কোন কোন আমলের নিদর্শন?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:\School\IMG_20141029_140601.jpg"/>
          <p:cNvPicPr>
            <a:picLocks noChangeAspect="1" noChangeArrowheads="1"/>
          </p:cNvPicPr>
          <p:nvPr/>
        </p:nvPicPr>
        <p:blipFill>
          <a:blip r:embed="rId2" cstate="print">
            <a:lum contrast="19000"/>
          </a:blip>
          <a:srcRect t="15686"/>
          <a:stretch>
            <a:fillRect/>
          </a:stretch>
        </p:blipFill>
        <p:spPr bwMode="auto">
          <a:xfrm>
            <a:off x="2992967" y="1200150"/>
            <a:ext cx="3026833" cy="1981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KIL\Documents\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4" y="514350"/>
            <a:ext cx="7162812" cy="300228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3790950"/>
            <a:ext cx="4419600" cy="707886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বাটখারা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9" y="361950"/>
            <a:ext cx="4117181" cy="2667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25203"/>
            <a:ext cx="3970020" cy="270524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0" y="3277284"/>
            <a:ext cx="2895600" cy="64633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মূদ্রা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ভান্ডার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9" y="4171950"/>
            <a:ext cx="8610600" cy="58477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মূদ্রা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ভান্ডার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মদ্রাগুলো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উপমহাদেশের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প্রাচীনতম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7155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8500" y="681176"/>
            <a:ext cx="2438400" cy="58477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" descr="C:\Users\AKIL\Desktop\maxresdefaul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16706"/>
            <a:ext cx="3124200" cy="17309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981200" y="3298437"/>
            <a:ext cx="5257800" cy="1077218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ওয়ারী-বটেশ্বরে কী কী পাওয়া গেছে?</a:t>
            </a:r>
          </a:p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১।ব্রাহ্মীশিলালিপি কোথায় পাওয়া গেছে?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FF3A9C-B123-45B4-A249-6580FD024BD3}"/>
              </a:ext>
            </a:extLst>
          </p:cNvPr>
          <p:cNvSpPr/>
          <p:nvPr/>
        </p:nvSpPr>
        <p:spPr>
          <a:xfrm>
            <a:off x="3124200" y="361950"/>
            <a:ext cx="2404826" cy="584775"/>
          </a:xfrm>
          <a:prstGeom prst="rect">
            <a:avLst/>
          </a:prstGeom>
          <a:solidFill>
            <a:schemeClr val="tx2">
              <a:lumMod val="25000"/>
              <a:alpha val="50000"/>
            </a:scheme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প্রস্তুতকারী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B926C3-3415-428A-B2A4-D318AC434C3E}"/>
              </a:ext>
            </a:extLst>
          </p:cNvPr>
          <p:cNvSpPr txBox="1"/>
          <p:nvPr/>
        </p:nvSpPr>
        <p:spPr>
          <a:xfrm>
            <a:off x="1371600" y="1276350"/>
            <a:ext cx="3429000" cy="156966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শাহানা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আফরোজ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ডলি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এলাঙ্গি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সরকারী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কোটচাঁদপুর,ঝিনাইদহ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6B89CB-BFD7-4479-950D-E76357681B45}"/>
              </a:ext>
            </a:extLst>
          </p:cNvPr>
          <p:cNvSpPr txBox="1"/>
          <p:nvPr/>
        </p:nvSpPr>
        <p:spPr>
          <a:xfrm>
            <a:off x="1409700" y="3028950"/>
            <a:ext cx="3429000" cy="138499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বিষয়ঃবাংলাদেশওবিশ্বপরিচয়</a:t>
            </a: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পাঠঃ 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77212"/>
            <a:ext cx="2133600" cy="31375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386775"/>
            <a:ext cx="2362200" cy="58477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770435"/>
            <a:ext cx="762000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22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123950"/>
            <a:ext cx="3581399" cy="234168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3969" y="676930"/>
            <a:ext cx="1524000" cy="52322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713732"/>
            <a:ext cx="7162800" cy="1754326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ওয়ারী-বটেশ্বর -------------- জেলায় অবস্থিত।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২।মহাস্থানগড়ে প্রাচীন ব্রাহ্মী-------------- পাওয়া গেছে।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6700" y="2756995"/>
            <a:ext cx="12954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নরসিংদী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6963" y="3342260"/>
            <a:ext cx="13716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শিলালিপি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9169" y="1428750"/>
            <a:ext cx="213360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শূন্যস্থান পূরণ কর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2030831"/>
            <a:ext cx="4267200" cy="52322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এসো উত্তরগুলো মিলিয়ে নেই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284381"/>
            <a:ext cx="2057400" cy="58477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1" descr="C:\Users\AKIL\Desktop\syrian-christian-house-ker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059656"/>
            <a:ext cx="3429000" cy="212169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52600" y="3371850"/>
            <a:ext cx="6324600" cy="1077218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দেখা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ঐতিহাসিক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00150"/>
            <a:ext cx="70104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2300" y="1080016"/>
            <a:ext cx="2590800" cy="64633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83753"/>
            <a:ext cx="8382000" cy="156966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১। মহাস্থানগড় ও উয়ারী-বটেশ্বর এর অবস্থান বলতে পারবে।</a:t>
            </a: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২।মহাস্থানগড় ও উয়ারী-বটেশ্বর থেকে প্রাপ্ত নিদর্শনগুলো সম্পর্কে  বর্ণনা করতে পারবে।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1885950"/>
            <a:ext cx="838200" cy="838200"/>
          </a:xfrm>
          <a:prstGeom prst="downArrow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Image result for মহাস্থানগড়"/>
          <p:cNvSpPr>
            <a:spLocks noChangeAspect="1" noChangeArrowheads="1"/>
          </p:cNvSpPr>
          <p:nvPr/>
        </p:nvSpPr>
        <p:spPr bwMode="auto">
          <a:xfrm>
            <a:off x="917575" y="-9525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মহাস্থানগড়"/>
          <p:cNvSpPr>
            <a:spLocks noChangeAspect="1" noChangeArrowheads="1"/>
          </p:cNvSpPr>
          <p:nvPr/>
        </p:nvSpPr>
        <p:spPr bwMode="auto">
          <a:xfrm>
            <a:off x="917575" y="-9525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75" y="832308"/>
            <a:ext cx="3124200" cy="1524001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461" y="2614336"/>
            <a:ext cx="3124200" cy="164941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461" y="864955"/>
            <a:ext cx="3048000" cy="1474976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mages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865" y="2639919"/>
            <a:ext cx="3197225" cy="164941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539002" y="130356"/>
            <a:ext cx="4038600" cy="52322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ছবিগুলো দেখ ভালোভাবে লক্ষ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4476750"/>
            <a:ext cx="495300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এগুলো বাংলাদেশের কিছু ঐতিহাসিক স্থানের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15819"/>
            <a:ext cx="3505200" cy="64633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305300" y="2114550"/>
            <a:ext cx="838200" cy="914400"/>
          </a:xfrm>
          <a:prstGeom prst="downArrow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300" y="3181350"/>
            <a:ext cx="5410200" cy="76944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মহাস্থানগড় ও উয়ারী- বটেশ্বর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AKIL\Desktop\Bangladesh 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669" y="215384"/>
            <a:ext cx="3890890" cy="38862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57400" y="4412218"/>
            <a:ext cx="4572000" cy="52322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মহাস্থানগড় বগুড়া জেলায়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অবস্থিত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ogra_32653_14806675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15384"/>
            <a:ext cx="3657600" cy="40386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/>
          <p:cNvCxnSpPr>
            <a:stCxn id="6" idx="0"/>
          </p:cNvCxnSpPr>
          <p:nvPr/>
        </p:nvCxnSpPr>
        <p:spPr>
          <a:xfrm rot="16200000" flipV="1">
            <a:off x="1480066" y="1548884"/>
            <a:ext cx="2983468" cy="2743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267201" y="2495550"/>
            <a:ext cx="1752599" cy="19361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ca\Downloads\800px-Asokan_brahmi_pillar_edi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123950"/>
            <a:ext cx="5334000" cy="304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705100" y="4400550"/>
            <a:ext cx="3886200" cy="58477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 ব্রাহ্মীশিলা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লিপি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0700" y="372130"/>
            <a:ext cx="5715000" cy="52322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কী জান মহাস্থানগড়ে কী কী পাওয়া গেছে?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ca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742950"/>
            <a:ext cx="3962400" cy="25146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C:\Users\Hca\Downloads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42950"/>
            <a:ext cx="3886200" cy="25146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828800" y="3790950"/>
            <a:ext cx="5029200" cy="58477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পোড়া মাটির ফলক ও ধাতব মুদ্রা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42950"/>
            <a:ext cx="4191000" cy="25146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742950"/>
            <a:ext cx="3962400" cy="25146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057400" y="4044375"/>
            <a:ext cx="5029200" cy="58477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চওড়া খাদ বিশিষ্ট প্রাচীন দূর্গ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242</Words>
  <Application>Microsoft Office PowerPoint</Application>
  <PresentationFormat>On-screen Show (16:9)</PresentationFormat>
  <Paragraphs>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Arial</vt:lpstr>
      <vt:lpstr>Bookman Old Style</vt:lpstr>
      <vt:lpstr>Calibri</vt:lpstr>
      <vt:lpstr>NikoshBAN</vt:lpstr>
      <vt:lpstr>Rockwell</vt:lpstr>
      <vt:lpstr>1_Office Theme</vt:lpstr>
      <vt:lpstr>3_Office Theme</vt:lpstr>
      <vt:lpstr>13_Office Theme</vt:lpstr>
      <vt:lpstr>12_Office Theme</vt:lpstr>
      <vt:lpstr>11_Office Theme</vt:lpstr>
      <vt:lpstr>10_Office Theme</vt:lpstr>
      <vt:lpstr>9_Office Theme</vt:lpstr>
      <vt:lpstr>8_Office Theme</vt:lpstr>
      <vt:lpstr>7_Office Theme</vt:lpstr>
      <vt:lpstr>6_Office Theme</vt:lpstr>
      <vt:lpstr>5_Office Theme</vt:lpstr>
      <vt:lpstr>2_Office Theme</vt:lpstr>
      <vt:lpstr>4_Office Theme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Hca</dc:creator>
  <cp:lastModifiedBy>Microsoft account</cp:lastModifiedBy>
  <cp:revision>77</cp:revision>
  <dcterms:created xsi:type="dcterms:W3CDTF">2006-08-16T00:00:00Z</dcterms:created>
  <dcterms:modified xsi:type="dcterms:W3CDTF">2021-06-18T15:55:29Z</dcterms:modified>
</cp:coreProperties>
</file>