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4" r:id="rId3"/>
    <p:sldId id="257" r:id="rId4"/>
    <p:sldId id="258" r:id="rId5"/>
    <p:sldId id="275" r:id="rId6"/>
    <p:sldId id="259" r:id="rId7"/>
    <p:sldId id="260" r:id="rId8"/>
    <p:sldId id="276" r:id="rId9"/>
    <p:sldId id="261" r:id="rId10"/>
    <p:sldId id="262" r:id="rId11"/>
    <p:sldId id="277" r:id="rId12"/>
    <p:sldId id="263" r:id="rId13"/>
    <p:sldId id="264" r:id="rId14"/>
    <p:sldId id="278" r:id="rId15"/>
    <p:sldId id="266" r:id="rId16"/>
    <p:sldId id="279" r:id="rId17"/>
    <p:sldId id="268" r:id="rId18"/>
    <p:sldId id="267" r:id="rId19"/>
    <p:sldId id="269" r:id="rId20"/>
    <p:sldId id="270" r:id="rId21"/>
    <p:sldId id="271" r:id="rId22"/>
    <p:sldId id="272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1317"/>
    <a:srgbClr val="1B154B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CBB7E-6112-41D3-B261-AD4471AEE713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5CF20-36EE-4D96-825B-508B85B33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695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92DD-2AC0-41A6-9A56-FB99D0A4EB6B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2C86-5670-4569-893A-41F9699AA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379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92DD-2AC0-41A6-9A56-FB99D0A4EB6B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2C86-5670-4569-893A-41F9699AA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68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92DD-2AC0-41A6-9A56-FB99D0A4EB6B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2C86-5670-4569-893A-41F9699AA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51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92DD-2AC0-41A6-9A56-FB99D0A4EB6B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2C86-5670-4569-893A-41F9699AA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285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92DD-2AC0-41A6-9A56-FB99D0A4EB6B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2C86-5670-4569-893A-41F9699AA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85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92DD-2AC0-41A6-9A56-FB99D0A4EB6B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2C86-5670-4569-893A-41F9699AA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60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92DD-2AC0-41A6-9A56-FB99D0A4EB6B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2C86-5670-4569-893A-41F9699AA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75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92DD-2AC0-41A6-9A56-FB99D0A4EB6B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2C86-5670-4569-893A-41F9699AA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09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92DD-2AC0-41A6-9A56-FB99D0A4EB6B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2C86-5670-4569-893A-41F9699AA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06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92DD-2AC0-41A6-9A56-FB99D0A4EB6B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2C86-5670-4569-893A-41F9699AA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39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592DD-2AC0-41A6-9A56-FB99D0A4EB6B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2C86-5670-4569-893A-41F9699AA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18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592DD-2AC0-41A6-9A56-FB99D0A4EB6B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62C86-5670-4569-893A-41F9699AA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00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300"/>
            <a:ext cx="12030075" cy="6858000"/>
          </a:xfrm>
          <a:prstGeom prst="rect">
            <a:avLst/>
          </a:prstGeom>
          <a:noFill/>
          <a:ln w="76200">
            <a:gradFill>
              <a:gsLst>
                <a:gs pos="5300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24"/>
            <a:ext cx="12001500" cy="6529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33" y="144997"/>
            <a:ext cx="8413209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98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6655" y="249382"/>
            <a:ext cx="3754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বায়ুবাহিত রোগ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t="4069" r="2237" b="5128"/>
          <a:stretch/>
        </p:blipFill>
        <p:spPr>
          <a:xfrm>
            <a:off x="4433399" y="741386"/>
            <a:ext cx="3546763" cy="2410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5" y="861773"/>
            <a:ext cx="3505200" cy="2169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831273" y="3394364"/>
            <a:ext cx="1413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যক্ষা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6250" y="3394364"/>
            <a:ext cx="283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ইনফ্লুয়েঞ্জা </a:t>
            </a:r>
            <a:endParaRPr lang="en-GB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10466" y="6270671"/>
            <a:ext cx="1745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গুটিবসন্ত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8133" y="4727864"/>
            <a:ext cx="5801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বায়ুবাহিত রোগ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0034"/>
            <a:ext cx="12192000" cy="76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1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33"/>
          <a:stretch/>
        </p:blipFill>
        <p:spPr>
          <a:xfrm>
            <a:off x="577338" y="1376122"/>
            <a:ext cx="4980500" cy="3653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1255999"/>
            <a:ext cx="4587586" cy="36446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86350" y="4991965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</a:t>
            </a:r>
            <a:endParaRPr lang="en-GB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6655" y="249382"/>
            <a:ext cx="3754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বায়ুবাহিত রোগ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7888"/>
            <a:ext cx="12192000" cy="7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4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909" y="110836"/>
            <a:ext cx="3934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3709" y="3230707"/>
            <a:ext cx="10289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বায়ুবাহিত রোগ বলতে কি বুঝ ?</a:t>
            </a:r>
            <a:endParaRPr lang="en-GB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1964"/>
            <a:ext cx="12192000" cy="2482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1023937"/>
            <a:ext cx="4286250" cy="223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" b="17168"/>
          <a:stretch/>
        </p:blipFill>
        <p:spPr>
          <a:xfrm>
            <a:off x="789708" y="414963"/>
            <a:ext cx="4008021" cy="22728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31" b="22547"/>
          <a:stretch/>
        </p:blipFill>
        <p:spPr>
          <a:xfrm>
            <a:off x="5389419" y="248708"/>
            <a:ext cx="2978727" cy="24529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8"/>
          <a:stretch/>
        </p:blipFill>
        <p:spPr>
          <a:xfrm>
            <a:off x="664284" y="3422748"/>
            <a:ext cx="4133446" cy="23961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29101" y="3130360"/>
            <a:ext cx="2951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9511" y="3851470"/>
            <a:ext cx="418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99511" y="5070764"/>
            <a:ext cx="65629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 রোগ হলো যে সকল রোগ জীবাণূযুক্ত দূষিত পানির মাধ্যমে বিস্তার লাভ করে । ডায়রিয়া ,কলেরা, আমাশয়, ও টায়ফয়েড।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0034"/>
            <a:ext cx="12192000" cy="76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73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3" y="3215120"/>
            <a:ext cx="120348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একটি ছোঁয়াচে রোগ। রোগাক্রান্ত ব্যক্তির প্রত্যক্ষ ও পরোক্ষ সংস্পর্শে যেসব রোগ ছড়ায় তাই ছোঁয়াচে রোগ। যেমন ফ্লু ,ইবোলা, হাম ইত্যাদি।</a:t>
            </a:r>
            <a:endParaRPr lang="en-GB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0034"/>
            <a:ext cx="12192000" cy="7643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2707" y="571500"/>
            <a:ext cx="5694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করোনা ভাইরাস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6" y="1443038"/>
            <a:ext cx="3971924" cy="191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3840" y="686871"/>
            <a:ext cx="3940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 এটি কিসের </a:t>
            </a: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7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9164" y="180109"/>
            <a:ext cx="4073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ছোঁয়াচে রোগ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45"/>
          <a:stretch/>
        </p:blipFill>
        <p:spPr>
          <a:xfrm>
            <a:off x="450945" y="0"/>
            <a:ext cx="3670110" cy="2981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17"/>
          <a:stretch/>
        </p:blipFill>
        <p:spPr>
          <a:xfrm>
            <a:off x="7230729" y="60797"/>
            <a:ext cx="4139543" cy="2860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98" y="3286125"/>
            <a:ext cx="4973782" cy="3449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50945" y="3563714"/>
            <a:ext cx="2472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ফ্লু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94618" y="3686824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ইবোলা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6720" y="6057900"/>
            <a:ext cx="142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হাম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449175" cy="76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4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610" y="1328739"/>
            <a:ext cx="7455477" cy="3529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472420" y="4757737"/>
            <a:ext cx="33857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</a:t>
            </a:r>
            <a:endParaRPr lang="en-GB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0034"/>
            <a:ext cx="12192000" cy="7643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42548" y="0"/>
            <a:ext cx="487826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ছোঁয়াচে রোগ</a:t>
            </a:r>
            <a:endParaRPr lang="en-GB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14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6691" y="443345"/>
            <a:ext cx="447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GB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38" y="3087400"/>
            <a:ext cx="1070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 ৩টি রোগের নাম লেখ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2" y="735732"/>
            <a:ext cx="3094759" cy="14824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1950"/>
            <a:ext cx="12192000" cy="258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9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76"/>
          <a:stretch/>
        </p:blipFill>
        <p:spPr>
          <a:xfrm>
            <a:off x="441787" y="383628"/>
            <a:ext cx="3993226" cy="2525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15345" y="383628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কুকুর কামড় দিলে কি হয় বলতো ?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1163781"/>
            <a:ext cx="6719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জলাতঙ্ক রোগ হয়। বিভিন্ন প্রাণী এবং পোকামাকরের মাধ্যমে কিছু জীবানূবাহিত রোগ ছড়ায় ।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92" y="2909455"/>
            <a:ext cx="5368413" cy="37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079673" y="3311236"/>
            <a:ext cx="4059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মশার কা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মড়ে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মাধ্যমে ম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লেরিয়া এবং ডেঙ্গু রোগ ছড়ায়।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0034"/>
            <a:ext cx="12192000" cy="76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7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3709" y="401782"/>
            <a:ext cx="6580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 সংযোগ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31" y="1048113"/>
            <a:ext cx="5542683" cy="5610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57888" y="1787236"/>
            <a:ext cx="6234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বিজ্ঞান বইয়ের নং ৪৮ পৃষ্ঠা বের কর।</a:t>
            </a:r>
            <a:endParaRPr lang="en-GB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0034"/>
            <a:ext cx="12192000" cy="76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8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8052" y="-1"/>
            <a:ext cx="5947347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GB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94" y="1079293"/>
            <a:ext cx="5896363" cy="4107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48" y="1632164"/>
            <a:ext cx="3432747" cy="2879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882" y="4901784"/>
            <a:ext cx="12371882" cy="2271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05" y="0"/>
            <a:ext cx="2645387" cy="484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0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6073" y="346364"/>
            <a:ext cx="4912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5" y="346364"/>
            <a:ext cx="2476846" cy="183858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43217"/>
              </p:ext>
            </p:extLst>
          </p:nvPr>
        </p:nvGraphicFramePr>
        <p:xfrm>
          <a:off x="2447636" y="2368357"/>
          <a:ext cx="8128000" cy="3146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3578660290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3810628184"/>
                    </a:ext>
                  </a:extLst>
                </a:gridCol>
              </a:tblGrid>
              <a:tr h="74135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রোগের  প্রকারভেদ</a:t>
                      </a:r>
                      <a:endParaRPr lang="en-GB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রোগের নাম</a:t>
                      </a:r>
                      <a:endParaRPr lang="en-GB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0277030"/>
                  </a:ext>
                </a:extLst>
              </a:tr>
              <a:tr h="601317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বায়ুবাহিত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99087792"/>
                  </a:ext>
                </a:extLst>
              </a:tr>
              <a:tr h="601317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পানিবাহিত</a:t>
                      </a:r>
                      <a:endParaRPr lang="en-GB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5236070"/>
                  </a:ext>
                </a:extLst>
              </a:tr>
              <a:tr h="601317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ছোঁয়াচে</a:t>
                      </a:r>
                      <a:endParaRPr lang="en-GB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2793012"/>
                  </a:ext>
                </a:extLst>
              </a:tr>
              <a:tr h="601317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প্রাণী</a:t>
                      </a:r>
                      <a:r>
                        <a:rPr lang="bn-IN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পোকামাকর বাহিত</a:t>
                      </a:r>
                      <a:endParaRPr lang="en-GB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63694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0034"/>
            <a:ext cx="12192000" cy="7643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43250" y="1271588"/>
            <a:ext cx="6800850" cy="7715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bn-BD" sz="2800" dirty="0" smtClean="0">
                <a:solidFill>
                  <a:srgbClr val="7030A0"/>
                </a:solidFill>
              </a:rPr>
              <a:t>পোস্টার পেপারে নিচের কাজ করে দেখাও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49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289" y="0"/>
            <a:ext cx="47399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50" y="2299855"/>
            <a:ext cx="117919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 কী ? ২টি  </a:t>
            </a:r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 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 নাম লেখ ।</a:t>
            </a:r>
          </a:p>
          <a:p>
            <a:endParaRPr lang="bn-IN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২।কোন প্রাণীর কামড়ে জলাতঙ্ক রোগ ছড়ায় ?</a:t>
            </a:r>
            <a:endParaRPr lang="en-GB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500"/>
            <a:ext cx="12192000" cy="1610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87" y="157163"/>
            <a:ext cx="3190875" cy="190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9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7275" y="415636"/>
            <a:ext cx="55149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GB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64082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রোগের মাধ্যমগুলো কী কী ? প্রত্যেকটি মাধ্যমের দ্বারা সৃষ্ট ২টি করে রোগের নাম লিখ।</a:t>
            </a:r>
            <a:endParaRPr lang="en-GB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7764"/>
            <a:ext cx="12192000" cy="1796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2" y="0"/>
            <a:ext cx="5214938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9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9219" y="3599152"/>
            <a:ext cx="8285018" cy="221599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GB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0034"/>
            <a:ext cx="12192000" cy="764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5" y="885825"/>
            <a:ext cx="7586663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45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3875660" y="0"/>
            <a:ext cx="750187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GB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48788" y="3387424"/>
            <a:ext cx="10343212" cy="230832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স্বাস্থ্যবিধি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রোগের প্রকারভেদ।</a:t>
            </a:r>
            <a:endParaRPr lang="en-GB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9989"/>
            <a:ext cx="12192000" cy="1038011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6430780" y="1648917"/>
            <a:ext cx="2398426" cy="167889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55377" cy="650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18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mpd="tri">
            <a:solidFill>
              <a:srgbClr val="4D1317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14300" y="128588"/>
            <a:ext cx="11944350" cy="657225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338" y="956604"/>
            <a:ext cx="3018456" cy="26704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82"/>
          <a:stretch/>
        </p:blipFill>
        <p:spPr>
          <a:xfrm>
            <a:off x="7763663" y="1047412"/>
            <a:ext cx="2781656" cy="2260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66"/>
          <a:stretch/>
        </p:blipFill>
        <p:spPr>
          <a:xfrm>
            <a:off x="1826025" y="3763906"/>
            <a:ext cx="2844256" cy="24245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213" y="3549595"/>
            <a:ext cx="3327132" cy="2365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258291" y="290945"/>
            <a:ext cx="65285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38" y="6248400"/>
            <a:ext cx="52006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দেখতে পেয়েছো ?</a:t>
            </a:r>
            <a:endParaRPr lang="en-GB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6726" y="6068291"/>
            <a:ext cx="49032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সংক্রামক রোগ ।</a:t>
            </a:r>
            <a:endParaRPr lang="en-GB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21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21" y="1128713"/>
            <a:ext cx="5177691" cy="2709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263" y="1114425"/>
            <a:ext cx="5093938" cy="2822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357314" y="0"/>
            <a:ext cx="9786936" cy="1000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</a:rPr>
              <a:t>নিচের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ছবি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গুলো</a:t>
            </a:r>
            <a:r>
              <a:rPr lang="en-US" sz="4400" dirty="0" smtClean="0">
                <a:solidFill>
                  <a:srgbClr val="7030A0"/>
                </a:solidFill>
              </a:rPr>
              <a:t>  </a:t>
            </a:r>
            <a:r>
              <a:rPr lang="en-US" sz="4400" dirty="0" err="1" smtClean="0">
                <a:solidFill>
                  <a:srgbClr val="7030A0"/>
                </a:solidFill>
              </a:rPr>
              <a:t>মনোযোগ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দিয়ে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দেখি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1676" y="4029076"/>
            <a:ext cx="838676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সংক্রামক রোগ ।</a:t>
            </a:r>
            <a:endParaRPr lang="en-GB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7789"/>
            <a:ext cx="12192000" cy="145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937163" y="2244437"/>
            <a:ext cx="5112328" cy="1773382"/>
          </a:xfrm>
          <a:prstGeom prst="flowChartPunchedTap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endParaRPr lang="en-GB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63" y="179243"/>
            <a:ext cx="90297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GB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9345" y="4696691"/>
            <a:ext cx="622069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রোগের প্রকারভেদ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0034"/>
            <a:ext cx="12192000" cy="76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3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1901" y="429491"/>
            <a:ext cx="51261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100" y="2283836"/>
            <a:ext cx="112871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৯.২.২ বিভিন্ন সংক্রামক রোগের উদাহরন দিতে পারবে ।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0564"/>
            <a:ext cx="12192000" cy="225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2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5" y="871538"/>
            <a:ext cx="8643938" cy="3986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57055" y="290945"/>
            <a:ext cx="5541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দেখতে পাচ্ছ ?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51" y="5253336"/>
            <a:ext cx="106870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সকল রোগ হাঁচি- কাশি বা কথাবার্তা বলার সময় বায়ুতে জীবানু ছড়ানোর মাধ্যমে হয়ে থাকে তাকে বায়ুবাহিত রোগ বলে।</a:t>
            </a:r>
            <a:endParaRPr lang="en-GB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4864" y="4920529"/>
            <a:ext cx="313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করোনা ভাইরাস</a:t>
            </a:r>
            <a:endParaRPr lang="en-GB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9338"/>
            <a:ext cx="12192000" cy="72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2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7055" y="290945"/>
            <a:ext cx="5541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দেখতে পাচ্ছ ?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100139"/>
            <a:ext cx="4098780" cy="2820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913" y="885825"/>
            <a:ext cx="3987511" cy="2891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800351" y="3977552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</a:t>
            </a:r>
            <a:endParaRPr lang="en-GB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56099" y="4106413"/>
            <a:ext cx="1690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হাঁচি-কাশি</a:t>
            </a:r>
            <a:endParaRPr lang="en-GB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613" y="5109297"/>
            <a:ext cx="11315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সকল রোগ হাঁচি- কাশি বা কথাবার্তা বলার সময় বায়ুতে জীবানু ছড়ানোর মাধ্যমে হয়ে থাকে তাকে বায়ুবাহিত রোগ বলে।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7888"/>
            <a:ext cx="12192000" cy="7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07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320</Words>
  <Application>Microsoft Office PowerPoint</Application>
  <PresentationFormat>Widescreen</PresentationFormat>
  <Paragraphs>67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jazz</dc:creator>
  <cp:lastModifiedBy>NOAGAON GPS</cp:lastModifiedBy>
  <cp:revision>62</cp:revision>
  <dcterms:created xsi:type="dcterms:W3CDTF">2020-07-07T15:46:48Z</dcterms:created>
  <dcterms:modified xsi:type="dcterms:W3CDTF">2021-06-18T17:35:21Z</dcterms:modified>
</cp:coreProperties>
</file>