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3797" autoAdjust="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950A3-CAC1-46FF-998F-CF98500734CD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84E2F-5D35-4CAF-86D7-763325EC0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84E2F-5D35-4CAF-86D7-763325EC0C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D21D1-1E17-494E-B58A-EFF8A59B0B2A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5AEF3-A946-41C2-8646-72299F5F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33800" y="5257800"/>
            <a:ext cx="2286000" cy="584775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a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914400"/>
            <a:ext cx="4286250" cy="42862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14800" y="152400"/>
            <a:ext cx="16002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228600"/>
            <a:ext cx="2667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1255693"/>
            <a:ext cx="42672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১।মাউসের কাজ কি?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২।কী-বোর্ড কি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6172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6248400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49530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ইনপুট ডিভাইস ব্যবহার করে তোমার পরিবার কী ধরনের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ভূমিকা রাখতে পারবে তা নিজের মতামত ব্যক্ত কর?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685800" y="5029200"/>
            <a:ext cx="7620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4876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</a:p>
        </p:txBody>
      </p:sp>
      <p:pic>
        <p:nvPicPr>
          <p:cNvPr id="4" name="Picture 3" descr="rose-color-meanings-h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447800"/>
            <a:ext cx="3352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6553200" cy="20928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মিনহাজ উদ্দিন সরকার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আমজানী উচ্চ বিদ্যালয়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ই-মেলminhazusarkar@gmail.com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971800"/>
            <a:ext cx="7239000" cy="25545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পরিচিতিঃ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৬ষ্ঠঃশ্রেনী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বিষয়ঃতথ্য ও যোগাযোগ প্রযুক্তি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অধ্যায়ঃদ্বিতীয়(পাঠ-৩)ইনপুট ডিভাইস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791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B 13\Picture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066800"/>
            <a:ext cx="3048000" cy="18288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রোনা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মঃ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537" y="2057400"/>
            <a:ext cx="2828925" cy="21002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1219200"/>
            <a:ext cx="312420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পাঠ-৩ ইনপুট ডিভাইস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"/>
            <a:ext cx="6629400" cy="2246769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pPr algn="ctr"/>
            <a:r>
              <a:rPr lang="bn-BD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 যা শিখতে পারবে।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#</a:t>
            </a:r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ইনপুট ডিভাইস কি বলতে পারবে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#ইনপুট ডিভাইসের কাজ বর্ননা করতে পারবে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100" y="1905000"/>
            <a:ext cx="2628900" cy="1743075"/>
          </a:xfrm>
          <a:prstGeom prst="rect">
            <a:avLst/>
          </a:prstGeom>
        </p:spPr>
      </p:pic>
      <p:pic>
        <p:nvPicPr>
          <p:cNvPr id="6" name="Picture 5" descr="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1981200"/>
            <a:ext cx="24098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ght-g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819400"/>
            <a:ext cx="3314700" cy="2085975"/>
          </a:xfrm>
          <a:prstGeom prst="rect">
            <a:avLst/>
          </a:prstGeom>
        </p:spPr>
      </p:pic>
      <p:pic>
        <p:nvPicPr>
          <p:cNvPr id="4" name="Picture 3" descr="drum-scann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09600"/>
            <a:ext cx="2676525" cy="1524000"/>
          </a:xfrm>
          <a:prstGeom prst="rect">
            <a:avLst/>
          </a:prstGeom>
        </p:spPr>
      </p:pic>
      <p:pic>
        <p:nvPicPr>
          <p:cNvPr id="5" name="Picture 4" descr="scann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3048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2590800" y="0"/>
            <a:ext cx="5257800" cy="243840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524000" y="3124200"/>
            <a:ext cx="762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3200400"/>
            <a:ext cx="4876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ইনপুট ডিভাইস কী কয়েকটি উদাহরন দাও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47800" y="4114800"/>
            <a:ext cx="762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43200" y="4038600"/>
            <a:ext cx="3276600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ইনপুট ডিভাইস কত প্রকার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103</Words>
  <Application>Microsoft Office PowerPoint</Application>
  <PresentationFormat>On-screen Show (4:3)</PresentationFormat>
  <Paragraphs>28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13</dc:creator>
  <cp:lastModifiedBy>LAB 13</cp:lastModifiedBy>
  <cp:revision>57</cp:revision>
  <dcterms:created xsi:type="dcterms:W3CDTF">2021-06-12T02:56:30Z</dcterms:created>
  <dcterms:modified xsi:type="dcterms:W3CDTF">2021-06-15T03:21:30Z</dcterms:modified>
</cp:coreProperties>
</file>