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1" r:id="rId3"/>
    <p:sldId id="262" r:id="rId4"/>
    <p:sldId id="263" r:id="rId5"/>
    <p:sldId id="268" r:id="rId6"/>
    <p:sldId id="264" r:id="rId7"/>
    <p:sldId id="265" r:id="rId8"/>
    <p:sldId id="266" r:id="rId9"/>
    <p:sldId id="267" r:id="rId10"/>
    <p:sldId id="257" r:id="rId11"/>
    <p:sldId id="258" r:id="rId12"/>
    <p:sldId id="282" r:id="rId13"/>
    <p:sldId id="259" r:id="rId14"/>
    <p:sldId id="272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83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B77D0-8FC7-4233-912A-C2DE52730FE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88012E-5177-4F4F-81C5-C5DA9FCDACF6}">
      <dgm:prSet phldrT="[Text]" custT="1"/>
      <dgm:spPr>
        <a:noFill/>
        <a:ln w="38100"/>
      </dgm:spPr>
      <dgm:t>
        <a:bodyPr/>
        <a:lstStyle/>
        <a:p>
          <a:r>
            <a:rPr lang="en-US" sz="4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গনতন্ত্র</a:t>
          </a:r>
          <a:endParaRPr lang="en-US" sz="4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95E0EC-B254-4F07-B9D9-F016665970CB}" type="parTrans" cxnId="{D41E5A51-D221-4341-80CA-E07F7D50F36B}">
      <dgm:prSet/>
      <dgm:spPr/>
      <dgm:t>
        <a:bodyPr/>
        <a:lstStyle/>
        <a:p>
          <a:endParaRPr lang="en-US"/>
        </a:p>
      </dgm:t>
    </dgm:pt>
    <dgm:pt modelId="{31F5984D-27DB-499A-A3C4-E2C06E869232}" type="sibTrans" cxnId="{D41E5A51-D221-4341-80CA-E07F7D50F36B}">
      <dgm:prSet/>
      <dgm:spPr>
        <a:noFill/>
      </dgm:spPr>
      <dgm:t>
        <a:bodyPr/>
        <a:lstStyle/>
        <a:p>
          <a:endParaRPr lang="en-US" sz="3600" b="1"/>
        </a:p>
      </dgm:t>
    </dgm:pt>
    <dgm:pt modelId="{E209439E-8576-4750-8CFC-E2170CE194B5}">
      <dgm:prSet phldrT="[Text]" custT="1"/>
      <dgm:spPr>
        <a:noFill/>
        <a:ln w="38100"/>
      </dgm:spPr>
      <dgm:t>
        <a:bodyPr/>
        <a:lstStyle/>
        <a:p>
          <a:r>
            <a:rPr lang="en-US" sz="4400" b="1" dirty="0" smtClean="0"/>
            <a:t> </a:t>
          </a:r>
          <a:r>
            <a:rPr lang="en-US" sz="4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সমাজতন্ত্র</a:t>
          </a:r>
          <a:endParaRPr lang="en-US" sz="4400" b="1" dirty="0">
            <a:solidFill>
              <a:schemeClr val="tx1"/>
            </a:solidFill>
          </a:endParaRPr>
        </a:p>
      </dgm:t>
    </dgm:pt>
    <dgm:pt modelId="{C10C2AC3-1B63-4997-86E9-9DD5C1FCD4B2}" type="parTrans" cxnId="{13842E73-C3AB-47AE-9162-DE0BDB436A23}">
      <dgm:prSet/>
      <dgm:spPr/>
      <dgm:t>
        <a:bodyPr/>
        <a:lstStyle/>
        <a:p>
          <a:endParaRPr lang="en-US"/>
        </a:p>
      </dgm:t>
    </dgm:pt>
    <dgm:pt modelId="{0C8396A9-0C02-4EB4-8B62-7355D042E228}" type="sibTrans" cxnId="{13842E73-C3AB-47AE-9162-DE0BDB436A23}">
      <dgm:prSet/>
      <dgm:spPr>
        <a:noFill/>
      </dgm:spPr>
      <dgm:t>
        <a:bodyPr/>
        <a:lstStyle/>
        <a:p>
          <a:endParaRPr lang="en-US" sz="3600" b="1"/>
        </a:p>
      </dgm:t>
    </dgm:pt>
    <dgm:pt modelId="{64289203-F44A-46AC-8838-BA2039B4B484}">
      <dgm:prSet phldrT="[Text]" custT="1"/>
      <dgm:spPr>
        <a:noFill/>
        <a:ln w="38100"/>
      </dgm:spPr>
      <dgm:t>
        <a:bodyPr/>
        <a:lstStyle/>
        <a:p>
          <a:r>
            <a:rPr lang="en-US" sz="4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সৈরতন্ত্র</a:t>
          </a:r>
          <a:endParaRPr lang="en-US" sz="4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D5444C-D797-4885-AE62-E3F0062F2119}" type="parTrans" cxnId="{87675B36-DC85-45A3-A2AC-9AB2BBD9F712}">
      <dgm:prSet/>
      <dgm:spPr/>
      <dgm:t>
        <a:bodyPr/>
        <a:lstStyle/>
        <a:p>
          <a:endParaRPr lang="en-US"/>
        </a:p>
      </dgm:t>
    </dgm:pt>
    <dgm:pt modelId="{C14343EC-96DF-4078-A418-D78E767F1B94}" type="sibTrans" cxnId="{87675B36-DC85-45A3-A2AC-9AB2BBD9F712}">
      <dgm:prSet/>
      <dgm:spPr>
        <a:noFill/>
      </dgm:spPr>
      <dgm:t>
        <a:bodyPr/>
        <a:lstStyle/>
        <a:p>
          <a:endParaRPr lang="en-US" sz="3600" b="1"/>
        </a:p>
      </dgm:t>
    </dgm:pt>
    <dgm:pt modelId="{1360BC97-A317-4FF7-B1F9-A61C6CFB2FB8}">
      <dgm:prSet phldrT="[Text]" custT="1"/>
      <dgm:spPr>
        <a:noFill/>
        <a:ln w="38100"/>
      </dgm:spPr>
      <dgm:t>
        <a:bodyPr/>
        <a:lstStyle/>
        <a:p>
          <a:r>
            <a:rPr lang="en-US" sz="4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রাজতন্ত্র</a:t>
          </a:r>
          <a:endParaRPr lang="en-US" sz="4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4FE0B7-0800-427E-B133-4C2377E519DB}" type="parTrans" cxnId="{0FBE049A-C13E-4F0B-B83E-975B0A028152}">
      <dgm:prSet/>
      <dgm:spPr/>
      <dgm:t>
        <a:bodyPr/>
        <a:lstStyle/>
        <a:p>
          <a:endParaRPr lang="en-US"/>
        </a:p>
      </dgm:t>
    </dgm:pt>
    <dgm:pt modelId="{53C9ADFA-96A0-4DBD-BFC7-FFA918683818}" type="sibTrans" cxnId="{0FBE049A-C13E-4F0B-B83E-975B0A028152}">
      <dgm:prSet/>
      <dgm:spPr>
        <a:noFill/>
      </dgm:spPr>
      <dgm:t>
        <a:bodyPr/>
        <a:lstStyle/>
        <a:p>
          <a:endParaRPr lang="en-US" sz="3600" b="1"/>
        </a:p>
      </dgm:t>
    </dgm:pt>
    <dgm:pt modelId="{0FB08EB0-5CB1-4AF0-9943-34CD79010966}">
      <dgm:prSet phldrT="[Text]" custT="1"/>
      <dgm:spPr>
        <a:noFill/>
        <a:ln w="38100"/>
      </dgm:spPr>
      <dgm:t>
        <a:bodyPr/>
        <a:lstStyle/>
        <a:p>
          <a:r>
            <a:rPr lang="en-US" sz="4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যুক্তরাষ্ট্রীয়</a:t>
          </a:r>
          <a:r>
            <a:rPr lang="en-US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400" b="1" dirty="0">
            <a:solidFill>
              <a:schemeClr val="tx1"/>
            </a:solidFill>
          </a:endParaRPr>
        </a:p>
      </dgm:t>
    </dgm:pt>
    <dgm:pt modelId="{AFD4A67C-625C-41A1-8AA2-82AB278176EB}" type="parTrans" cxnId="{53E75E6E-5C27-4E74-BDCA-6C5DAD3917DA}">
      <dgm:prSet/>
      <dgm:spPr/>
      <dgm:t>
        <a:bodyPr/>
        <a:lstStyle/>
        <a:p>
          <a:endParaRPr lang="en-US"/>
        </a:p>
      </dgm:t>
    </dgm:pt>
    <dgm:pt modelId="{1A97DEB4-A4E8-40ED-82C0-B1A2A6F05D46}" type="sibTrans" cxnId="{53E75E6E-5C27-4E74-BDCA-6C5DAD3917DA}">
      <dgm:prSet/>
      <dgm:spPr>
        <a:noFill/>
      </dgm:spPr>
      <dgm:t>
        <a:bodyPr/>
        <a:lstStyle/>
        <a:p>
          <a:endParaRPr lang="en-US" sz="3600" b="1"/>
        </a:p>
      </dgm:t>
    </dgm:pt>
    <dgm:pt modelId="{FE94FCFA-7AED-4F80-9FE2-A3D07FE2A702}">
      <dgm:prSet phldrT="[Text]" custT="1"/>
      <dgm:spPr>
        <a:noFill/>
        <a:ln w="38100"/>
      </dgm:spPr>
      <dgm:t>
        <a:bodyPr/>
        <a:lstStyle/>
        <a:p>
          <a:r>
            <a:rPr lang="en-US" sz="40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এককেন্দ্রিক</a:t>
          </a:r>
          <a:endParaRPr lang="en-US" sz="4000" b="1" dirty="0">
            <a:solidFill>
              <a:schemeClr val="tx1"/>
            </a:solidFill>
          </a:endParaRPr>
        </a:p>
      </dgm:t>
    </dgm:pt>
    <dgm:pt modelId="{B66520CB-2C4C-4A91-A8B1-E21C609AAD9D}" type="parTrans" cxnId="{53010DBE-94A3-4E18-A89C-77557D3B34C7}">
      <dgm:prSet/>
      <dgm:spPr/>
      <dgm:t>
        <a:bodyPr/>
        <a:lstStyle/>
        <a:p>
          <a:endParaRPr lang="en-US"/>
        </a:p>
      </dgm:t>
    </dgm:pt>
    <dgm:pt modelId="{14F9926D-D2F4-4B68-BFEC-451D908C9C4D}" type="sibTrans" cxnId="{53010DBE-94A3-4E18-A89C-77557D3B34C7}">
      <dgm:prSet/>
      <dgm:spPr>
        <a:noFill/>
      </dgm:spPr>
      <dgm:t>
        <a:bodyPr/>
        <a:lstStyle/>
        <a:p>
          <a:endParaRPr lang="en-US" sz="3600" b="1"/>
        </a:p>
      </dgm:t>
    </dgm:pt>
    <dgm:pt modelId="{980DEBA3-5B46-4222-AC3B-2B2A9594B445}" type="pres">
      <dgm:prSet presAssocID="{DFCB77D0-8FC7-4233-912A-C2DE52730F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DF0291-31AF-4367-A5D3-CD45DB79500F}" type="pres">
      <dgm:prSet presAssocID="{6888012E-5177-4F4F-81C5-C5DA9FCDACF6}" presName="node" presStyleLbl="node1" presStyleIdx="0" presStyleCnt="6" custScaleX="139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185E7-5F35-41CE-9545-ACC9272A6BF9}" type="pres">
      <dgm:prSet presAssocID="{6888012E-5177-4F4F-81C5-C5DA9FCDACF6}" presName="spNode" presStyleCnt="0"/>
      <dgm:spPr/>
    </dgm:pt>
    <dgm:pt modelId="{47ECE8B7-0A43-467F-88F9-7242532E3B91}" type="pres">
      <dgm:prSet presAssocID="{31F5984D-27DB-499A-A3C4-E2C06E869232}" presName="sibTrans" presStyleLbl="sibTrans1D1" presStyleIdx="0" presStyleCnt="6" custScaleX="2000000"/>
      <dgm:spPr/>
      <dgm:t>
        <a:bodyPr/>
        <a:lstStyle/>
        <a:p>
          <a:endParaRPr lang="en-US"/>
        </a:p>
      </dgm:t>
    </dgm:pt>
    <dgm:pt modelId="{7BCB4CF2-0D66-452A-B2D5-3011CE5C3561}" type="pres">
      <dgm:prSet presAssocID="{E209439E-8576-4750-8CFC-E2170CE194B5}" presName="node" presStyleLbl="node1" presStyleIdx="1" presStyleCnt="6" custScaleX="139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DFDF6-9F97-4BC0-918C-0232BABAE989}" type="pres">
      <dgm:prSet presAssocID="{E209439E-8576-4750-8CFC-E2170CE194B5}" presName="spNode" presStyleCnt="0"/>
      <dgm:spPr/>
    </dgm:pt>
    <dgm:pt modelId="{44E4A254-E8DA-4A1A-8D43-B5066ED85EDF}" type="pres">
      <dgm:prSet presAssocID="{0C8396A9-0C02-4EB4-8B62-7355D042E228}" presName="sibTrans" presStyleLbl="sibTrans1D1" presStyleIdx="1" presStyleCnt="6" custScaleX="2000000"/>
      <dgm:spPr/>
      <dgm:t>
        <a:bodyPr/>
        <a:lstStyle/>
        <a:p>
          <a:endParaRPr lang="en-US"/>
        </a:p>
      </dgm:t>
    </dgm:pt>
    <dgm:pt modelId="{0858E914-4EC9-4C96-A66F-BE310F217835}" type="pres">
      <dgm:prSet presAssocID="{FE94FCFA-7AED-4F80-9FE2-A3D07FE2A702}" presName="node" presStyleLbl="node1" presStyleIdx="2" presStyleCnt="6" custScaleX="139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5E37A-AF86-41FB-861C-132389809B22}" type="pres">
      <dgm:prSet presAssocID="{FE94FCFA-7AED-4F80-9FE2-A3D07FE2A702}" presName="spNode" presStyleCnt="0"/>
      <dgm:spPr/>
    </dgm:pt>
    <dgm:pt modelId="{8C1D3439-9208-43F4-9E94-6217F32B89FC}" type="pres">
      <dgm:prSet presAssocID="{14F9926D-D2F4-4B68-BFEC-451D908C9C4D}" presName="sibTrans" presStyleLbl="sibTrans1D1" presStyleIdx="2" presStyleCnt="6" custScaleX="2000000"/>
      <dgm:spPr/>
      <dgm:t>
        <a:bodyPr/>
        <a:lstStyle/>
        <a:p>
          <a:endParaRPr lang="en-US"/>
        </a:p>
      </dgm:t>
    </dgm:pt>
    <dgm:pt modelId="{0F315D1A-8E97-4C22-8960-5CAF36A91E9B}" type="pres">
      <dgm:prSet presAssocID="{0FB08EB0-5CB1-4AF0-9943-34CD79010966}" presName="node" presStyleLbl="node1" presStyleIdx="3" presStyleCnt="6" custScaleX="139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61BDC-19AA-4A45-8B05-C543B4E797E7}" type="pres">
      <dgm:prSet presAssocID="{0FB08EB0-5CB1-4AF0-9943-34CD79010966}" presName="spNode" presStyleCnt="0"/>
      <dgm:spPr/>
    </dgm:pt>
    <dgm:pt modelId="{963EE35D-EBD7-4BBE-B47C-A5CBBDDBB253}" type="pres">
      <dgm:prSet presAssocID="{1A97DEB4-A4E8-40ED-82C0-B1A2A6F05D46}" presName="sibTrans" presStyleLbl="sibTrans1D1" presStyleIdx="3" presStyleCnt="6" custScaleX="2000000"/>
      <dgm:spPr/>
      <dgm:t>
        <a:bodyPr/>
        <a:lstStyle/>
        <a:p>
          <a:endParaRPr lang="en-US"/>
        </a:p>
      </dgm:t>
    </dgm:pt>
    <dgm:pt modelId="{BF8D1876-F215-40B8-8624-1990921DCE34}" type="pres">
      <dgm:prSet presAssocID="{64289203-F44A-46AC-8838-BA2039B4B484}" presName="node" presStyleLbl="node1" presStyleIdx="4" presStyleCnt="6" custScaleX="139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3201A-86EE-4158-BC43-8C6F1EF3B4ED}" type="pres">
      <dgm:prSet presAssocID="{64289203-F44A-46AC-8838-BA2039B4B484}" presName="spNode" presStyleCnt="0"/>
      <dgm:spPr/>
    </dgm:pt>
    <dgm:pt modelId="{D634847F-801A-4C83-B093-9D4A8220F137}" type="pres">
      <dgm:prSet presAssocID="{C14343EC-96DF-4078-A418-D78E767F1B94}" presName="sibTrans" presStyleLbl="sibTrans1D1" presStyleIdx="4" presStyleCnt="6" custScaleX="2000000"/>
      <dgm:spPr/>
      <dgm:t>
        <a:bodyPr/>
        <a:lstStyle/>
        <a:p>
          <a:endParaRPr lang="en-US"/>
        </a:p>
      </dgm:t>
    </dgm:pt>
    <dgm:pt modelId="{8B4BCC23-300A-4C57-830A-7B9AD73D2EEF}" type="pres">
      <dgm:prSet presAssocID="{1360BC97-A317-4FF7-B1F9-A61C6CFB2FB8}" presName="node" presStyleLbl="node1" presStyleIdx="5" presStyleCnt="6" custScaleX="139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8C535-68C7-4B0B-AA22-413C00761593}" type="pres">
      <dgm:prSet presAssocID="{1360BC97-A317-4FF7-B1F9-A61C6CFB2FB8}" presName="spNode" presStyleCnt="0"/>
      <dgm:spPr/>
    </dgm:pt>
    <dgm:pt modelId="{7EA5539D-4557-4A0C-930F-A8DE5B3DEE70}" type="pres">
      <dgm:prSet presAssocID="{53C9ADFA-96A0-4DBD-BFC7-FFA918683818}" presName="sibTrans" presStyleLbl="sibTrans1D1" presStyleIdx="5" presStyleCnt="6" custScaleX="2000000"/>
      <dgm:spPr/>
      <dgm:t>
        <a:bodyPr/>
        <a:lstStyle/>
        <a:p>
          <a:endParaRPr lang="en-US"/>
        </a:p>
      </dgm:t>
    </dgm:pt>
  </dgm:ptLst>
  <dgm:cxnLst>
    <dgm:cxn modelId="{7BCEC7AB-836C-4E0A-BD8D-459A9EB16771}" type="presOf" srcId="{31F5984D-27DB-499A-A3C4-E2C06E869232}" destId="{47ECE8B7-0A43-467F-88F9-7242532E3B91}" srcOrd="0" destOrd="0" presId="urn:microsoft.com/office/officeart/2005/8/layout/cycle6"/>
    <dgm:cxn modelId="{10B05B7A-88E4-46E5-850C-93434C451B9B}" type="presOf" srcId="{14F9926D-D2F4-4B68-BFEC-451D908C9C4D}" destId="{8C1D3439-9208-43F4-9E94-6217F32B89FC}" srcOrd="0" destOrd="0" presId="urn:microsoft.com/office/officeart/2005/8/layout/cycle6"/>
    <dgm:cxn modelId="{D41E5A51-D221-4341-80CA-E07F7D50F36B}" srcId="{DFCB77D0-8FC7-4233-912A-C2DE52730FEB}" destId="{6888012E-5177-4F4F-81C5-C5DA9FCDACF6}" srcOrd="0" destOrd="0" parTransId="{7C95E0EC-B254-4F07-B9D9-F016665970CB}" sibTransId="{31F5984D-27DB-499A-A3C4-E2C06E869232}"/>
    <dgm:cxn modelId="{DA7EAA78-DCCB-4F19-9EEE-4C2097FCED70}" type="presOf" srcId="{0C8396A9-0C02-4EB4-8B62-7355D042E228}" destId="{44E4A254-E8DA-4A1A-8D43-B5066ED85EDF}" srcOrd="0" destOrd="0" presId="urn:microsoft.com/office/officeart/2005/8/layout/cycle6"/>
    <dgm:cxn modelId="{9E22D6BA-3CD0-473F-B022-5F3EB6BFDFB0}" type="presOf" srcId="{E209439E-8576-4750-8CFC-E2170CE194B5}" destId="{7BCB4CF2-0D66-452A-B2D5-3011CE5C3561}" srcOrd="0" destOrd="0" presId="urn:microsoft.com/office/officeart/2005/8/layout/cycle6"/>
    <dgm:cxn modelId="{12922AA8-CF8C-41B0-B821-0175AF9C03DC}" type="presOf" srcId="{C14343EC-96DF-4078-A418-D78E767F1B94}" destId="{D634847F-801A-4C83-B093-9D4A8220F137}" srcOrd="0" destOrd="0" presId="urn:microsoft.com/office/officeart/2005/8/layout/cycle6"/>
    <dgm:cxn modelId="{49AF2000-51D7-4E2C-95D4-56928AA4578E}" type="presOf" srcId="{64289203-F44A-46AC-8838-BA2039B4B484}" destId="{BF8D1876-F215-40B8-8624-1990921DCE34}" srcOrd="0" destOrd="0" presId="urn:microsoft.com/office/officeart/2005/8/layout/cycle6"/>
    <dgm:cxn modelId="{53E75E6E-5C27-4E74-BDCA-6C5DAD3917DA}" srcId="{DFCB77D0-8FC7-4233-912A-C2DE52730FEB}" destId="{0FB08EB0-5CB1-4AF0-9943-34CD79010966}" srcOrd="3" destOrd="0" parTransId="{AFD4A67C-625C-41A1-8AA2-82AB278176EB}" sibTransId="{1A97DEB4-A4E8-40ED-82C0-B1A2A6F05D46}"/>
    <dgm:cxn modelId="{0FBE049A-C13E-4F0B-B83E-975B0A028152}" srcId="{DFCB77D0-8FC7-4233-912A-C2DE52730FEB}" destId="{1360BC97-A317-4FF7-B1F9-A61C6CFB2FB8}" srcOrd="5" destOrd="0" parTransId="{DA4FE0B7-0800-427E-B133-4C2377E519DB}" sibTransId="{53C9ADFA-96A0-4DBD-BFC7-FFA918683818}"/>
    <dgm:cxn modelId="{13842E73-C3AB-47AE-9162-DE0BDB436A23}" srcId="{DFCB77D0-8FC7-4233-912A-C2DE52730FEB}" destId="{E209439E-8576-4750-8CFC-E2170CE194B5}" srcOrd="1" destOrd="0" parTransId="{C10C2AC3-1B63-4997-86E9-9DD5C1FCD4B2}" sibTransId="{0C8396A9-0C02-4EB4-8B62-7355D042E228}"/>
    <dgm:cxn modelId="{2396E9A3-C766-473A-BEF2-FDF1FC7289CF}" type="presOf" srcId="{FE94FCFA-7AED-4F80-9FE2-A3D07FE2A702}" destId="{0858E914-4EC9-4C96-A66F-BE310F217835}" srcOrd="0" destOrd="0" presId="urn:microsoft.com/office/officeart/2005/8/layout/cycle6"/>
    <dgm:cxn modelId="{53010DBE-94A3-4E18-A89C-77557D3B34C7}" srcId="{DFCB77D0-8FC7-4233-912A-C2DE52730FEB}" destId="{FE94FCFA-7AED-4F80-9FE2-A3D07FE2A702}" srcOrd="2" destOrd="0" parTransId="{B66520CB-2C4C-4A91-A8B1-E21C609AAD9D}" sibTransId="{14F9926D-D2F4-4B68-BFEC-451D908C9C4D}"/>
    <dgm:cxn modelId="{87675B36-DC85-45A3-A2AC-9AB2BBD9F712}" srcId="{DFCB77D0-8FC7-4233-912A-C2DE52730FEB}" destId="{64289203-F44A-46AC-8838-BA2039B4B484}" srcOrd="4" destOrd="0" parTransId="{5ED5444C-D797-4885-AE62-E3F0062F2119}" sibTransId="{C14343EC-96DF-4078-A418-D78E767F1B94}"/>
    <dgm:cxn modelId="{F4712EC6-4435-4020-9F2E-D8C98BA80307}" type="presOf" srcId="{0FB08EB0-5CB1-4AF0-9943-34CD79010966}" destId="{0F315D1A-8E97-4C22-8960-5CAF36A91E9B}" srcOrd="0" destOrd="0" presId="urn:microsoft.com/office/officeart/2005/8/layout/cycle6"/>
    <dgm:cxn modelId="{E2014C03-94F9-4EC2-A67B-A077C7054855}" type="presOf" srcId="{1360BC97-A317-4FF7-B1F9-A61C6CFB2FB8}" destId="{8B4BCC23-300A-4C57-830A-7B9AD73D2EEF}" srcOrd="0" destOrd="0" presId="urn:microsoft.com/office/officeart/2005/8/layout/cycle6"/>
    <dgm:cxn modelId="{C8F03AB9-DAE9-4FD3-970F-0121672DD731}" type="presOf" srcId="{53C9ADFA-96A0-4DBD-BFC7-FFA918683818}" destId="{7EA5539D-4557-4A0C-930F-A8DE5B3DEE70}" srcOrd="0" destOrd="0" presId="urn:microsoft.com/office/officeart/2005/8/layout/cycle6"/>
    <dgm:cxn modelId="{9591664B-F691-4B5B-A5BA-73AEFDC979B4}" type="presOf" srcId="{DFCB77D0-8FC7-4233-912A-C2DE52730FEB}" destId="{980DEBA3-5B46-4222-AC3B-2B2A9594B445}" srcOrd="0" destOrd="0" presId="urn:microsoft.com/office/officeart/2005/8/layout/cycle6"/>
    <dgm:cxn modelId="{3DA780EF-BA13-4895-B12C-4E1117793285}" type="presOf" srcId="{1A97DEB4-A4E8-40ED-82C0-B1A2A6F05D46}" destId="{963EE35D-EBD7-4BBE-B47C-A5CBBDDBB253}" srcOrd="0" destOrd="0" presId="urn:microsoft.com/office/officeart/2005/8/layout/cycle6"/>
    <dgm:cxn modelId="{ADA93C2E-B4D1-4BA4-91B3-ACB2C5998158}" type="presOf" srcId="{6888012E-5177-4F4F-81C5-C5DA9FCDACF6}" destId="{19DF0291-31AF-4367-A5D3-CD45DB79500F}" srcOrd="0" destOrd="0" presId="urn:microsoft.com/office/officeart/2005/8/layout/cycle6"/>
    <dgm:cxn modelId="{C266C118-0E1F-4BF7-9482-9A8623A51134}" type="presParOf" srcId="{980DEBA3-5B46-4222-AC3B-2B2A9594B445}" destId="{19DF0291-31AF-4367-A5D3-CD45DB79500F}" srcOrd="0" destOrd="0" presId="urn:microsoft.com/office/officeart/2005/8/layout/cycle6"/>
    <dgm:cxn modelId="{BC350463-7D2E-44E1-9018-EE2C57D09BB8}" type="presParOf" srcId="{980DEBA3-5B46-4222-AC3B-2B2A9594B445}" destId="{3E4185E7-5F35-41CE-9545-ACC9272A6BF9}" srcOrd="1" destOrd="0" presId="urn:microsoft.com/office/officeart/2005/8/layout/cycle6"/>
    <dgm:cxn modelId="{0FEBF4BA-DFBC-40A6-BDB9-181B7FA483F2}" type="presParOf" srcId="{980DEBA3-5B46-4222-AC3B-2B2A9594B445}" destId="{47ECE8B7-0A43-467F-88F9-7242532E3B91}" srcOrd="2" destOrd="0" presId="urn:microsoft.com/office/officeart/2005/8/layout/cycle6"/>
    <dgm:cxn modelId="{2642C5E7-C93D-4123-B6F7-8F3C345B1D3A}" type="presParOf" srcId="{980DEBA3-5B46-4222-AC3B-2B2A9594B445}" destId="{7BCB4CF2-0D66-452A-B2D5-3011CE5C3561}" srcOrd="3" destOrd="0" presId="urn:microsoft.com/office/officeart/2005/8/layout/cycle6"/>
    <dgm:cxn modelId="{2B65C998-ADFA-41D2-9DD6-1011973D2B5D}" type="presParOf" srcId="{980DEBA3-5B46-4222-AC3B-2B2A9594B445}" destId="{A80DFDF6-9F97-4BC0-918C-0232BABAE989}" srcOrd="4" destOrd="0" presId="urn:microsoft.com/office/officeart/2005/8/layout/cycle6"/>
    <dgm:cxn modelId="{D8285DDD-DC56-42A0-90DF-294971F15426}" type="presParOf" srcId="{980DEBA3-5B46-4222-AC3B-2B2A9594B445}" destId="{44E4A254-E8DA-4A1A-8D43-B5066ED85EDF}" srcOrd="5" destOrd="0" presId="urn:microsoft.com/office/officeart/2005/8/layout/cycle6"/>
    <dgm:cxn modelId="{89ED2CA1-D55D-45B9-9FB3-82EB1E842295}" type="presParOf" srcId="{980DEBA3-5B46-4222-AC3B-2B2A9594B445}" destId="{0858E914-4EC9-4C96-A66F-BE310F217835}" srcOrd="6" destOrd="0" presId="urn:microsoft.com/office/officeart/2005/8/layout/cycle6"/>
    <dgm:cxn modelId="{0D1DBF26-1299-4DF4-8FA1-B9D65CB5CB65}" type="presParOf" srcId="{980DEBA3-5B46-4222-AC3B-2B2A9594B445}" destId="{AF95E37A-AF86-41FB-861C-132389809B22}" srcOrd="7" destOrd="0" presId="urn:microsoft.com/office/officeart/2005/8/layout/cycle6"/>
    <dgm:cxn modelId="{6606C229-C434-47CA-86F1-3BE6BC4295B6}" type="presParOf" srcId="{980DEBA3-5B46-4222-AC3B-2B2A9594B445}" destId="{8C1D3439-9208-43F4-9E94-6217F32B89FC}" srcOrd="8" destOrd="0" presId="urn:microsoft.com/office/officeart/2005/8/layout/cycle6"/>
    <dgm:cxn modelId="{A534C787-32F5-42E4-BE58-5BA1056377BA}" type="presParOf" srcId="{980DEBA3-5B46-4222-AC3B-2B2A9594B445}" destId="{0F315D1A-8E97-4C22-8960-5CAF36A91E9B}" srcOrd="9" destOrd="0" presId="urn:microsoft.com/office/officeart/2005/8/layout/cycle6"/>
    <dgm:cxn modelId="{055ADED0-4737-475D-B7B3-1A273244E7CE}" type="presParOf" srcId="{980DEBA3-5B46-4222-AC3B-2B2A9594B445}" destId="{7B461BDC-19AA-4A45-8B05-C543B4E797E7}" srcOrd="10" destOrd="0" presId="urn:microsoft.com/office/officeart/2005/8/layout/cycle6"/>
    <dgm:cxn modelId="{2058B8B7-B1B6-4338-9B2B-C9F08D0F6E1C}" type="presParOf" srcId="{980DEBA3-5B46-4222-AC3B-2B2A9594B445}" destId="{963EE35D-EBD7-4BBE-B47C-A5CBBDDBB253}" srcOrd="11" destOrd="0" presId="urn:microsoft.com/office/officeart/2005/8/layout/cycle6"/>
    <dgm:cxn modelId="{08111B3A-5BBB-48FA-8B39-7FB2D7818B92}" type="presParOf" srcId="{980DEBA3-5B46-4222-AC3B-2B2A9594B445}" destId="{BF8D1876-F215-40B8-8624-1990921DCE34}" srcOrd="12" destOrd="0" presId="urn:microsoft.com/office/officeart/2005/8/layout/cycle6"/>
    <dgm:cxn modelId="{4E4FBB98-484C-4B81-856D-356E0AB83FC7}" type="presParOf" srcId="{980DEBA3-5B46-4222-AC3B-2B2A9594B445}" destId="{83F3201A-86EE-4158-BC43-8C6F1EF3B4ED}" srcOrd="13" destOrd="0" presId="urn:microsoft.com/office/officeart/2005/8/layout/cycle6"/>
    <dgm:cxn modelId="{BB952400-C8FF-4DFC-92B6-D115A8611422}" type="presParOf" srcId="{980DEBA3-5B46-4222-AC3B-2B2A9594B445}" destId="{D634847F-801A-4C83-B093-9D4A8220F137}" srcOrd="14" destOrd="0" presId="urn:microsoft.com/office/officeart/2005/8/layout/cycle6"/>
    <dgm:cxn modelId="{744089CF-E4EA-4F3B-B87B-C092347272CB}" type="presParOf" srcId="{980DEBA3-5B46-4222-AC3B-2B2A9594B445}" destId="{8B4BCC23-300A-4C57-830A-7B9AD73D2EEF}" srcOrd="15" destOrd="0" presId="urn:microsoft.com/office/officeart/2005/8/layout/cycle6"/>
    <dgm:cxn modelId="{CDD71E11-F7BA-4A27-BAEE-94479097C876}" type="presParOf" srcId="{980DEBA3-5B46-4222-AC3B-2B2A9594B445}" destId="{6E48C535-68C7-4B0B-AA22-413C00761593}" srcOrd="16" destOrd="0" presId="urn:microsoft.com/office/officeart/2005/8/layout/cycle6"/>
    <dgm:cxn modelId="{FF237307-14BA-4347-8EC1-89FC73E6D65B}" type="presParOf" srcId="{980DEBA3-5B46-4222-AC3B-2B2A9594B445}" destId="{7EA5539D-4557-4A0C-930F-A8DE5B3DEE70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E4AF1F-0A0E-4DC3-A1E4-71ABC8061EC1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B44F4D73-1E16-4772-BA42-05BB683BBD06}" type="pres">
      <dgm:prSet presAssocID="{DAE4AF1F-0A0E-4DC3-A1E4-71ABC8061EC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2B5D611-262B-4DF1-9998-9F798A86269F}" type="presOf" srcId="{DAE4AF1F-0A0E-4DC3-A1E4-71ABC8061EC1}" destId="{B44F4D73-1E16-4772-BA42-05BB683BBD06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089025-93D8-42C7-BAB8-50B9B6DC75F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6004C87E-3D31-4286-AD0B-3D6D6E529F87}" type="pres">
      <dgm:prSet presAssocID="{52089025-93D8-42C7-BAB8-50B9B6DC75F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33872E6-4A77-428A-AF1C-AC99BAF851B3}" type="presOf" srcId="{52089025-93D8-42C7-BAB8-50B9B6DC75FF}" destId="{6004C87E-3D31-4286-AD0B-3D6D6E529F87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F0291-31AF-4367-A5D3-CD45DB79500F}">
      <dsp:nvSpPr>
        <dsp:cNvPr id="0" name=""/>
        <dsp:cNvSpPr/>
      </dsp:nvSpPr>
      <dsp:spPr>
        <a:xfrm>
          <a:off x="2948558" y="3249"/>
          <a:ext cx="2230883" cy="1039614"/>
        </a:xfrm>
        <a:prstGeom prst="roundRect">
          <a:avLst/>
        </a:pr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গনতন্ত্র</a:t>
          </a:r>
          <a:endParaRPr lang="en-US" sz="4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99308" y="53999"/>
        <a:ext cx="2129383" cy="938114"/>
      </dsp:txXfrm>
    </dsp:sp>
    <dsp:sp modelId="{47ECE8B7-0A43-467F-88F9-7242532E3B91}">
      <dsp:nvSpPr>
        <dsp:cNvPr id="0" name=""/>
        <dsp:cNvSpPr/>
      </dsp:nvSpPr>
      <dsp:spPr>
        <a:xfrm>
          <a:off x="1611844" y="523056"/>
          <a:ext cx="4904310" cy="4904310"/>
        </a:xfrm>
        <a:custGeom>
          <a:avLst/>
          <a:gdLst/>
          <a:ahLst/>
          <a:cxnLst/>
          <a:rect l="0" t="0" r="0" b="0"/>
          <a:pathLst>
            <a:path>
              <a:moveTo>
                <a:pt x="3574253" y="271797"/>
              </a:moveTo>
              <a:arcTo wR="2452155" hR="2452155" stAng="17833928" swAng="103181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B4CF2-0D66-452A-B2D5-3011CE5C3561}">
      <dsp:nvSpPr>
        <dsp:cNvPr id="0" name=""/>
        <dsp:cNvSpPr/>
      </dsp:nvSpPr>
      <dsp:spPr>
        <a:xfrm>
          <a:off x="5072186" y="1229326"/>
          <a:ext cx="2230883" cy="1039614"/>
        </a:xfrm>
        <a:prstGeom prst="roundRect">
          <a:avLst/>
        </a:pr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/>
            <a:t> </a:t>
          </a:r>
          <a:r>
            <a:rPr lang="en-US" sz="44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সমাজতন্ত্র</a:t>
          </a:r>
          <a:endParaRPr lang="en-US" sz="4400" b="1" kern="1200" dirty="0">
            <a:solidFill>
              <a:schemeClr val="tx1"/>
            </a:solidFill>
          </a:endParaRPr>
        </a:p>
      </dsp:txBody>
      <dsp:txXfrm>
        <a:off x="5122936" y="1280076"/>
        <a:ext cx="2129383" cy="938114"/>
      </dsp:txXfrm>
    </dsp:sp>
    <dsp:sp modelId="{44E4A254-E8DA-4A1A-8D43-B5066ED85EDF}">
      <dsp:nvSpPr>
        <dsp:cNvPr id="0" name=""/>
        <dsp:cNvSpPr/>
      </dsp:nvSpPr>
      <dsp:spPr>
        <a:xfrm>
          <a:off x="1611844" y="523056"/>
          <a:ext cx="4904310" cy="4904310"/>
        </a:xfrm>
        <a:custGeom>
          <a:avLst/>
          <a:gdLst/>
          <a:ahLst/>
          <a:cxnLst/>
          <a:rect l="0" t="0" r="0" b="0"/>
          <a:pathLst>
            <a:path>
              <a:moveTo>
                <a:pt x="4804428" y="1759423"/>
              </a:moveTo>
              <a:arcTo wR="2452155" hR="2452155" stAng="20615434" swAng="196913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58E914-4EC9-4C96-A66F-BE310F217835}">
      <dsp:nvSpPr>
        <dsp:cNvPr id="0" name=""/>
        <dsp:cNvSpPr/>
      </dsp:nvSpPr>
      <dsp:spPr>
        <a:xfrm>
          <a:off x="5072186" y="3681482"/>
          <a:ext cx="2230883" cy="1039614"/>
        </a:xfrm>
        <a:prstGeom prst="roundRect">
          <a:avLst/>
        </a:pr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এককেন্দ্রিক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5122936" y="3732232"/>
        <a:ext cx="2129383" cy="938114"/>
      </dsp:txXfrm>
    </dsp:sp>
    <dsp:sp modelId="{8C1D3439-9208-43F4-9E94-6217F32B89FC}">
      <dsp:nvSpPr>
        <dsp:cNvPr id="0" name=""/>
        <dsp:cNvSpPr/>
      </dsp:nvSpPr>
      <dsp:spPr>
        <a:xfrm>
          <a:off x="1611844" y="523056"/>
          <a:ext cx="4904310" cy="4904310"/>
        </a:xfrm>
        <a:custGeom>
          <a:avLst/>
          <a:gdLst/>
          <a:ahLst/>
          <a:cxnLst/>
          <a:rect l="0" t="0" r="0" b="0"/>
          <a:pathLst>
            <a:path>
              <a:moveTo>
                <a:pt x="4168725" y="4203284"/>
              </a:moveTo>
              <a:arcTo wR="2452155" hR="2452155" stAng="2734260" swAng="103181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15D1A-8E97-4C22-8960-5CAF36A91E9B}">
      <dsp:nvSpPr>
        <dsp:cNvPr id="0" name=""/>
        <dsp:cNvSpPr/>
      </dsp:nvSpPr>
      <dsp:spPr>
        <a:xfrm>
          <a:off x="2948558" y="4907559"/>
          <a:ext cx="2230883" cy="1039614"/>
        </a:xfrm>
        <a:prstGeom prst="roundRect">
          <a:avLst/>
        </a:pr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যুক্তরাষ্ট্রীয়</a:t>
          </a:r>
          <a:r>
            <a:rPr lang="en-US" sz="4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400" b="1" kern="1200" dirty="0">
            <a:solidFill>
              <a:schemeClr val="tx1"/>
            </a:solidFill>
          </a:endParaRPr>
        </a:p>
      </dsp:txBody>
      <dsp:txXfrm>
        <a:off x="2999308" y="4958309"/>
        <a:ext cx="2129383" cy="938114"/>
      </dsp:txXfrm>
    </dsp:sp>
    <dsp:sp modelId="{963EE35D-EBD7-4BBE-B47C-A5CBBDDBB253}">
      <dsp:nvSpPr>
        <dsp:cNvPr id="0" name=""/>
        <dsp:cNvSpPr/>
      </dsp:nvSpPr>
      <dsp:spPr>
        <a:xfrm>
          <a:off x="1611844" y="523056"/>
          <a:ext cx="4904310" cy="4904310"/>
        </a:xfrm>
        <a:custGeom>
          <a:avLst/>
          <a:gdLst/>
          <a:ahLst/>
          <a:cxnLst/>
          <a:rect l="0" t="0" r="0" b="0"/>
          <a:pathLst>
            <a:path>
              <a:moveTo>
                <a:pt x="1330057" y="4632513"/>
              </a:moveTo>
              <a:arcTo wR="2452155" hR="2452155" stAng="7033928" swAng="103181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D1876-F215-40B8-8624-1990921DCE34}">
      <dsp:nvSpPr>
        <dsp:cNvPr id="0" name=""/>
        <dsp:cNvSpPr/>
      </dsp:nvSpPr>
      <dsp:spPr>
        <a:xfrm>
          <a:off x="824929" y="3681482"/>
          <a:ext cx="2230883" cy="1039614"/>
        </a:xfrm>
        <a:prstGeom prst="roundRect">
          <a:avLst/>
        </a:pr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সৈরতন্ত্র</a:t>
          </a:r>
          <a:endParaRPr lang="en-US" sz="4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75679" y="3732232"/>
        <a:ext cx="2129383" cy="938114"/>
      </dsp:txXfrm>
    </dsp:sp>
    <dsp:sp modelId="{D634847F-801A-4C83-B093-9D4A8220F137}">
      <dsp:nvSpPr>
        <dsp:cNvPr id="0" name=""/>
        <dsp:cNvSpPr/>
      </dsp:nvSpPr>
      <dsp:spPr>
        <a:xfrm>
          <a:off x="1611844" y="523056"/>
          <a:ext cx="4904310" cy="4904310"/>
        </a:xfrm>
        <a:custGeom>
          <a:avLst/>
          <a:gdLst/>
          <a:ahLst/>
          <a:cxnLst/>
          <a:rect l="0" t="0" r="0" b="0"/>
          <a:pathLst>
            <a:path>
              <a:moveTo>
                <a:pt x="99882" y="3144887"/>
              </a:moveTo>
              <a:arcTo wR="2452155" hR="2452155" stAng="9815434" swAng="196913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BCC23-300A-4C57-830A-7B9AD73D2EEF}">
      <dsp:nvSpPr>
        <dsp:cNvPr id="0" name=""/>
        <dsp:cNvSpPr/>
      </dsp:nvSpPr>
      <dsp:spPr>
        <a:xfrm>
          <a:off x="824929" y="1229326"/>
          <a:ext cx="2230883" cy="1039614"/>
        </a:xfrm>
        <a:prstGeom prst="roundRect">
          <a:avLst/>
        </a:pr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রাজতন্ত্র</a:t>
          </a:r>
          <a:endParaRPr lang="en-US" sz="4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75679" y="1280076"/>
        <a:ext cx="2129383" cy="938114"/>
      </dsp:txXfrm>
    </dsp:sp>
    <dsp:sp modelId="{7EA5539D-4557-4A0C-930F-A8DE5B3DEE70}">
      <dsp:nvSpPr>
        <dsp:cNvPr id="0" name=""/>
        <dsp:cNvSpPr/>
      </dsp:nvSpPr>
      <dsp:spPr>
        <a:xfrm>
          <a:off x="1611844" y="523056"/>
          <a:ext cx="4904310" cy="4904310"/>
        </a:xfrm>
        <a:custGeom>
          <a:avLst/>
          <a:gdLst/>
          <a:ahLst/>
          <a:cxnLst/>
          <a:rect l="0" t="0" r="0" b="0"/>
          <a:pathLst>
            <a:path>
              <a:moveTo>
                <a:pt x="735585" y="701026"/>
              </a:moveTo>
              <a:arcTo wR="2452155" hR="2452155" stAng="13534260" swAng="103181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4E182-6AEE-4534-8558-1197826CA288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5BC99-F3C0-408C-9C14-2B494FA1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4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5BC99-F3C0-408C-9C14-2B494FA19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04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5BC99-F3C0-408C-9C14-2B494FA19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1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5BC99-F3C0-408C-9C14-2B494FA19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81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5BC99-F3C0-408C-9C14-2B494FA19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4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A814-7B80-4B96-BF1D-8E961A925C5A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B7BB-C66B-43B4-9DF8-7B3309DF4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04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A814-7B80-4B96-BF1D-8E961A925C5A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B7BB-C66B-43B4-9DF8-7B3309DF4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A814-7B80-4B96-BF1D-8E961A925C5A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B7BB-C66B-43B4-9DF8-7B3309DF4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2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A814-7B80-4B96-BF1D-8E961A925C5A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B7BB-C66B-43B4-9DF8-7B3309DF4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8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A814-7B80-4B96-BF1D-8E961A925C5A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B7BB-C66B-43B4-9DF8-7B3309DF4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7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A814-7B80-4B96-BF1D-8E961A925C5A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B7BB-C66B-43B4-9DF8-7B3309DF4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1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A814-7B80-4B96-BF1D-8E961A925C5A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B7BB-C66B-43B4-9DF8-7B3309DF4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4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A814-7B80-4B96-BF1D-8E961A925C5A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B7BB-C66B-43B4-9DF8-7B3309DF4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1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A814-7B80-4B96-BF1D-8E961A925C5A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B7BB-C66B-43B4-9DF8-7B3309DF4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53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A814-7B80-4B96-BF1D-8E961A925C5A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B7BB-C66B-43B4-9DF8-7B3309DF4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8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A814-7B80-4B96-BF1D-8E961A925C5A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B7BB-C66B-43B4-9DF8-7B3309DF4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5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CA814-7B80-4B96-BF1D-8E961A925C5A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EB7BB-C66B-43B4-9DF8-7B3309DF4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2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9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3207" y="341194"/>
            <a:ext cx="11054686" cy="640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62908667"/>
              </p:ext>
            </p:extLst>
          </p:nvPr>
        </p:nvGraphicFramePr>
        <p:xfrm>
          <a:off x="2032000" y="368490"/>
          <a:ext cx="8128000" cy="5950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82539" y="2081678"/>
            <a:ext cx="55887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12488" y="544916"/>
            <a:ext cx="1978927" cy="22129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2" y="436728"/>
            <a:ext cx="1992572" cy="24293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773" y="4394579"/>
            <a:ext cx="2183642" cy="22245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3" y="4244454"/>
            <a:ext cx="2088106" cy="2374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9760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4245" y="395784"/>
            <a:ext cx="11621068" cy="625067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851" y="502276"/>
            <a:ext cx="11320529" cy="9178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851" y="1420138"/>
            <a:ext cx="11320529" cy="5019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বিভাগঃ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6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বিভাগঃ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6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বিভাগঃ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5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86294836"/>
              </p:ext>
            </p:extLst>
          </p:nvPr>
        </p:nvGraphicFramePr>
        <p:xfrm>
          <a:off x="846161" y="464024"/>
          <a:ext cx="9313839" cy="5674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00922657"/>
              </p:ext>
            </p:extLst>
          </p:nvPr>
        </p:nvGraphicFramePr>
        <p:xfrm>
          <a:off x="-327546" y="0"/>
          <a:ext cx="12519546" cy="7110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Rectangle 4"/>
          <p:cNvSpPr/>
          <p:nvPr/>
        </p:nvSpPr>
        <p:spPr>
          <a:xfrm>
            <a:off x="191069" y="286603"/>
            <a:ext cx="11709779" cy="633256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9434" y="412124"/>
            <a:ext cx="11204812" cy="11710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9434" y="1692322"/>
            <a:ext cx="11204812" cy="4531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প্রণয়নের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	         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অভিভাবক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যোগসুত্র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88" y="1689563"/>
            <a:ext cx="4531057" cy="45338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93373" y="5718412"/>
            <a:ext cx="3220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7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udge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103031"/>
            <a:ext cx="12191999" cy="6754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3651" y="746975"/>
            <a:ext cx="7650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আইনসভার</a:t>
            </a:r>
            <a:r>
              <a:rPr lang="en-US" sz="40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কার্যক্রমঃ</a:t>
            </a:r>
            <a:r>
              <a:rPr lang="en-US" sz="40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ভিডিওচিত্র</a:t>
            </a:r>
            <a:r>
              <a:rPr lang="en-US" sz="40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7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3899" y="286603"/>
            <a:ext cx="11614244" cy="623702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2264" y="423081"/>
            <a:ext cx="11286698" cy="9416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2264" y="1364777"/>
            <a:ext cx="11286698" cy="49131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সংবিধানের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অভিভাবক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অধিকারের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রক্ষক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স্বাধিনতা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হাতিয়ার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বিভাগীয়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র্পযালোচনা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	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42" y="1364777"/>
            <a:ext cx="4080682" cy="40260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29275" y="5555903"/>
            <a:ext cx="4089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সুপ্রিম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কোর্টঃ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র্সবোচ্ছ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62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308819"/>
            <a:ext cx="11464120" cy="60919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41668" y="5904314"/>
            <a:ext cx="122993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সচিবালয়ঃ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হয়্য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8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21" y="245659"/>
            <a:ext cx="11655188" cy="64280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2955" y="409434"/>
            <a:ext cx="11334466" cy="10508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955" y="1460312"/>
            <a:ext cx="11334466" cy="48995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আর্ন্তজাতিক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আর্ন্তজাতিক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যোগসূত্র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20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192" y="163773"/>
            <a:ext cx="11423177" cy="6482687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57250" indent="-857250" algn="ctr">
              <a:buFont typeface="Wingdings" panose="05000000000000000000" pitchFamily="2" charset="2"/>
              <a:buChar char="§"/>
            </a:pPr>
            <a:r>
              <a:rPr lang="en-US" sz="72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০৫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০১.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০২.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আইনবিভাগ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শাসনবিভাগের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endParaRPr lang="en-US" sz="6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7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940" y="127094"/>
            <a:ext cx="11809927" cy="656457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32192" y="239693"/>
            <a:ext cx="3672406" cy="988606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এরিস্টটল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প্রাচিন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162567" y="1514902"/>
            <a:ext cx="3957851" cy="27295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998717" y="1228299"/>
            <a:ext cx="912" cy="27310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914629" y="1787857"/>
            <a:ext cx="1497936" cy="5322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162566" y="1514902"/>
            <a:ext cx="2" cy="2183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178721" y="1733267"/>
            <a:ext cx="1726442" cy="573205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120418" y="1542197"/>
            <a:ext cx="0" cy="2456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120547" y="2320120"/>
            <a:ext cx="34892" cy="211133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62566" y="4371743"/>
            <a:ext cx="29953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449169" y="2550427"/>
            <a:ext cx="1678676" cy="5723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একজনেরশাসন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21875" y="3409381"/>
            <a:ext cx="1923900" cy="4981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কয়েকজনের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49169" y="4194129"/>
            <a:ext cx="1816640" cy="648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বহুজনের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3" name="Straight Arrow Connector 32"/>
          <p:cNvCxnSpPr>
            <a:endCxn id="28" idx="1"/>
          </p:cNvCxnSpPr>
          <p:nvPr/>
        </p:nvCxnSpPr>
        <p:spPr>
          <a:xfrm>
            <a:off x="4162566" y="2811439"/>
            <a:ext cx="286603" cy="251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9" idx="1"/>
          </p:cNvCxnSpPr>
          <p:nvPr/>
        </p:nvCxnSpPr>
        <p:spPr>
          <a:xfrm>
            <a:off x="4084135" y="3655042"/>
            <a:ext cx="337740" cy="34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115865" y="2516077"/>
            <a:ext cx="2883812" cy="48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387921" y="2717442"/>
            <a:ext cx="1352282" cy="6194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05163" y="2717442"/>
            <a:ext cx="1462331" cy="6919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বিকৃত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999677" y="2550427"/>
            <a:ext cx="0" cy="1670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178721" y="2529954"/>
            <a:ext cx="0" cy="1874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093276" y="3333373"/>
            <a:ext cx="6439" cy="260028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2"/>
          </p:cNvCxnSpPr>
          <p:nvPr/>
        </p:nvCxnSpPr>
        <p:spPr>
          <a:xfrm flipH="1">
            <a:off x="9636328" y="3409381"/>
            <a:ext cx="1" cy="240288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064062" y="3786268"/>
            <a:ext cx="315532" cy="449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429282" y="3587960"/>
            <a:ext cx="1395915" cy="542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রাজতন্ত্র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64363" y="4311833"/>
            <a:ext cx="1360834" cy="6433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অভিজাততন্ত্র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endCxn id="35" idx="1"/>
          </p:cNvCxnSpPr>
          <p:nvPr/>
        </p:nvCxnSpPr>
        <p:spPr>
          <a:xfrm flipV="1">
            <a:off x="7083379" y="4633516"/>
            <a:ext cx="380984" cy="2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429282" y="5280338"/>
            <a:ext cx="1861143" cy="9015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মধ্যতন্ত্র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(Polity)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7070501" y="5812264"/>
            <a:ext cx="358781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5" idx="2"/>
          </p:cNvCxnSpPr>
          <p:nvPr/>
        </p:nvCxnSpPr>
        <p:spPr>
          <a:xfrm>
            <a:off x="8041942" y="2306472"/>
            <a:ext cx="0" cy="2234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3" y="1468488"/>
            <a:ext cx="3487253" cy="3881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>
            <a:off x="10046335" y="3587960"/>
            <a:ext cx="1328880" cy="584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স্বৈরতন্ত্র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103692" y="4356750"/>
            <a:ext cx="1428741" cy="6503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ধনিকতন্ত্র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072201" y="5267459"/>
            <a:ext cx="1789241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(Democracy)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9648943" y="3918545"/>
            <a:ext cx="350734" cy="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642795" y="4681918"/>
            <a:ext cx="415912" cy="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9642795" y="5808716"/>
            <a:ext cx="403540" cy="354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79549" y="5615189"/>
            <a:ext cx="3227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এরিস্টটল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4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667" y="283335"/>
            <a:ext cx="11784169" cy="61947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9093" y="425003"/>
            <a:ext cx="11500834" cy="8500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এরিস্টটলের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শেণিবিভাগের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7048" y="1275008"/>
            <a:ext cx="11500833" cy="50871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শেনীবিভাগ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(ক)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(খ)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উদ্দেশ্যনীতি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নীতিঃ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(ii)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কয়েকজনের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(iii)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বহুজনের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নীতিঃ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(ii)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বিকৃত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জনকল্যানে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শাসকগোষ্ঠীর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স্বার্থে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বিকৃত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নিকৃষ্টতম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সর্বোৎকৃষ্ট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719" y="156955"/>
            <a:ext cx="11848564" cy="655293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/>
          <p:cNvSpPr/>
          <p:nvPr/>
        </p:nvSpPr>
        <p:spPr>
          <a:xfrm>
            <a:off x="4829578" y="502276"/>
            <a:ext cx="1313645" cy="5537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430330" y="1551909"/>
            <a:ext cx="291062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473522" y="1056068"/>
            <a:ext cx="12878" cy="47974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430330" y="2822883"/>
            <a:ext cx="1081826" cy="5537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26181" y="2811630"/>
            <a:ext cx="1094704" cy="5537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পরোক্ষ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302322" y="1535808"/>
            <a:ext cx="0" cy="26402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430330" y="1535808"/>
            <a:ext cx="0" cy="283337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51925" y="2572550"/>
            <a:ext cx="2376152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592096" y="3829040"/>
            <a:ext cx="1049628" cy="5151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প্রজাতন্ত্র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774288" y="1799829"/>
            <a:ext cx="1056068" cy="544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68768" y="1786936"/>
            <a:ext cx="3045853" cy="4765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সৈরতন্ত্র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একনায়কতন্ত্র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3406462" y="3600461"/>
            <a:ext cx="4710448" cy="28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951925" y="2554844"/>
            <a:ext cx="0" cy="2064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7006108" y="2575774"/>
            <a:ext cx="22538" cy="2466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1983347" y="3829040"/>
            <a:ext cx="3181082" cy="5151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সাংবিধানিক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শাসিত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রাজতন্ত্র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6" name="Straight Arrow Connector 85"/>
          <p:cNvCxnSpPr>
            <a:endCxn id="38" idx="0"/>
          </p:cNvCxnSpPr>
          <p:nvPr/>
        </p:nvCxnSpPr>
        <p:spPr>
          <a:xfrm>
            <a:off x="8116910" y="3600461"/>
            <a:ext cx="0" cy="2285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3406462" y="3629420"/>
            <a:ext cx="0" cy="1996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7028646" y="3365421"/>
            <a:ext cx="0" cy="235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40" idx="2"/>
          </p:cNvCxnSpPr>
          <p:nvPr/>
        </p:nvCxnSpPr>
        <p:spPr>
          <a:xfrm>
            <a:off x="7302322" y="2343965"/>
            <a:ext cx="0" cy="2108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209328" y="4595023"/>
            <a:ext cx="2416493" cy="268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92297" y="4555821"/>
            <a:ext cx="2428329" cy="134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79975" y="4773863"/>
            <a:ext cx="1506621" cy="5109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এককেন্দ্রিক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22524" y="4785228"/>
            <a:ext cx="1289856" cy="5638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যুক্তরাষ্ট্রীয়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1183731" y="4785228"/>
            <a:ext cx="1652944" cy="5232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এককেন্দ্রিক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83082" y="4785946"/>
            <a:ext cx="1506621" cy="537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যুক্তরাষ্ট্রীয়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6653002" y="5548162"/>
            <a:ext cx="1252853" cy="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922524" y="5549534"/>
            <a:ext cx="1532965" cy="264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46183" y="5569982"/>
            <a:ext cx="1378076" cy="59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602200" y="5613937"/>
            <a:ext cx="16562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770060" y="5776397"/>
            <a:ext cx="1284857" cy="6517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মন্ত্রিসভা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শাসিত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212380" y="5776397"/>
            <a:ext cx="1344706" cy="66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শাসিত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403360" y="5830597"/>
            <a:ext cx="1118749" cy="66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শাসিত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929580" y="5832995"/>
            <a:ext cx="1204815" cy="6578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মন্ত্রিসভা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শাসিত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24613" y="5790817"/>
            <a:ext cx="1134290" cy="715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মন্ত্রিসভাশাসিত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800368" y="5762101"/>
            <a:ext cx="1169894" cy="6887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শাসিত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207767" y="5821442"/>
            <a:ext cx="1062945" cy="6437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মন্ত্রিসভাশাসিত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611861" y="5830597"/>
            <a:ext cx="1080214" cy="6545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শাসিত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9" name="Straight Arrow Connector 58"/>
          <p:cNvCxnSpPr>
            <a:endCxn id="11" idx="0"/>
          </p:cNvCxnSpPr>
          <p:nvPr/>
        </p:nvCxnSpPr>
        <p:spPr>
          <a:xfrm>
            <a:off x="7233285" y="4621917"/>
            <a:ext cx="1" cy="1519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13" idx="0"/>
          </p:cNvCxnSpPr>
          <p:nvPr/>
        </p:nvCxnSpPr>
        <p:spPr>
          <a:xfrm>
            <a:off x="9567452" y="4621917"/>
            <a:ext cx="0" cy="1633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2163651" y="4557988"/>
            <a:ext cx="12879" cy="236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83" idx="2"/>
          </p:cNvCxnSpPr>
          <p:nvPr/>
        </p:nvCxnSpPr>
        <p:spPr>
          <a:xfrm>
            <a:off x="3573888" y="4344196"/>
            <a:ext cx="28312" cy="2116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15" idx="0"/>
          </p:cNvCxnSpPr>
          <p:nvPr/>
        </p:nvCxnSpPr>
        <p:spPr>
          <a:xfrm>
            <a:off x="4636392" y="4542868"/>
            <a:ext cx="1" cy="2430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1146183" y="5613937"/>
            <a:ext cx="37548" cy="1624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14" idx="2"/>
          </p:cNvCxnSpPr>
          <p:nvPr/>
        </p:nvCxnSpPr>
        <p:spPr>
          <a:xfrm flipH="1">
            <a:off x="1983347" y="5308527"/>
            <a:ext cx="26856" cy="2410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2524259" y="5569982"/>
            <a:ext cx="0" cy="192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4430330" y="5349088"/>
            <a:ext cx="0" cy="2208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3602200" y="5613937"/>
            <a:ext cx="0" cy="2075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5258460" y="5613937"/>
            <a:ext cx="0" cy="2166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11" idx="2"/>
          </p:cNvCxnSpPr>
          <p:nvPr/>
        </p:nvCxnSpPr>
        <p:spPr>
          <a:xfrm flipH="1">
            <a:off x="7209328" y="5284851"/>
            <a:ext cx="23958" cy="2851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3" idx="2"/>
          </p:cNvCxnSpPr>
          <p:nvPr/>
        </p:nvCxnSpPr>
        <p:spPr>
          <a:xfrm>
            <a:off x="9567452" y="5349088"/>
            <a:ext cx="0" cy="1990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6653002" y="5569982"/>
            <a:ext cx="0" cy="2514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H="1">
            <a:off x="7896485" y="5548162"/>
            <a:ext cx="9370" cy="2139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8922524" y="5569982"/>
            <a:ext cx="0" cy="192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>
            <a:off x="10455489" y="5548162"/>
            <a:ext cx="0" cy="1695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23" y="299599"/>
            <a:ext cx="3348507" cy="39155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Pentagon 8"/>
          <p:cNvSpPr/>
          <p:nvPr/>
        </p:nvSpPr>
        <p:spPr>
          <a:xfrm>
            <a:off x="424613" y="299598"/>
            <a:ext cx="4301933" cy="1378842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লিকক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আধুণিক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12488" y="3088525"/>
            <a:ext cx="2144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লিকক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3080" y="177421"/>
            <a:ext cx="11259403" cy="5923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1"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আবদস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সামাদ</a:t>
            </a:r>
            <a:endParaRPr lang="en-US" sz="6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আইডিঃ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২৪</a:t>
            </a:r>
          </a:p>
          <a:p>
            <a:pPr lvl="1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দেশগাঁও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6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হাজিগঞ্জ,চাঁদপুর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1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01719672306</a:t>
            </a:r>
          </a:p>
          <a:p>
            <a:pPr lvl="1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abdussamadcm@gmail.com</a:t>
            </a:r>
          </a:p>
          <a:p>
            <a:pPr lvl="1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mage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646" y="1107583"/>
            <a:ext cx="3130062" cy="34000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6544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456" y="154546"/>
            <a:ext cx="11719775" cy="64909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4323" y="334851"/>
            <a:ext cx="11423564" cy="8242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পরিচয়-০১ 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322" y="1159099"/>
            <a:ext cx="11423563" cy="52545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প্রজাতন্ত্র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গনতন্ত্রঃ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রাষ্ট্রপ্রধান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পরোক্ষ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র্নিবাচিত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রাজতন্ত্রঃ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রাণির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চরম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ন্যাস্ত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রাণি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উত্তরাধিকার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স্বৈরতন্ত্র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একনায়কতন্ত্রঃ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একনায়কের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সমুদয়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ন্যাস্ত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95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52" y="103032"/>
            <a:ext cx="11951594" cy="65811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138" y="218941"/>
            <a:ext cx="11629622" cy="9916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পরিচয়-০২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138" y="1255689"/>
            <a:ext cx="11629622" cy="52867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কেন্দ্রীয়ঃ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	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পুঞ্জিভুত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যুক্তরাষ্ট্রীয়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প্রদেশের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বন্টনের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মন্ত্রিসভা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শাসিতঃ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মন্ত্রিপরিষদ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আইনসভার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দায়ী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	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শাসিতঃ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3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668" y="0"/>
            <a:ext cx="11732653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5002" y="1841679"/>
            <a:ext cx="11217498" cy="472654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সংসদীয়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শাসিত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রাষ্ট্রপ্রধানের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	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5001" y="244699"/>
            <a:ext cx="11217499" cy="172576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 indent="-1143000" algn="ctr">
              <a:buFont typeface="Wingdings" panose="05000000000000000000" pitchFamily="2" charset="2"/>
              <a:buChar char="§"/>
            </a:pPr>
            <a:r>
              <a:rPr lang="en-US" sz="80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8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০৬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4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67426"/>
            <a:ext cx="12192000" cy="646519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4698" y="0"/>
            <a:ext cx="11578107" cy="12750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প্রশ্নপত্র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)-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698" y="1275008"/>
            <a:ext cx="11578107" cy="474264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1.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প্রজাতন্ত্র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2.সকারের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3.আইনসভা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4.দেশের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অভিভাবক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5.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এরিস্টটলের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6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506" y="473725"/>
            <a:ext cx="11446525" cy="5871991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7623" y="473725"/>
            <a:ext cx="11369407" cy="10276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5400" dirty="0" err="1" smtClean="0">
                <a:solidFill>
                  <a:schemeClr val="tx1"/>
                </a:solidFill>
                <a:latin typeface="moNikoshBAN"/>
                <a:cs typeface="NikoshBAN" panose="02000000000000000000" pitchFamily="2" charset="0"/>
              </a:rPr>
              <a:t>মূল্যায়ন</a:t>
            </a:r>
            <a:r>
              <a:rPr lang="en-US" sz="5400" dirty="0" smtClean="0">
                <a:solidFill>
                  <a:schemeClr val="tx1"/>
                </a:solidFill>
                <a:latin typeface="moNikoshBAN"/>
                <a:cs typeface="NikoshBAN" panose="02000000000000000000" pitchFamily="2" charset="0"/>
              </a:rPr>
              <a:t> (</a:t>
            </a:r>
            <a:r>
              <a:rPr lang="en-US" sz="5400" dirty="0" err="1" smtClean="0">
                <a:solidFill>
                  <a:schemeClr val="tx1"/>
                </a:solidFill>
                <a:latin typeface="moNikoshBAN"/>
                <a:cs typeface="NikoshBAN" panose="02000000000000000000" pitchFamily="2" charset="0"/>
              </a:rPr>
              <a:t>উত্তর</a:t>
            </a:r>
            <a:r>
              <a:rPr lang="en-US" sz="5400" dirty="0" smtClean="0">
                <a:solidFill>
                  <a:schemeClr val="tx1"/>
                </a:solidFill>
                <a:latin typeface="moNikoshBAN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moNikoshBAN"/>
                <a:cs typeface="NikoshBAN" panose="02000000000000000000" pitchFamily="2" charset="0"/>
              </a:rPr>
              <a:t>পত্র</a:t>
            </a:r>
            <a:r>
              <a:rPr lang="en-US" sz="5400" dirty="0" smtClean="0">
                <a:solidFill>
                  <a:schemeClr val="tx1"/>
                </a:solidFill>
                <a:latin typeface="moNikoshBAN"/>
                <a:cs typeface="NikoshBAN" panose="02000000000000000000" pitchFamily="2" charset="0"/>
              </a:rPr>
              <a:t>)-</a:t>
            </a:r>
            <a:endParaRPr lang="en-US" sz="5400" dirty="0">
              <a:solidFill>
                <a:schemeClr val="tx1"/>
              </a:solidFill>
              <a:latin typeface="moNikoshBAN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623" y="1501422"/>
            <a:ext cx="11369407" cy="47947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রাষ্ট্রপ্রধান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পরোক্ষ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প্রজাতন্ত্র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*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*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	*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আইনসভা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সকারের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অভিভাবক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এরিস্টটলের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নিকৃষ্ট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59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1668"/>
            <a:ext cx="12192000" cy="671633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8941" y="309093"/>
            <a:ext cx="11668259" cy="15841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 indent="-1143000">
              <a:buFont typeface="Wingdings" panose="05000000000000000000" pitchFamily="2" charset="2"/>
              <a:buChar char="§"/>
            </a:pP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8941" y="1893194"/>
            <a:ext cx="11668259" cy="4778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শ্রেণিবিভাগের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আধুণিক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শ্রেণিবিভাগের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নিহিত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4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03031"/>
            <a:ext cx="12067504" cy="67549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51e661462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70" y="274665"/>
            <a:ext cx="10949320" cy="6001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5921" y="2176530"/>
            <a:ext cx="790762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8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790" y="128789"/>
            <a:ext cx="11861442" cy="656822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1820" y="257578"/>
            <a:ext cx="11590986" cy="62462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66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রেফারেন্সঃ</a:t>
            </a:r>
            <a:endParaRPr lang="en-US" sz="6600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সুশাসন-২য়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ড.মোহাম্মদ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ওদুদ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ভূইয়া</a:t>
            </a:r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Google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Youtube</a:t>
            </a:r>
            <a:endParaRPr lang="en-US" sz="6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3859" y="382137"/>
            <a:ext cx="11122925" cy="63189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88123" y="1019908"/>
            <a:ext cx="4267199" cy="11488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14253" r="16781" b="10012"/>
          <a:stretch/>
        </p:blipFill>
        <p:spPr>
          <a:xfrm rot="5400000">
            <a:off x="7639227" y="1436538"/>
            <a:ext cx="3883002" cy="2947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32011" y="272955"/>
            <a:ext cx="11805313" cy="64280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endParaRPr lang="en-US" sz="5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1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১৯-০৬-২০২১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783" y="225056"/>
            <a:ext cx="11818961" cy="63122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03" y="2383283"/>
            <a:ext cx="4303554" cy="4063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18" y="2383284"/>
            <a:ext cx="2751998" cy="4063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9" y="2395313"/>
            <a:ext cx="4330363" cy="407049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 flipH="1">
            <a:off x="300249" y="225056"/>
            <a:ext cx="3535246" cy="2067768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 flipH="1">
            <a:off x="4191870" y="327545"/>
            <a:ext cx="3296239" cy="1965279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 flipH="1">
            <a:off x="7844483" y="327546"/>
            <a:ext cx="3947182" cy="1965279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7167" y="5462954"/>
            <a:ext cx="3757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সংসদ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4031" y="5412952"/>
            <a:ext cx="2403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3600" dirty="0" smtClean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সচিবালয়</a:t>
            </a:r>
            <a:endParaRPr lang="en-US" sz="3600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8111" y="5524510"/>
            <a:ext cx="337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baNikoshBAN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solidFill>
                  <a:srgbClr val="C00000"/>
                </a:solidFill>
                <a:latin typeface="baNikoshBAN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baNikoshBAN"/>
                <a:cs typeface="NikoshBAN" panose="02000000000000000000" pitchFamily="2" charset="0"/>
              </a:rPr>
              <a:t>সুপ্রিম</a:t>
            </a:r>
            <a:r>
              <a:rPr lang="en-US" sz="3600" dirty="0" smtClean="0">
                <a:solidFill>
                  <a:srgbClr val="C00000"/>
                </a:solidFill>
                <a:latin typeface="baNikoshBAN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baNikoshBAN"/>
                <a:cs typeface="NikoshBAN" panose="02000000000000000000" pitchFamily="2" charset="0"/>
              </a:rPr>
              <a:t>কোর্ট</a:t>
            </a:r>
            <a:endParaRPr lang="en-US" sz="3600" dirty="0">
              <a:solidFill>
                <a:srgbClr val="C00000"/>
              </a:solidFill>
              <a:latin typeface="baNikoshBAN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9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425" y="257577"/>
            <a:ext cx="11832609" cy="6512923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5" y="545911"/>
            <a:ext cx="3678072" cy="4476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784" y="518616"/>
            <a:ext cx="3326644" cy="4503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026091" y="1282890"/>
            <a:ext cx="40260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8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  </a:t>
            </a:r>
            <a:r>
              <a:rPr lang="en-US" sz="8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8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en-US" sz="8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endParaRPr lang="en-US" sz="8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364" y="5186149"/>
            <a:ext cx="3582538" cy="1077218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এরিস্টটল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4079" y="5308724"/>
            <a:ext cx="3517711" cy="120032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68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20" y="423080"/>
            <a:ext cx="11737075" cy="6209731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 algn="ctr">
              <a:buFont typeface="Wingdings" panose="05000000000000000000" pitchFamily="2" charset="2"/>
              <a:buChar char="§"/>
            </a:pP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সংসদীয়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শাসিত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সকারের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5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420" y="423081"/>
            <a:ext cx="11696132" cy="9553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97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660" y="395785"/>
            <a:ext cx="11423177" cy="61278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72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72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72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সার্বভৌম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প্রতিষ্ঠান,যার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আইন,বিধি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34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660" y="134011"/>
            <a:ext cx="11286699" cy="12990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 indent="-1143000" algn="ctr">
              <a:buFont typeface="Wingdings" panose="05000000000000000000" pitchFamily="2" charset="2"/>
              <a:buChar char="v"/>
            </a:pP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5660" y="1433015"/>
            <a:ext cx="11286699" cy="5104264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মুখপাত্র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ইচ্ছাকে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6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17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366" y="373488"/>
            <a:ext cx="11276511" cy="5872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43000" indent="-1143000" algn="ctr">
              <a:buFont typeface="Wingdings" panose="05000000000000000000" pitchFamily="2" charset="2"/>
              <a:buChar char="§"/>
            </a:pPr>
            <a:r>
              <a:rPr lang="en-US" sz="80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০২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০১.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                 ০২.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কাজগুলি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	 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0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631</Words>
  <Application>Microsoft Office PowerPoint</Application>
  <PresentationFormat>Widescreen</PresentationFormat>
  <Paragraphs>187</Paragraphs>
  <Slides>27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baNikoshBAN</vt:lpstr>
      <vt:lpstr>Calibri</vt:lpstr>
      <vt:lpstr>Calibri Light</vt:lpstr>
      <vt:lpstr>moNikoshBAN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market</dc:creator>
  <cp:lastModifiedBy>c market</cp:lastModifiedBy>
  <cp:revision>325</cp:revision>
  <dcterms:created xsi:type="dcterms:W3CDTF">2021-06-11T09:22:01Z</dcterms:created>
  <dcterms:modified xsi:type="dcterms:W3CDTF">2021-06-17T11:56:30Z</dcterms:modified>
</cp:coreProperties>
</file>