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67" r:id="rId15"/>
    <p:sldId id="268" r:id="rId16"/>
    <p:sldId id="269" r:id="rId17"/>
    <p:sldId id="270" r:id="rId18"/>
    <p:sldId id="27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A54C0F"/>
    <a:srgbClr val="66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119AC-5DB0-4AA6-A90F-75FBC7B4C39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99F80-92D8-4B64-9935-D692276ED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3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99F80-92D8-4B64-9935-D692276ED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EC20-B6AD-4936-9108-01701DD75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A1502-50C1-4DEC-8595-19C725928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451A8-D09E-46A3-AC99-89E6009B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AD110-A45E-4822-BB29-E9809E3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CD0A-F65A-493B-8290-1BC05D97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5FFB-F4E3-4BAF-8C1C-8D790E42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CEFF1-A59D-4438-920F-DF87B4A01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CB345-9430-4DE8-B9C7-1CE84649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A50D7-2008-4BA6-AF5C-0B76C66F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4C05A-E4F2-4970-8BC5-2C80613D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5D473-DB8D-48A0-BCE5-2BC08A447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E3F19-4B0B-4BA7-BE56-09D4B21DD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3D401-A02E-4A35-B0D5-AB378513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42613-3650-4874-B424-EFA9D881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2D87-85B0-4663-912D-B12B2F97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4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DA174A4-7E2B-4AE8-A17E-EEB5D976E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0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D8E1459-41C4-41A2-B0C4-057BAB535022}"/>
              </a:ext>
            </a:extLst>
          </p:cNvPr>
          <p:cNvSpPr/>
          <p:nvPr userDrawn="1"/>
        </p:nvSpPr>
        <p:spPr>
          <a:xfrm>
            <a:off x="117566" y="117566"/>
            <a:ext cx="11965577" cy="6635931"/>
          </a:xfrm>
          <a:prstGeom prst="frame">
            <a:avLst>
              <a:gd name="adj1" fmla="val 268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C7795-6402-4B4C-9D5C-15432DEFDF30}"/>
              </a:ext>
            </a:extLst>
          </p:cNvPr>
          <p:cNvSpPr/>
          <p:nvPr userDrawn="1"/>
        </p:nvSpPr>
        <p:spPr>
          <a:xfrm>
            <a:off x="243840" y="235131"/>
            <a:ext cx="11704320" cy="6387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29020-7D8C-4E24-9301-D6AFE1534016}"/>
              </a:ext>
            </a:extLst>
          </p:cNvPr>
          <p:cNvSpPr txBox="1"/>
          <p:nvPr userDrawn="1"/>
        </p:nvSpPr>
        <p:spPr>
          <a:xfrm>
            <a:off x="243840" y="6251751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40720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6FF8-6971-4BE6-8624-8BEF3368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7A01-27C7-4D15-9DE0-7D117EFF0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6E6D2-7C37-4001-86ED-5ED20A25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06C89-CE27-41E3-A8ED-6718F0FA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75904-A982-4F55-BFE6-E788AE6C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67BD-F3A1-4D97-92AC-320AB31F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64D43-491C-42B2-89FC-187E4088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A09E9-D77F-449F-9CF8-DFA9592D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ACE41-1E0F-4ABE-8623-77AC4E4B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05634-0085-4C35-87CA-4A08B54D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266B-2A30-4D8A-A519-305CF5B9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BAEE-BF04-43B5-8560-6FA06EEC9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6F022-A3F0-41FD-978D-4D64FE5EF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47EF1-9B3D-4C30-BE9C-34C7DF1F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3D1CE-28F5-43BB-BC35-012FA0C4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1CE07-88D2-494F-BECA-45AAA040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2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E57D-BB9E-4E29-ABEC-411DBA62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5689C-AB1D-4930-9C18-AD08AA259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51807-B91F-4487-B341-FC553145F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2C141-4DF0-48E8-9E25-75FD4E4DD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9B44E-DF76-40A3-BF0B-A7B72CE61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C1FB0-13D9-4D26-9129-C1EDD855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1C4F2-4DFB-4ECC-8CA6-9D5ED01A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8C6E0-643E-4967-BFFA-C1472870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6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7FC1-7027-48A2-A019-D444670F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B5261-179A-4B4E-9DD0-34782175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7BBD2-541C-495B-AD69-1EC2A3F7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32A35-A0FA-4F7F-BBAE-86D5E10B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37-2C2F-4AB8-99B8-5222B4E6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FBBD-75AA-4F26-BF36-41CD2D91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CEAB8-EA8E-4A54-AD1D-CE67112A7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893A1-A30C-4F05-8E42-1B539C5C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F3134-EC21-405B-B647-3F6C1501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B1E37-D17D-4B28-8D84-A82FA722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C215-166E-4220-BC34-08F2C439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DA6F7-1C96-4AFB-878C-18FA27B43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7BAA7-05F7-4703-A31F-E82DDD5CC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E6D62-7A85-4FFF-B511-5F60BCBE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295C-13D5-4778-9169-59E44A62DE5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40EB8-6D8A-4788-B5EF-6460A8DC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9633E-6E69-46B8-9A7A-5FD746F2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46756D-63CF-4095-9C00-CF0E997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8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tage hot air balloon in sky. Greeting card. Vector illustration. ⬇  Vector Image by © marina99 | Vector Stock 50137483">
            <a:extLst>
              <a:ext uri="{FF2B5EF4-FFF2-40B4-BE49-F238E27FC236}">
                <a16:creationId xmlns:a16="http://schemas.microsoft.com/office/drawing/2014/main" id="{E102CFC3-29DB-4238-8162-F23D67C8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77" y="242667"/>
            <a:ext cx="11605846" cy="63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3C1E70-ABD0-4374-82E2-7A3651813B12}"/>
              </a:ext>
            </a:extLst>
          </p:cNvPr>
          <p:cNvSpPr txBox="1"/>
          <p:nvPr/>
        </p:nvSpPr>
        <p:spPr>
          <a:xfrm>
            <a:off x="6642296" y="289679"/>
            <a:ext cx="421561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79450" h="317500" prst="angle"/>
              <a:bevelB w="1162050"/>
            </a:sp3d>
          </a:bodyPr>
          <a:lstStyle/>
          <a:p>
            <a:r>
              <a:rPr lang="en-US" sz="9600" dirty="0">
                <a:solidFill>
                  <a:srgbClr val="660066"/>
                </a:solidFill>
                <a:latin typeface="Bodoni MT Black" panose="02070A03080606020203" pitchFamily="18" charset="0"/>
              </a:rPr>
              <a:t>Good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C6EC0-7136-4F06-A02E-C4668759F742}"/>
              </a:ext>
            </a:extLst>
          </p:cNvPr>
          <p:cNvSpPr txBox="1"/>
          <p:nvPr/>
        </p:nvSpPr>
        <p:spPr>
          <a:xfrm>
            <a:off x="5906087" y="1859339"/>
            <a:ext cx="56880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39750" h="88900" prst="angle"/>
              <a:bevelB w="368300"/>
            </a:sp3d>
          </a:bodyPr>
          <a:lstStyle/>
          <a:p>
            <a:r>
              <a:rPr lang="en-US" sz="9600" dirty="0">
                <a:solidFill>
                  <a:srgbClr val="990099"/>
                </a:solidFill>
                <a:latin typeface="Bodoni MT Black" panose="02070A03080606020203" pitchFamily="18" charset="0"/>
              </a:rPr>
              <a:t>Morning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AF908F-8B77-4FC1-B685-6D559BF91B72}"/>
              </a:ext>
            </a:extLst>
          </p:cNvPr>
          <p:cNvSpPr/>
          <p:nvPr/>
        </p:nvSpPr>
        <p:spPr>
          <a:xfrm>
            <a:off x="174674" y="242667"/>
            <a:ext cx="11842652" cy="6372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41300" prst="convex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2446D2-508A-44FD-B193-B1A3B2419E62}"/>
              </a:ext>
            </a:extLst>
          </p:cNvPr>
          <p:cNvCxnSpPr>
            <a:cxnSpLocks/>
          </p:cNvCxnSpPr>
          <p:nvPr/>
        </p:nvCxnSpPr>
        <p:spPr>
          <a:xfrm>
            <a:off x="0" y="1258021"/>
            <a:ext cx="12192000" cy="67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D1DD05-35BA-4033-B796-C569A7BB83E4}"/>
              </a:ext>
            </a:extLst>
          </p:cNvPr>
          <p:cNvSpPr txBox="1"/>
          <p:nvPr/>
        </p:nvSpPr>
        <p:spPr>
          <a:xfrm>
            <a:off x="304800" y="308948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D4C7E-FBCD-4057-8A9E-C44AF58EE588}"/>
              </a:ext>
            </a:extLst>
          </p:cNvPr>
          <p:cNvSpPr txBox="1"/>
          <p:nvPr/>
        </p:nvSpPr>
        <p:spPr>
          <a:xfrm>
            <a:off x="604714" y="1139945"/>
            <a:ext cx="1400175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39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D49C0-F02F-4F15-B3FD-BF72705373D2}"/>
              </a:ext>
            </a:extLst>
          </p:cNvPr>
          <p:cNvSpPr txBox="1"/>
          <p:nvPr/>
        </p:nvSpPr>
        <p:spPr>
          <a:xfrm>
            <a:off x="2304803" y="1540613"/>
            <a:ext cx="1066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3B163-86CB-449D-9E2B-D57F90FD5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60" y="2521380"/>
            <a:ext cx="3240880" cy="3078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DED92F-0F5C-4FFA-8D9D-8E4B4FAC0B8D}"/>
              </a:ext>
            </a:extLst>
          </p:cNvPr>
          <p:cNvSpPr txBox="1"/>
          <p:nvPr/>
        </p:nvSpPr>
        <p:spPr>
          <a:xfrm>
            <a:off x="8782413" y="4598515"/>
            <a:ext cx="22501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4214367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7D5F242-5785-45D3-A66D-306960369E51}"/>
              </a:ext>
            </a:extLst>
          </p:cNvPr>
          <p:cNvCxnSpPr>
            <a:cxnSpLocks/>
          </p:cNvCxnSpPr>
          <p:nvPr/>
        </p:nvCxnSpPr>
        <p:spPr>
          <a:xfrm>
            <a:off x="0" y="1258021"/>
            <a:ext cx="12192000" cy="67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A5EDDA-357D-44ED-BB79-A98E84C79083}"/>
              </a:ext>
            </a:extLst>
          </p:cNvPr>
          <p:cNvSpPr txBox="1"/>
          <p:nvPr/>
        </p:nvSpPr>
        <p:spPr>
          <a:xfrm>
            <a:off x="304800" y="308948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88DE3-A3E6-428F-A6D0-D074EDF0F2D3}"/>
              </a:ext>
            </a:extLst>
          </p:cNvPr>
          <p:cNvSpPr txBox="1"/>
          <p:nvPr/>
        </p:nvSpPr>
        <p:spPr>
          <a:xfrm>
            <a:off x="581465" y="1517390"/>
            <a:ext cx="1400175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01167-0DCB-4E8D-B7F4-A52F9826FA08}"/>
              </a:ext>
            </a:extLst>
          </p:cNvPr>
          <p:cNvSpPr txBox="1"/>
          <p:nvPr/>
        </p:nvSpPr>
        <p:spPr>
          <a:xfrm>
            <a:off x="2234636" y="1517390"/>
            <a:ext cx="1066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A163DE-F7A2-4469-922F-3A767DE47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54" y="2003474"/>
            <a:ext cx="2886478" cy="3387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010822-1FD7-42CC-AC31-CBEA9B880B9F}"/>
              </a:ext>
            </a:extLst>
          </p:cNvPr>
          <p:cNvSpPr txBox="1"/>
          <p:nvPr/>
        </p:nvSpPr>
        <p:spPr>
          <a:xfrm>
            <a:off x="8644068" y="4815149"/>
            <a:ext cx="276822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</p:spTree>
    <p:extLst>
      <p:ext uri="{BB962C8B-B14F-4D97-AF65-F5344CB8AC3E}">
        <p14:creationId xmlns:p14="http://schemas.microsoft.com/office/powerpoint/2010/main" val="369327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E3BDA-3DC7-4A16-8A0B-E6FBD23C1C9A}"/>
              </a:ext>
            </a:extLst>
          </p:cNvPr>
          <p:cNvSpPr txBox="1"/>
          <p:nvPr/>
        </p:nvSpPr>
        <p:spPr>
          <a:xfrm>
            <a:off x="405526" y="291603"/>
            <a:ext cx="108797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small letter for each letter.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82AD8-A204-43D0-B8E1-9F5012ACD678}"/>
              </a:ext>
            </a:extLst>
          </p:cNvPr>
          <p:cNvSpPr txBox="1"/>
          <p:nvPr/>
        </p:nvSpPr>
        <p:spPr>
          <a:xfrm>
            <a:off x="2982858" y="1608047"/>
            <a:ext cx="5725044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solidFill>
                  <a:srgbClr val="811D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         Q        R          S     T    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41D44C-5B01-40BA-8121-8A2BFFEEAB76}"/>
              </a:ext>
            </a:extLst>
          </p:cNvPr>
          <p:cNvCxnSpPr>
            <a:cxnSpLocks/>
          </p:cNvCxnSpPr>
          <p:nvPr/>
        </p:nvCxnSpPr>
        <p:spPr>
          <a:xfrm>
            <a:off x="4762872" y="2800490"/>
            <a:ext cx="10825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9C1171-2639-47EA-8B80-39539B104370}"/>
              </a:ext>
            </a:extLst>
          </p:cNvPr>
          <p:cNvCxnSpPr/>
          <p:nvPr/>
        </p:nvCxnSpPr>
        <p:spPr>
          <a:xfrm>
            <a:off x="4762872" y="4124820"/>
            <a:ext cx="12330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A572C5-F590-475C-8830-60E174DAEAD9}"/>
              </a:ext>
            </a:extLst>
          </p:cNvPr>
          <p:cNvCxnSpPr/>
          <p:nvPr/>
        </p:nvCxnSpPr>
        <p:spPr>
          <a:xfrm>
            <a:off x="4762872" y="5361284"/>
            <a:ext cx="12330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6750EC-99C4-4EDC-9636-EE21197D776A}"/>
              </a:ext>
            </a:extLst>
          </p:cNvPr>
          <p:cNvCxnSpPr/>
          <p:nvPr/>
        </p:nvCxnSpPr>
        <p:spPr>
          <a:xfrm>
            <a:off x="8314273" y="2819888"/>
            <a:ext cx="12330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504D1E-4C7C-4C6F-A56F-9BBACDA8DA68}"/>
              </a:ext>
            </a:extLst>
          </p:cNvPr>
          <p:cNvCxnSpPr/>
          <p:nvPr/>
        </p:nvCxnSpPr>
        <p:spPr>
          <a:xfrm>
            <a:off x="11768582" y="248319"/>
            <a:ext cx="12330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D9B15-5D30-422A-93BD-5F1C8F3815DB}"/>
              </a:ext>
            </a:extLst>
          </p:cNvPr>
          <p:cNvCxnSpPr/>
          <p:nvPr/>
        </p:nvCxnSpPr>
        <p:spPr>
          <a:xfrm>
            <a:off x="8207112" y="4124820"/>
            <a:ext cx="12330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81D523-CA0C-4678-913B-258AB41720A0}"/>
              </a:ext>
            </a:extLst>
          </p:cNvPr>
          <p:cNvSpPr txBox="1"/>
          <p:nvPr/>
        </p:nvSpPr>
        <p:spPr>
          <a:xfrm>
            <a:off x="4995436" y="1577760"/>
            <a:ext cx="8035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6FF0F-B060-4D6A-B71C-BBACD0FF3796}"/>
              </a:ext>
            </a:extLst>
          </p:cNvPr>
          <p:cNvSpPr txBox="1"/>
          <p:nvPr/>
        </p:nvSpPr>
        <p:spPr>
          <a:xfrm>
            <a:off x="8421857" y="1573826"/>
            <a:ext cx="8035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B1D7F-8F24-46E0-87F5-07639360C0E1}"/>
              </a:ext>
            </a:extLst>
          </p:cNvPr>
          <p:cNvSpPr txBox="1"/>
          <p:nvPr/>
        </p:nvSpPr>
        <p:spPr>
          <a:xfrm>
            <a:off x="8564880" y="3085374"/>
            <a:ext cx="8035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2D224-4100-422C-A810-0E6890D44C28}"/>
              </a:ext>
            </a:extLst>
          </p:cNvPr>
          <p:cNvSpPr txBox="1"/>
          <p:nvPr/>
        </p:nvSpPr>
        <p:spPr>
          <a:xfrm>
            <a:off x="5049341" y="4248821"/>
            <a:ext cx="8035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A0D92-972E-4F6A-80D7-53F8C79193A9}"/>
              </a:ext>
            </a:extLst>
          </p:cNvPr>
          <p:cNvSpPr txBox="1"/>
          <p:nvPr/>
        </p:nvSpPr>
        <p:spPr>
          <a:xfrm>
            <a:off x="4977617" y="3005431"/>
            <a:ext cx="8035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33AD6C-935E-4883-9861-7427D9320E20}"/>
              </a:ext>
            </a:extLst>
          </p:cNvPr>
          <p:cNvCxnSpPr>
            <a:cxnSpLocks/>
          </p:cNvCxnSpPr>
          <p:nvPr/>
        </p:nvCxnSpPr>
        <p:spPr>
          <a:xfrm>
            <a:off x="0" y="1258021"/>
            <a:ext cx="12192000" cy="67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8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0EF7C9F-1358-4DE0-BC2B-6661D5ACD745}"/>
              </a:ext>
            </a:extLst>
          </p:cNvPr>
          <p:cNvCxnSpPr>
            <a:cxnSpLocks/>
          </p:cNvCxnSpPr>
          <p:nvPr/>
        </p:nvCxnSpPr>
        <p:spPr>
          <a:xfrm>
            <a:off x="0" y="1233003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AC1825-85A6-46EF-BE2C-B9368E468490}"/>
              </a:ext>
            </a:extLst>
          </p:cNvPr>
          <p:cNvSpPr txBox="1"/>
          <p:nvPr/>
        </p:nvSpPr>
        <p:spPr>
          <a:xfrm>
            <a:off x="1384808" y="138305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FF53D-8B05-461A-9103-AB07330DDC90}"/>
              </a:ext>
            </a:extLst>
          </p:cNvPr>
          <p:cNvSpPr txBox="1"/>
          <p:nvPr/>
        </p:nvSpPr>
        <p:spPr>
          <a:xfrm>
            <a:off x="4276407" y="1735496"/>
            <a:ext cx="15859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85049-91BD-4E7C-BBA4-50D230B0BB5B}"/>
              </a:ext>
            </a:extLst>
          </p:cNvPr>
          <p:cNvSpPr txBox="1"/>
          <p:nvPr/>
        </p:nvSpPr>
        <p:spPr>
          <a:xfrm>
            <a:off x="6331203" y="1371599"/>
            <a:ext cx="10377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5FD33-D212-42E0-A84F-E4024AE15A52}"/>
              </a:ext>
            </a:extLst>
          </p:cNvPr>
          <p:cNvSpPr txBox="1"/>
          <p:nvPr/>
        </p:nvSpPr>
        <p:spPr>
          <a:xfrm>
            <a:off x="9545013" y="1827994"/>
            <a:ext cx="15105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FB7051-B150-4F26-84A5-D78FC5336FE5}"/>
              </a:ext>
            </a:extLst>
          </p:cNvPr>
          <p:cNvSpPr txBox="1"/>
          <p:nvPr/>
        </p:nvSpPr>
        <p:spPr>
          <a:xfrm>
            <a:off x="1266632" y="3047977"/>
            <a:ext cx="107650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765A6-73E6-4003-BAA4-23415BB85E8B}"/>
              </a:ext>
            </a:extLst>
          </p:cNvPr>
          <p:cNvSpPr txBox="1"/>
          <p:nvPr/>
        </p:nvSpPr>
        <p:spPr>
          <a:xfrm>
            <a:off x="4162497" y="3450053"/>
            <a:ext cx="17044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D3D29-CED9-4FF7-A120-97A9FAB86737}"/>
              </a:ext>
            </a:extLst>
          </p:cNvPr>
          <p:cNvSpPr txBox="1"/>
          <p:nvPr/>
        </p:nvSpPr>
        <p:spPr>
          <a:xfrm>
            <a:off x="6268064" y="3138519"/>
            <a:ext cx="118876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B60BB9-0F57-4ECB-AA6A-AFCBC1AADC0B}"/>
              </a:ext>
            </a:extLst>
          </p:cNvPr>
          <p:cNvSpPr txBox="1"/>
          <p:nvPr/>
        </p:nvSpPr>
        <p:spPr>
          <a:xfrm>
            <a:off x="9499686" y="3472433"/>
            <a:ext cx="15794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FCC9BD-5328-4F48-B69E-0AD5F389B4C0}"/>
              </a:ext>
            </a:extLst>
          </p:cNvPr>
          <p:cNvSpPr txBox="1"/>
          <p:nvPr/>
        </p:nvSpPr>
        <p:spPr>
          <a:xfrm>
            <a:off x="1282515" y="4570086"/>
            <a:ext cx="138130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F2004E-9655-43DC-AC5A-A53D53ACD740}"/>
              </a:ext>
            </a:extLst>
          </p:cNvPr>
          <p:cNvSpPr txBox="1"/>
          <p:nvPr/>
        </p:nvSpPr>
        <p:spPr>
          <a:xfrm>
            <a:off x="4162497" y="5129400"/>
            <a:ext cx="17143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B36DFD-A3DC-478B-BB0B-0779FEA34F52}"/>
              </a:ext>
            </a:extLst>
          </p:cNvPr>
          <p:cNvSpPr/>
          <p:nvPr/>
        </p:nvSpPr>
        <p:spPr>
          <a:xfrm>
            <a:off x="2427541" y="225227"/>
            <a:ext cx="70182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kern="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Loud reading by the teacher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825E98-CDA7-40EA-B5C5-D427923B40C4}"/>
              </a:ext>
            </a:extLst>
          </p:cNvPr>
          <p:cNvGrpSpPr/>
          <p:nvPr/>
        </p:nvGrpSpPr>
        <p:grpSpPr>
          <a:xfrm>
            <a:off x="1112843" y="1399277"/>
            <a:ext cx="10285752" cy="4953341"/>
            <a:chOff x="1103954" y="1334568"/>
            <a:chExt cx="10285752" cy="495334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F9868CC-4D50-4671-9C0F-87332142F0E4}"/>
                </a:ext>
              </a:extLst>
            </p:cNvPr>
            <p:cNvGrpSpPr/>
            <p:nvPr/>
          </p:nvGrpSpPr>
          <p:grpSpPr>
            <a:xfrm>
              <a:off x="1103954" y="1334568"/>
              <a:ext cx="10285752" cy="4950691"/>
              <a:chOff x="1078381" y="1348459"/>
              <a:chExt cx="10285752" cy="4950691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7B13469-2A2D-46E5-975A-961542393D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381" y="1348459"/>
                <a:ext cx="10285752" cy="134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37CAFB4-32D0-495B-8888-E29B4E3C61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381" y="4604389"/>
                <a:ext cx="10285752" cy="1923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112A12C-D7FE-422F-BA09-272809826C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382" y="6238976"/>
                <a:ext cx="10285751" cy="60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FB0EFD-0BE7-4507-B56D-038E46CB7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381" y="2952025"/>
                <a:ext cx="10285752" cy="1356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9738393-D4C1-4A80-A1DE-913351846A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7589" y="1371599"/>
                <a:ext cx="0" cy="48768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3067911-9855-4FC5-8287-0CA37B323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381" y="1348459"/>
                <a:ext cx="1" cy="4888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CC6D57-A338-4A1C-8296-735C91C84021}"/>
                </a:ext>
              </a:extLst>
            </p:cNvPr>
            <p:cNvCxnSpPr>
              <a:cxnSpLocks/>
            </p:cNvCxnSpPr>
            <p:nvPr/>
          </p:nvCxnSpPr>
          <p:spPr>
            <a:xfrm>
              <a:off x="11389706" y="1348459"/>
              <a:ext cx="0" cy="4939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CB8FA19-6661-494C-8BA0-33A6F4676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80" y="1556241"/>
            <a:ext cx="1601694" cy="15696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6D2CFE-55D5-4D3F-84CF-EAEC1FB1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41" y="3114561"/>
            <a:ext cx="1591766" cy="15917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B2EB9F-9C7F-4C3B-9438-26E0332E1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97" y="4689849"/>
            <a:ext cx="1509610" cy="1598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77CBD6-94DA-4A52-969F-2F384A5A8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53" y="1573943"/>
            <a:ext cx="1510565" cy="14349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B4E3446-9317-4363-A1D5-ED96991D1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52" y="3114561"/>
            <a:ext cx="1445760" cy="16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4" grpId="0" animBg="1"/>
      <p:bldP spid="15" grpId="0"/>
      <p:bldP spid="17" grpId="0" animBg="1"/>
      <p:bldP spid="18" grpId="0"/>
      <p:bldP spid="20" grpId="0" animBg="1"/>
      <p:bldP spid="21" grpId="0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9D7A0-8F7D-497E-9598-83EC794276C1}"/>
              </a:ext>
            </a:extLst>
          </p:cNvPr>
          <p:cNvSpPr txBox="1"/>
          <p:nvPr/>
        </p:nvSpPr>
        <p:spPr>
          <a:xfrm>
            <a:off x="1999957" y="310661"/>
            <a:ext cx="624371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pictures with the letters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05160D-720E-4A1D-8E31-9EC93136DE65}"/>
              </a:ext>
            </a:extLst>
          </p:cNvPr>
          <p:cNvSpPr/>
          <p:nvPr/>
        </p:nvSpPr>
        <p:spPr>
          <a:xfrm>
            <a:off x="10192043" y="420858"/>
            <a:ext cx="140993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CA243-7EDA-4959-9AB0-530875B0783A}"/>
              </a:ext>
            </a:extLst>
          </p:cNvPr>
          <p:cNvSpPr txBox="1"/>
          <p:nvPr/>
        </p:nvSpPr>
        <p:spPr>
          <a:xfrm>
            <a:off x="2814101" y="1296916"/>
            <a:ext cx="94919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3C886D-4123-4316-B93E-AD62C928591A}"/>
              </a:ext>
            </a:extLst>
          </p:cNvPr>
          <p:cNvCxnSpPr>
            <a:cxnSpLocks/>
          </p:cNvCxnSpPr>
          <p:nvPr/>
        </p:nvCxnSpPr>
        <p:spPr>
          <a:xfrm>
            <a:off x="3586078" y="2036001"/>
            <a:ext cx="4056553" cy="2774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038CBB-A93F-4C65-ACD0-CDA6D318A7D4}"/>
              </a:ext>
            </a:extLst>
          </p:cNvPr>
          <p:cNvSpPr txBox="1"/>
          <p:nvPr/>
        </p:nvSpPr>
        <p:spPr>
          <a:xfrm>
            <a:off x="2845925" y="2248214"/>
            <a:ext cx="80251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8BDDF-7D10-41EB-BCF9-30EEDF593CF7}"/>
              </a:ext>
            </a:extLst>
          </p:cNvPr>
          <p:cNvSpPr txBox="1"/>
          <p:nvPr/>
        </p:nvSpPr>
        <p:spPr>
          <a:xfrm>
            <a:off x="2809197" y="3199512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85FDC-F75C-4461-83AD-915540CFB413}"/>
              </a:ext>
            </a:extLst>
          </p:cNvPr>
          <p:cNvSpPr txBox="1"/>
          <p:nvPr/>
        </p:nvSpPr>
        <p:spPr>
          <a:xfrm>
            <a:off x="2845925" y="4322916"/>
            <a:ext cx="75131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75DC3-BA7F-4812-B30C-398F4D2407A6}"/>
              </a:ext>
            </a:extLst>
          </p:cNvPr>
          <p:cNvSpPr txBox="1"/>
          <p:nvPr/>
        </p:nvSpPr>
        <p:spPr>
          <a:xfrm>
            <a:off x="2809197" y="5258806"/>
            <a:ext cx="74505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29BED6-12E3-4898-B773-12A36A0A64AF}"/>
              </a:ext>
            </a:extLst>
          </p:cNvPr>
          <p:cNvCxnSpPr/>
          <p:nvPr/>
        </p:nvCxnSpPr>
        <p:spPr>
          <a:xfrm>
            <a:off x="3586078" y="3012435"/>
            <a:ext cx="4050744" cy="2774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31CA99-20D3-4ED2-B9DA-F0435B9A3B9A}"/>
              </a:ext>
            </a:extLst>
          </p:cNvPr>
          <p:cNvCxnSpPr/>
          <p:nvPr/>
        </p:nvCxnSpPr>
        <p:spPr>
          <a:xfrm flipV="1">
            <a:off x="3865334" y="1727908"/>
            <a:ext cx="3637623" cy="2148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BEE730-5294-4313-AE73-FD1153B05765}"/>
              </a:ext>
            </a:extLst>
          </p:cNvPr>
          <p:cNvCxnSpPr/>
          <p:nvPr/>
        </p:nvCxnSpPr>
        <p:spPr>
          <a:xfrm flipV="1">
            <a:off x="3629062" y="2690094"/>
            <a:ext cx="3931127" cy="23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6F818F-8EC4-41E1-AD1D-24B625BE8D1A}"/>
              </a:ext>
            </a:extLst>
          </p:cNvPr>
          <p:cNvCxnSpPr/>
          <p:nvPr/>
        </p:nvCxnSpPr>
        <p:spPr>
          <a:xfrm flipV="1">
            <a:off x="3767383" y="3581546"/>
            <a:ext cx="3713823" cy="2304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4C5B01E-4448-4C20-810C-5B6D215E6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922653"/>
            <a:ext cx="1207027" cy="14068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B8C5048-B45F-44A9-A7AC-621DF2E8FBC0}"/>
              </a:ext>
            </a:extLst>
          </p:cNvPr>
          <p:cNvSpPr txBox="1"/>
          <p:nvPr/>
        </p:nvSpPr>
        <p:spPr>
          <a:xfrm>
            <a:off x="7706294" y="1421468"/>
            <a:ext cx="15475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1470A5-15AC-423A-86E8-CEC09C64D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31" y="2248214"/>
            <a:ext cx="1090144" cy="103555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672E5B-71E1-426B-AD93-A4D457FF6524}"/>
              </a:ext>
            </a:extLst>
          </p:cNvPr>
          <p:cNvSpPr txBox="1"/>
          <p:nvPr/>
        </p:nvSpPr>
        <p:spPr>
          <a:xfrm>
            <a:off x="7802040" y="2379585"/>
            <a:ext cx="14518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A1FF8C-66AA-4B2E-AA80-D3927C758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28" y="3121518"/>
            <a:ext cx="973290" cy="11023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BC75724-C7D7-4F1C-B643-00999225D590}"/>
              </a:ext>
            </a:extLst>
          </p:cNvPr>
          <p:cNvSpPr txBox="1"/>
          <p:nvPr/>
        </p:nvSpPr>
        <p:spPr>
          <a:xfrm>
            <a:off x="7789454" y="3296982"/>
            <a:ext cx="14643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E01E77B-8159-4AB8-A500-FA7A240EB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18" y="4097025"/>
            <a:ext cx="1392224" cy="13643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04CCD4A-910C-46D6-890E-D41BE696937F}"/>
              </a:ext>
            </a:extLst>
          </p:cNvPr>
          <p:cNvSpPr txBox="1"/>
          <p:nvPr/>
        </p:nvSpPr>
        <p:spPr>
          <a:xfrm>
            <a:off x="7849950" y="4307508"/>
            <a:ext cx="145208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E84CEC1-1AFD-42AB-AB8B-D05CED49A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63" y="5412530"/>
            <a:ext cx="1458621" cy="1371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22B5899-95D0-4DCE-99D0-8543EC88FCC7}"/>
              </a:ext>
            </a:extLst>
          </p:cNvPr>
          <p:cNvSpPr txBox="1"/>
          <p:nvPr/>
        </p:nvSpPr>
        <p:spPr>
          <a:xfrm>
            <a:off x="7855788" y="5371398"/>
            <a:ext cx="15270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quail</a:t>
            </a:r>
          </a:p>
        </p:txBody>
      </p:sp>
    </p:spTree>
    <p:extLst>
      <p:ext uri="{BB962C8B-B14F-4D97-AF65-F5344CB8AC3E}">
        <p14:creationId xmlns:p14="http://schemas.microsoft.com/office/powerpoint/2010/main" val="86738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25" grpId="0" animBg="1"/>
      <p:bldP spid="27" grpId="0" animBg="1"/>
      <p:bldP spid="29" grpId="0" animBg="1"/>
      <p:bldP spid="32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269CA0-FF9B-4D57-81ED-BF621CC18A90}"/>
              </a:ext>
            </a:extLst>
          </p:cNvPr>
          <p:cNvSpPr txBox="1"/>
          <p:nvPr/>
        </p:nvSpPr>
        <p:spPr>
          <a:xfrm>
            <a:off x="604445" y="499350"/>
            <a:ext cx="5727190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Rearrange the pictures according to the letters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CB35F7-84B4-45AD-A7C5-80D540EFA3C7}"/>
              </a:ext>
            </a:extLst>
          </p:cNvPr>
          <p:cNvSpPr/>
          <p:nvPr/>
        </p:nvSpPr>
        <p:spPr>
          <a:xfrm>
            <a:off x="9338369" y="499350"/>
            <a:ext cx="1901483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G.W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2FCC3-5C71-49EE-8CD5-771BCA0724B8}"/>
              </a:ext>
            </a:extLst>
          </p:cNvPr>
          <p:cNvSpPr txBox="1"/>
          <p:nvPr/>
        </p:nvSpPr>
        <p:spPr>
          <a:xfrm>
            <a:off x="1768193" y="2244058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AF428-EB30-4767-867A-C4D0F74DC9F6}"/>
              </a:ext>
            </a:extLst>
          </p:cNvPr>
          <p:cNvSpPr txBox="1"/>
          <p:nvPr/>
        </p:nvSpPr>
        <p:spPr>
          <a:xfrm>
            <a:off x="3468040" y="2244058"/>
            <a:ext cx="107650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64E94-36DB-4EA4-9EE5-74215491ECA5}"/>
              </a:ext>
            </a:extLst>
          </p:cNvPr>
          <p:cNvSpPr txBox="1"/>
          <p:nvPr/>
        </p:nvSpPr>
        <p:spPr>
          <a:xfrm>
            <a:off x="5258845" y="2244058"/>
            <a:ext cx="138130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6B698-52FA-4777-AD5D-11998041727B}"/>
              </a:ext>
            </a:extLst>
          </p:cNvPr>
          <p:cNvSpPr txBox="1"/>
          <p:nvPr/>
        </p:nvSpPr>
        <p:spPr>
          <a:xfrm>
            <a:off x="7267464" y="2244058"/>
            <a:ext cx="10377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9F305-963C-4FCE-9C94-FC07D2C45041}"/>
              </a:ext>
            </a:extLst>
          </p:cNvPr>
          <p:cNvSpPr txBox="1"/>
          <p:nvPr/>
        </p:nvSpPr>
        <p:spPr>
          <a:xfrm>
            <a:off x="8987802" y="2296812"/>
            <a:ext cx="118876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5A7891-7FAA-414F-86C1-D52718720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79" y="3747230"/>
            <a:ext cx="1673359" cy="1950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42B80A-C3DE-446E-935B-E7C1BE210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30" y="4140474"/>
            <a:ext cx="1560830" cy="1482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A66FBA-CAD7-4FD6-9D67-0DD71E13DC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78" y="3866472"/>
            <a:ext cx="1483132" cy="1679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D31719-4EE5-43FF-8BB1-80966DB7A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58" y="3747230"/>
            <a:ext cx="1805381" cy="17692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F3BB8-BF3F-42F7-9480-73C76036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1" y="3966019"/>
            <a:ext cx="1933876" cy="18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8435F-CD53-42FD-B1D6-9C9B0AC766FB}"/>
              </a:ext>
            </a:extLst>
          </p:cNvPr>
          <p:cNvSpPr txBox="1"/>
          <p:nvPr/>
        </p:nvSpPr>
        <p:spPr>
          <a:xfrm>
            <a:off x="1173480" y="400930"/>
            <a:ext cx="6248400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say. Trace and write.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85C4B-5FD6-4FDD-8796-820552E761E6}"/>
              </a:ext>
            </a:extLst>
          </p:cNvPr>
          <p:cNvSpPr txBox="1"/>
          <p:nvPr/>
        </p:nvSpPr>
        <p:spPr>
          <a:xfrm>
            <a:off x="9644576" y="527538"/>
            <a:ext cx="16587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35E3E-0AC2-40AD-8B9B-2F51A1CF8B50}"/>
              </a:ext>
            </a:extLst>
          </p:cNvPr>
          <p:cNvSpPr txBox="1"/>
          <p:nvPr/>
        </p:nvSpPr>
        <p:spPr>
          <a:xfrm>
            <a:off x="1923133" y="1938781"/>
            <a:ext cx="190741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20AB61-7C0E-43EF-BB5E-E93D7C0D8D54}"/>
              </a:ext>
            </a:extLst>
          </p:cNvPr>
          <p:cNvCxnSpPr>
            <a:cxnSpLocks/>
          </p:cNvCxnSpPr>
          <p:nvPr/>
        </p:nvCxnSpPr>
        <p:spPr>
          <a:xfrm>
            <a:off x="1684875" y="2214713"/>
            <a:ext cx="890809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9F30BA-0CAB-45F1-83A4-BA9F8EAD49F4}"/>
              </a:ext>
            </a:extLst>
          </p:cNvPr>
          <p:cNvCxnSpPr>
            <a:cxnSpLocks/>
          </p:cNvCxnSpPr>
          <p:nvPr/>
        </p:nvCxnSpPr>
        <p:spPr>
          <a:xfrm>
            <a:off x="1651712" y="2533077"/>
            <a:ext cx="894126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C9A7CC-0FAD-47EF-8D50-94E8D84C790B}"/>
              </a:ext>
            </a:extLst>
          </p:cNvPr>
          <p:cNvCxnSpPr>
            <a:cxnSpLocks/>
          </p:cNvCxnSpPr>
          <p:nvPr/>
        </p:nvCxnSpPr>
        <p:spPr>
          <a:xfrm>
            <a:off x="1651712" y="2980005"/>
            <a:ext cx="894126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A690DF-D49F-476C-BEA7-A686C55214CD}"/>
              </a:ext>
            </a:extLst>
          </p:cNvPr>
          <p:cNvCxnSpPr>
            <a:cxnSpLocks/>
          </p:cNvCxnSpPr>
          <p:nvPr/>
        </p:nvCxnSpPr>
        <p:spPr>
          <a:xfrm flipV="1">
            <a:off x="1651712" y="3219863"/>
            <a:ext cx="8941260" cy="4235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AEDCEF-82C3-479D-ABE4-4F8083A8931C}"/>
              </a:ext>
            </a:extLst>
          </p:cNvPr>
          <p:cNvSpPr txBox="1"/>
          <p:nvPr/>
        </p:nvSpPr>
        <p:spPr>
          <a:xfrm>
            <a:off x="1913581" y="1938781"/>
            <a:ext cx="1828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2449F-CC4D-414B-97D1-3E76D5C0D838}"/>
              </a:ext>
            </a:extLst>
          </p:cNvPr>
          <p:cNvSpPr txBox="1"/>
          <p:nvPr/>
        </p:nvSpPr>
        <p:spPr>
          <a:xfrm>
            <a:off x="4242579" y="1917603"/>
            <a:ext cx="286943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Quail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83A0C-FF7E-48A1-AF2C-C7E42E719613}"/>
              </a:ext>
            </a:extLst>
          </p:cNvPr>
          <p:cNvSpPr txBox="1"/>
          <p:nvPr/>
        </p:nvSpPr>
        <p:spPr>
          <a:xfrm>
            <a:off x="4242579" y="1926849"/>
            <a:ext cx="286943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23325-9CD8-48E7-9B5A-DF4E31C637D9}"/>
              </a:ext>
            </a:extLst>
          </p:cNvPr>
          <p:cNvSpPr txBox="1"/>
          <p:nvPr/>
        </p:nvSpPr>
        <p:spPr>
          <a:xfrm>
            <a:off x="7872300" y="1903817"/>
            <a:ext cx="23928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7656B-36DA-4375-A267-B8574829DEC9}"/>
              </a:ext>
            </a:extLst>
          </p:cNvPr>
          <p:cNvSpPr txBox="1"/>
          <p:nvPr/>
        </p:nvSpPr>
        <p:spPr>
          <a:xfrm>
            <a:off x="7855603" y="1903817"/>
            <a:ext cx="23928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9DE7B0-CB50-4A35-A17D-5AB42B56EBB2}"/>
              </a:ext>
            </a:extLst>
          </p:cNvPr>
          <p:cNvCxnSpPr>
            <a:cxnSpLocks/>
          </p:cNvCxnSpPr>
          <p:nvPr/>
        </p:nvCxnSpPr>
        <p:spPr>
          <a:xfrm>
            <a:off x="1651712" y="4515731"/>
            <a:ext cx="894126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27F1C0-A3E0-49B8-90A3-F902CE921206}"/>
              </a:ext>
            </a:extLst>
          </p:cNvPr>
          <p:cNvCxnSpPr>
            <a:cxnSpLocks/>
          </p:cNvCxnSpPr>
          <p:nvPr/>
        </p:nvCxnSpPr>
        <p:spPr>
          <a:xfrm>
            <a:off x="1668293" y="4862732"/>
            <a:ext cx="890809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88C95C-C8C2-4FF2-95B0-783599AF8D65}"/>
              </a:ext>
            </a:extLst>
          </p:cNvPr>
          <p:cNvCxnSpPr>
            <a:cxnSpLocks/>
          </p:cNvCxnSpPr>
          <p:nvPr/>
        </p:nvCxnSpPr>
        <p:spPr>
          <a:xfrm>
            <a:off x="1651712" y="5353929"/>
            <a:ext cx="894126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33CBCE-7725-4C83-8188-64010DCCD240}"/>
              </a:ext>
            </a:extLst>
          </p:cNvPr>
          <p:cNvCxnSpPr>
            <a:cxnSpLocks/>
          </p:cNvCxnSpPr>
          <p:nvPr/>
        </p:nvCxnSpPr>
        <p:spPr>
          <a:xfrm>
            <a:off x="1684875" y="5666936"/>
            <a:ext cx="890809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B2749B5-8961-4BE2-92D7-FD2DFC170B1D}"/>
              </a:ext>
            </a:extLst>
          </p:cNvPr>
          <p:cNvSpPr txBox="1"/>
          <p:nvPr/>
        </p:nvSpPr>
        <p:spPr>
          <a:xfrm>
            <a:off x="1933445" y="4331107"/>
            <a:ext cx="212599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109F5D-8DA4-430C-9EB7-797DA7F46455}"/>
              </a:ext>
            </a:extLst>
          </p:cNvPr>
          <p:cNvSpPr txBox="1"/>
          <p:nvPr/>
        </p:nvSpPr>
        <p:spPr>
          <a:xfrm>
            <a:off x="1923133" y="4337479"/>
            <a:ext cx="212599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9ADAAC-B711-47CE-824E-32C83F86329D}"/>
              </a:ext>
            </a:extLst>
          </p:cNvPr>
          <p:cNvSpPr txBox="1"/>
          <p:nvPr/>
        </p:nvSpPr>
        <p:spPr>
          <a:xfrm>
            <a:off x="5517122" y="4331461"/>
            <a:ext cx="320710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CAF9B6-A3CB-4D9F-AF4F-728B12C8CDC4}"/>
              </a:ext>
            </a:extLst>
          </p:cNvPr>
          <p:cNvSpPr txBox="1"/>
          <p:nvPr/>
        </p:nvSpPr>
        <p:spPr>
          <a:xfrm>
            <a:off x="5517122" y="4331106"/>
            <a:ext cx="324474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</p:spTree>
    <p:extLst>
      <p:ext uri="{BB962C8B-B14F-4D97-AF65-F5344CB8AC3E}">
        <p14:creationId xmlns:p14="http://schemas.microsoft.com/office/powerpoint/2010/main" val="1678807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9" grpId="0"/>
      <p:bldP spid="10" grpId="0"/>
      <p:bldP spid="10" grpId="1"/>
      <p:bldP spid="11" grpId="0"/>
      <p:bldP spid="12" grpId="0"/>
      <p:bldP spid="12" grpId="1"/>
      <p:bldP spid="13" grpId="0"/>
      <p:bldP spid="33" grpId="0"/>
      <p:bldP spid="33" grpId="1"/>
      <p:bldP spid="34" grpId="0"/>
      <p:bldP spid="35" grpId="0"/>
      <p:bldP spid="35" grpId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0AACCB-B044-43EB-AB2F-9CCA600D8F88}"/>
              </a:ext>
            </a:extLst>
          </p:cNvPr>
          <p:cNvSpPr txBox="1"/>
          <p:nvPr/>
        </p:nvSpPr>
        <p:spPr>
          <a:xfrm>
            <a:off x="758761" y="395322"/>
            <a:ext cx="38167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 Write.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318C2-C4C4-427D-9577-FEC9C0D7A331}"/>
              </a:ext>
            </a:extLst>
          </p:cNvPr>
          <p:cNvSpPr txBox="1"/>
          <p:nvPr/>
        </p:nvSpPr>
        <p:spPr>
          <a:xfrm>
            <a:off x="8414206" y="395322"/>
            <a:ext cx="3352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34A77-0224-4B47-B930-6404D1BB5B57}"/>
              </a:ext>
            </a:extLst>
          </p:cNvPr>
          <p:cNvSpPr/>
          <p:nvPr/>
        </p:nvSpPr>
        <p:spPr>
          <a:xfrm>
            <a:off x="758761" y="1191404"/>
            <a:ext cx="62567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 at the picture and fill in the gaps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95B2A-95F9-40E5-B5F5-EA31E4DE4130}"/>
              </a:ext>
            </a:extLst>
          </p:cNvPr>
          <p:cNvSpPr txBox="1"/>
          <p:nvPr/>
        </p:nvSpPr>
        <p:spPr>
          <a:xfrm>
            <a:off x="4248094" y="2053029"/>
            <a:ext cx="17595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C1841-41AE-41E5-B037-510AF24A9E79}"/>
              </a:ext>
            </a:extLst>
          </p:cNvPr>
          <p:cNvSpPr txBox="1"/>
          <p:nvPr/>
        </p:nvSpPr>
        <p:spPr>
          <a:xfrm>
            <a:off x="4575516" y="2041518"/>
            <a:ext cx="1142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42F83-75F1-4CB7-B7E6-EF2BC2002260}"/>
              </a:ext>
            </a:extLst>
          </p:cNvPr>
          <p:cNvSpPr txBox="1"/>
          <p:nvPr/>
        </p:nvSpPr>
        <p:spPr>
          <a:xfrm>
            <a:off x="4267265" y="3704624"/>
            <a:ext cx="175950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45FD3-D77E-45E6-8DB2-DE8483F5A6DC}"/>
              </a:ext>
            </a:extLst>
          </p:cNvPr>
          <p:cNvSpPr txBox="1"/>
          <p:nvPr/>
        </p:nvSpPr>
        <p:spPr>
          <a:xfrm>
            <a:off x="4437643" y="3650810"/>
            <a:ext cx="156995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248ED-A4AF-4EB4-A6EA-74BEE87D1394}"/>
              </a:ext>
            </a:extLst>
          </p:cNvPr>
          <p:cNvSpPr txBox="1"/>
          <p:nvPr/>
        </p:nvSpPr>
        <p:spPr>
          <a:xfrm>
            <a:off x="4260299" y="5252747"/>
            <a:ext cx="183570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1E3EA-B332-4C8D-BB15-4D7DE7E90ACA}"/>
              </a:ext>
            </a:extLst>
          </p:cNvPr>
          <p:cNvSpPr txBox="1"/>
          <p:nvPr/>
        </p:nvSpPr>
        <p:spPr>
          <a:xfrm>
            <a:off x="4249748" y="5198933"/>
            <a:ext cx="14823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rose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CA469-4EFF-47B6-9167-7A1A4BE342C5}"/>
              </a:ext>
            </a:extLst>
          </p:cNvPr>
          <p:cNvSpPr txBox="1"/>
          <p:nvPr/>
        </p:nvSpPr>
        <p:spPr>
          <a:xfrm>
            <a:off x="9159087" y="2546220"/>
            <a:ext cx="171001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D2FA2-8891-4CAC-AA54-D54CAF6896F0}"/>
              </a:ext>
            </a:extLst>
          </p:cNvPr>
          <p:cNvSpPr txBox="1"/>
          <p:nvPr/>
        </p:nvSpPr>
        <p:spPr>
          <a:xfrm>
            <a:off x="9518793" y="2500231"/>
            <a:ext cx="122892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30D94D-515C-485B-BF23-99513E4DC3FE}"/>
              </a:ext>
            </a:extLst>
          </p:cNvPr>
          <p:cNvSpPr txBox="1"/>
          <p:nvPr/>
        </p:nvSpPr>
        <p:spPr>
          <a:xfrm>
            <a:off x="9159087" y="4432468"/>
            <a:ext cx="19050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598BCF-AD54-4455-9EB3-37BF4379120E}"/>
              </a:ext>
            </a:extLst>
          </p:cNvPr>
          <p:cNvSpPr txBox="1"/>
          <p:nvPr/>
        </p:nvSpPr>
        <p:spPr>
          <a:xfrm>
            <a:off x="9518793" y="4386479"/>
            <a:ext cx="13613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E186A4-0A0B-4817-B748-AC956F09D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48" y="1440888"/>
            <a:ext cx="1805381" cy="17692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47548C-63AB-4AC5-BC4B-F28BC556B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34" y="4474065"/>
            <a:ext cx="1673359" cy="19503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EB4BD1-2ABC-4E46-BDD5-B44508D08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76" y="2143613"/>
            <a:ext cx="1560830" cy="1482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EB0B64-DDD5-4595-83BE-7F95CFA2ED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25" y="3903900"/>
            <a:ext cx="1483132" cy="16797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672415-14DC-4CB5-BC35-F1A536C04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65" y="2936424"/>
            <a:ext cx="1635197" cy="15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4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7A1FD6-38F7-4289-AEA5-80E2A1BC8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4" y="1015447"/>
            <a:ext cx="11284052" cy="5498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48723F-42D0-4C88-A212-B44629708F00}"/>
              </a:ext>
            </a:extLst>
          </p:cNvPr>
          <p:cNvSpPr txBox="1"/>
          <p:nvPr/>
        </p:nvSpPr>
        <p:spPr>
          <a:xfrm>
            <a:off x="6906504" y="1491434"/>
            <a:ext cx="1142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AFBBB-ED57-4908-85A4-443DC83BC397}"/>
              </a:ext>
            </a:extLst>
          </p:cNvPr>
          <p:cNvSpPr txBox="1"/>
          <p:nvPr/>
        </p:nvSpPr>
        <p:spPr>
          <a:xfrm>
            <a:off x="5411679" y="2882666"/>
            <a:ext cx="136864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8B5FD-4895-4D5C-8ED3-AA53473FA55F}"/>
              </a:ext>
            </a:extLst>
          </p:cNvPr>
          <p:cNvSpPr txBox="1"/>
          <p:nvPr/>
        </p:nvSpPr>
        <p:spPr>
          <a:xfrm>
            <a:off x="3377408" y="4688390"/>
            <a:ext cx="1828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CCFDC-CB71-4255-BA8F-EC21558FEC67}"/>
              </a:ext>
            </a:extLst>
          </p:cNvPr>
          <p:cNvSpPr txBox="1"/>
          <p:nvPr/>
        </p:nvSpPr>
        <p:spPr>
          <a:xfrm>
            <a:off x="1603706" y="1784889"/>
            <a:ext cx="152048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52489-B41B-458C-B066-2E8A4B441DB4}"/>
              </a:ext>
            </a:extLst>
          </p:cNvPr>
          <p:cNvSpPr txBox="1"/>
          <p:nvPr/>
        </p:nvSpPr>
        <p:spPr>
          <a:xfrm>
            <a:off x="9127723" y="3918949"/>
            <a:ext cx="133864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B28AA-084F-486B-9603-2BE3F0F5B95E}"/>
              </a:ext>
            </a:extLst>
          </p:cNvPr>
          <p:cNvSpPr txBox="1"/>
          <p:nvPr/>
        </p:nvSpPr>
        <p:spPr>
          <a:xfrm>
            <a:off x="257908" y="249118"/>
            <a:ext cx="43832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 Write.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DAC5B-9DE2-438B-8499-CFBFECDF45BD}"/>
              </a:ext>
            </a:extLst>
          </p:cNvPr>
          <p:cNvSpPr txBox="1"/>
          <p:nvPr/>
        </p:nvSpPr>
        <p:spPr>
          <a:xfrm>
            <a:off x="8461136" y="160593"/>
            <a:ext cx="3352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84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ve Cartoon Wallpaper ·① WallpaperTag">
            <a:extLst>
              <a:ext uri="{FF2B5EF4-FFF2-40B4-BE49-F238E27FC236}">
                <a16:creationId xmlns:a16="http://schemas.microsoft.com/office/drawing/2014/main" id="{5D0C00D4-F5CE-4BD5-B415-F907E3BA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44" y="262695"/>
            <a:ext cx="11619912" cy="63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6B21AE-E957-4932-9853-C9103A4CFD9A}"/>
              </a:ext>
            </a:extLst>
          </p:cNvPr>
          <p:cNvSpPr/>
          <p:nvPr/>
        </p:nvSpPr>
        <p:spPr>
          <a:xfrm>
            <a:off x="885092" y="262694"/>
            <a:ext cx="8666871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52400" h="19050" prst="angle"/>
              <a:bevelB w="22860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kern="0" dirty="0">
                <a:ln/>
                <a:solidFill>
                  <a:srgbClr val="CC3300"/>
                </a:solidFill>
                <a:latin typeface="Elephant" pitchFamily="18" charset="0"/>
                <a:cs typeface="NikoshBAN" panose="02000000000000000000" pitchFamily="2" charset="0"/>
              </a:rPr>
              <a:t>G</a:t>
            </a:r>
            <a:r>
              <a:rPr lang="en-US" sz="13800" b="1" kern="0" dirty="0">
                <a:ln/>
                <a:solidFill>
                  <a:srgbClr val="002060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3800" b="1" kern="0" dirty="0">
                <a:ln/>
                <a:solidFill>
                  <a:srgbClr val="00B050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3800" b="1" kern="0" dirty="0">
                <a:ln/>
                <a:solidFill>
                  <a:srgbClr val="660066"/>
                </a:solidFill>
                <a:latin typeface="Elephant" pitchFamily="18" charset="0"/>
                <a:cs typeface="NikoshBAN" panose="02000000000000000000" pitchFamily="2" charset="0"/>
              </a:rPr>
              <a:t>d</a:t>
            </a:r>
            <a:r>
              <a:rPr lang="en-US" sz="13800" b="1" kern="0" dirty="0">
                <a:ln/>
                <a:solidFill>
                  <a:srgbClr val="CC3300"/>
                </a:solidFill>
                <a:latin typeface="Elephant" pitchFamily="18" charset="0"/>
                <a:cs typeface="NikoshBAN" panose="02000000000000000000" pitchFamily="2" charset="0"/>
              </a:rPr>
              <a:t> </a:t>
            </a:r>
            <a:r>
              <a:rPr lang="en-US" sz="13800" b="1" kern="0" dirty="0">
                <a:ln/>
                <a:solidFill>
                  <a:srgbClr val="A54C0F"/>
                </a:solidFill>
                <a:latin typeface="Elephant" pitchFamily="18" charset="0"/>
                <a:cs typeface="NikoshBAN" panose="02000000000000000000" pitchFamily="2" charset="0"/>
              </a:rPr>
              <a:t>b</a:t>
            </a:r>
            <a:r>
              <a:rPr lang="en-US" sz="13800" b="1" kern="0" dirty="0">
                <a:ln/>
                <a:solidFill>
                  <a:srgbClr val="0070C0"/>
                </a:solidFill>
                <a:latin typeface="Elephant" pitchFamily="18" charset="0"/>
                <a:cs typeface="NikoshBAN" panose="02000000000000000000" pitchFamily="2" charset="0"/>
              </a:rPr>
              <a:t>y</a:t>
            </a:r>
            <a:r>
              <a:rPr lang="en-US" sz="13800" b="1" kern="0" dirty="0">
                <a:ln/>
                <a:solidFill>
                  <a:srgbClr val="CC3300"/>
                </a:solidFill>
                <a:latin typeface="Elephant" pitchFamily="18" charset="0"/>
                <a:cs typeface="NikoshBAN" panose="020000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583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A079C4-88D7-4AD7-A9B7-FABC08582BB9}"/>
              </a:ext>
            </a:extLst>
          </p:cNvPr>
          <p:cNvSpPr txBox="1"/>
          <p:nvPr/>
        </p:nvSpPr>
        <p:spPr>
          <a:xfrm>
            <a:off x="3350456" y="282528"/>
            <a:ext cx="52578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6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D6CB2-F6A1-45AD-9D7D-ACB98745B2E8}"/>
              </a:ext>
            </a:extLst>
          </p:cNvPr>
          <p:cNvSpPr/>
          <p:nvPr/>
        </p:nvSpPr>
        <p:spPr>
          <a:xfrm>
            <a:off x="438028" y="2928529"/>
            <a:ext cx="5410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Farjana Amin</a:t>
            </a:r>
          </a:p>
          <a:p>
            <a:pPr>
              <a:defRPr/>
            </a:pPr>
            <a:r>
              <a:rPr lang="en-US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teacher</a:t>
            </a:r>
          </a:p>
          <a:p>
            <a:pPr>
              <a:defRPr/>
            </a:pP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Dhadash Govt. Pri. School</a:t>
            </a:r>
          </a:p>
          <a:p>
            <a:pPr>
              <a:defRPr/>
            </a:pP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Puthia, Rajshahi.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19331-3723-4C1F-85F7-F806295891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74" y="370253"/>
            <a:ext cx="2082776" cy="2606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E88063-4353-4460-8E93-D9FE72A356F5}"/>
              </a:ext>
            </a:extLst>
          </p:cNvPr>
          <p:cNvSpPr/>
          <p:nvPr/>
        </p:nvSpPr>
        <p:spPr>
          <a:xfrm>
            <a:off x="6781801" y="2727582"/>
            <a:ext cx="5410199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Two</a:t>
            </a:r>
          </a:p>
          <a:p>
            <a:pPr algn="ctr">
              <a:defRPr/>
            </a:pPr>
            <a:r>
              <a:rPr lang="en-US" sz="4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 Subject: English</a:t>
            </a:r>
          </a:p>
          <a:p>
            <a:pPr algn="ctr">
              <a:defRPr/>
            </a:pP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Alphabet.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Lesson:4-6</a:t>
            </a:r>
          </a:p>
          <a:p>
            <a:pPr algn="ctr">
              <a:defRPr/>
            </a:pPr>
            <a:r>
              <a:rPr lang="en-US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: 3.  Page :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91465-ECBF-4A22-A625-804DBA9C80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25" t="12922" r="14444" b="7899"/>
          <a:stretch/>
        </p:blipFill>
        <p:spPr>
          <a:xfrm>
            <a:off x="5711483" y="1298191"/>
            <a:ext cx="1519311" cy="54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86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DPE\Pictures\Folder-Video-icon.png">
            <a:extLst>
              <a:ext uri="{FF2B5EF4-FFF2-40B4-BE49-F238E27FC236}">
                <a16:creationId xmlns:a16="http://schemas.microsoft.com/office/drawing/2014/main" id="{7E60C4CD-CA7F-495D-8747-2168F5BF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099" y="1946767"/>
            <a:ext cx="1447800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46A441-0A67-4183-B4B6-40469C79456F}"/>
              </a:ext>
            </a:extLst>
          </p:cNvPr>
          <p:cNvSpPr txBox="1"/>
          <p:nvPr/>
        </p:nvSpPr>
        <p:spPr>
          <a:xfrm>
            <a:off x="3010340" y="867799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watch a video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5548946F-34CF-4286-A01D-27026C91F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51360"/>
              </p:ext>
            </p:extLst>
          </p:nvPr>
        </p:nvGraphicFramePr>
        <p:xfrm>
          <a:off x="5207950" y="2342271"/>
          <a:ext cx="1776099" cy="149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950" y="2342271"/>
                        <a:ext cx="1776099" cy="1498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7F35A1E-7C97-4343-8CF9-E28EE22649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118" y="3429000"/>
            <a:ext cx="3298654" cy="31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8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79993-41BD-4E41-A5A8-CD38344B015B}"/>
              </a:ext>
            </a:extLst>
          </p:cNvPr>
          <p:cNvSpPr txBox="1"/>
          <p:nvPr/>
        </p:nvSpPr>
        <p:spPr>
          <a:xfrm>
            <a:off x="3430514" y="170990"/>
            <a:ext cx="533097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can you see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1BC51-D8E2-4493-9C80-6295ABEEE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16" y="962523"/>
            <a:ext cx="11270566" cy="55859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A7FAFE-90AE-417F-A5BA-8A93C9345B32}"/>
              </a:ext>
            </a:extLst>
          </p:cNvPr>
          <p:cNvSpPr txBox="1"/>
          <p:nvPr/>
        </p:nvSpPr>
        <p:spPr>
          <a:xfrm>
            <a:off x="2785281" y="30628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called ?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70722B48-2A45-43F8-AB93-C2DB7A59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80" y="1026596"/>
            <a:ext cx="2513464" cy="281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BC28DCC8-B89F-432C-97B5-07C438C3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44" y="1082189"/>
            <a:ext cx="2389710" cy="27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8038DD5-AF7D-45A9-AD7C-C22F5553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72" y="1082189"/>
            <a:ext cx="2598692" cy="24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44B838-E900-4122-BF76-8AA1DDE4B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89" y="3945419"/>
            <a:ext cx="2337771" cy="256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DCADD199-EC28-404B-90C8-B9B5DF1B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93" y="3755475"/>
            <a:ext cx="2620956" cy="27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9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E7B5E9-3B12-41B1-AB61-6D970FE29067}"/>
              </a:ext>
            </a:extLst>
          </p:cNvPr>
          <p:cNvSpPr/>
          <p:nvPr/>
        </p:nvSpPr>
        <p:spPr>
          <a:xfrm>
            <a:off x="2300068" y="316523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 we will learn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38607-C4C5-45C2-8046-5542C7D44C16}"/>
              </a:ext>
            </a:extLst>
          </p:cNvPr>
          <p:cNvSpPr txBox="1"/>
          <p:nvPr/>
        </p:nvSpPr>
        <p:spPr>
          <a:xfrm>
            <a:off x="2624782" y="4661159"/>
            <a:ext cx="6659678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Alphabet(Pp-Tt)</a:t>
            </a:r>
          </a:p>
        </p:txBody>
      </p:sp>
      <p:pic>
        <p:nvPicPr>
          <p:cNvPr id="1026" name="Picture 2" descr="Initial J png images | PNGEgg">
            <a:extLst>
              <a:ext uri="{FF2B5EF4-FFF2-40B4-BE49-F238E27FC236}">
                <a16:creationId xmlns:a16="http://schemas.microsoft.com/office/drawing/2014/main" id="{31E98508-E38E-4C3B-9E68-7B9F38F7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643" y="1608054"/>
            <a:ext cx="2763151" cy="26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55 R ideas in 2021 | lettering, letter r, lettering alphabet">
            <a:extLst>
              <a:ext uri="{FF2B5EF4-FFF2-40B4-BE49-F238E27FC236}">
                <a16:creationId xmlns:a16="http://schemas.microsoft.com/office/drawing/2014/main" id="{4BF334FF-116C-4018-9BAC-BEDC3051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92" y="1608054"/>
            <a:ext cx="2010883" cy="255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3 Abjab ideas | lettering alphabet, floral letters, alphabet and numbers">
            <a:extLst>
              <a:ext uri="{FF2B5EF4-FFF2-40B4-BE49-F238E27FC236}">
                <a16:creationId xmlns:a16="http://schemas.microsoft.com/office/drawing/2014/main" id="{5BCC7945-A362-496B-A1D1-F495955D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58" y="1608054"/>
            <a:ext cx="2105474" cy="28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n on Dessin">
            <a:extLst>
              <a:ext uri="{FF2B5EF4-FFF2-40B4-BE49-F238E27FC236}">
                <a16:creationId xmlns:a16="http://schemas.microsoft.com/office/drawing/2014/main" id="{CB95BA3B-5A56-454C-BA63-E0A9298B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95" y="986669"/>
            <a:ext cx="3674490" cy="36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pital letter P for text design, holiday cards, decor and design of text  messages, wedding invitations. Letter on the background of delicate  watercolor flowers - roses, leaves, buds, branches. Stock Illustration |">
            <a:extLst>
              <a:ext uri="{FF2B5EF4-FFF2-40B4-BE49-F238E27FC236}">
                <a16:creationId xmlns:a16="http://schemas.microsoft.com/office/drawing/2014/main" id="{099917E1-6B7D-419A-A145-3EB8290F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7" y="1386590"/>
            <a:ext cx="2844112" cy="28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84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4C9A98-4250-40F6-8146-BBEEC533E154}"/>
              </a:ext>
            </a:extLst>
          </p:cNvPr>
          <p:cNvSpPr/>
          <p:nvPr/>
        </p:nvSpPr>
        <p:spPr>
          <a:xfrm>
            <a:off x="2018753" y="2384971"/>
            <a:ext cx="8819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to become familiar with English sounds by listen to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common English word.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 to say simple words.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   to recognize and read the alphabet both small and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capital (non-cursive) letters.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3.1.2   write words using non-cursive small letters.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A4E0F9-23BA-40BB-B989-0906A35DF663}"/>
              </a:ext>
            </a:extLst>
          </p:cNvPr>
          <p:cNvSpPr txBox="1">
            <a:spLocks/>
          </p:cNvSpPr>
          <p:nvPr/>
        </p:nvSpPr>
        <p:spPr>
          <a:xfrm>
            <a:off x="3342621" y="62577"/>
            <a:ext cx="6172200" cy="11620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171163-0B23-41D6-8CE2-C899281C48C8}"/>
              </a:ext>
            </a:extLst>
          </p:cNvPr>
          <p:cNvSpPr/>
          <p:nvPr/>
        </p:nvSpPr>
        <p:spPr>
          <a:xfrm>
            <a:off x="1048341" y="1460674"/>
            <a:ext cx="4876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able-</a:t>
            </a:r>
          </a:p>
        </p:txBody>
      </p:sp>
    </p:spTree>
    <p:extLst>
      <p:ext uri="{BB962C8B-B14F-4D97-AF65-F5344CB8AC3E}">
        <p14:creationId xmlns:p14="http://schemas.microsoft.com/office/powerpoint/2010/main" val="356322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1DE36C-F25B-401C-855B-407EE0BCB019}"/>
              </a:ext>
            </a:extLst>
          </p:cNvPr>
          <p:cNvSpPr txBox="1"/>
          <p:nvPr/>
        </p:nvSpPr>
        <p:spPr>
          <a:xfrm>
            <a:off x="374420" y="251838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86866-6BA1-4571-B63E-0C52F34E598E}"/>
              </a:ext>
            </a:extLst>
          </p:cNvPr>
          <p:cNvSpPr txBox="1"/>
          <p:nvPr/>
        </p:nvSpPr>
        <p:spPr>
          <a:xfrm>
            <a:off x="8957603" y="4822874"/>
            <a:ext cx="213360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34A6BF-558F-41E5-9A88-05052827E81B}"/>
              </a:ext>
            </a:extLst>
          </p:cNvPr>
          <p:cNvCxnSpPr>
            <a:cxnSpLocks/>
          </p:cNvCxnSpPr>
          <p:nvPr/>
        </p:nvCxnSpPr>
        <p:spPr>
          <a:xfrm>
            <a:off x="0" y="1258021"/>
            <a:ext cx="12192000" cy="67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194582-A494-42E7-A6EF-332DA2969247}"/>
              </a:ext>
            </a:extLst>
          </p:cNvPr>
          <p:cNvSpPr txBox="1"/>
          <p:nvPr/>
        </p:nvSpPr>
        <p:spPr>
          <a:xfrm>
            <a:off x="899332" y="845766"/>
            <a:ext cx="1400175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A134B-538C-452C-BA56-E5F13D0B3E9D}"/>
              </a:ext>
            </a:extLst>
          </p:cNvPr>
          <p:cNvSpPr txBox="1"/>
          <p:nvPr/>
        </p:nvSpPr>
        <p:spPr>
          <a:xfrm>
            <a:off x="2448592" y="1213009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1838C4-1C30-4B3C-9DD1-F72CD1BC8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76" y="2040229"/>
            <a:ext cx="3577469" cy="35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7B7EFA-524D-44CB-B6EF-14FEA079172D}"/>
              </a:ext>
            </a:extLst>
          </p:cNvPr>
          <p:cNvSpPr txBox="1"/>
          <p:nvPr/>
        </p:nvSpPr>
        <p:spPr>
          <a:xfrm>
            <a:off x="304800" y="308948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43CEE-AF02-45CF-AAE2-412AF6C0D93E}"/>
              </a:ext>
            </a:extLst>
          </p:cNvPr>
          <p:cNvCxnSpPr>
            <a:cxnSpLocks/>
          </p:cNvCxnSpPr>
          <p:nvPr/>
        </p:nvCxnSpPr>
        <p:spPr>
          <a:xfrm>
            <a:off x="0" y="1258021"/>
            <a:ext cx="12192000" cy="67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1495A8-41BA-43A9-A498-ACD700B2D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73948"/>
            <a:ext cx="3429000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851281-559E-4DC7-8EF5-F77421E98D46}"/>
              </a:ext>
            </a:extLst>
          </p:cNvPr>
          <p:cNvSpPr txBox="1"/>
          <p:nvPr/>
        </p:nvSpPr>
        <p:spPr>
          <a:xfrm>
            <a:off x="574204" y="1021369"/>
            <a:ext cx="2122474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A6488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C0A94D-41FB-49EC-A830-F067D318DFCB}"/>
              </a:ext>
            </a:extLst>
          </p:cNvPr>
          <p:cNvSpPr txBox="1"/>
          <p:nvPr/>
        </p:nvSpPr>
        <p:spPr>
          <a:xfrm>
            <a:off x="2530791" y="724446"/>
            <a:ext cx="1436674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5E810-8042-444F-9883-57DA74C6FE7C}"/>
              </a:ext>
            </a:extLst>
          </p:cNvPr>
          <p:cNvSpPr txBox="1"/>
          <p:nvPr/>
        </p:nvSpPr>
        <p:spPr>
          <a:xfrm>
            <a:off x="8765344" y="4918118"/>
            <a:ext cx="29718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quail</a:t>
            </a:r>
          </a:p>
        </p:txBody>
      </p:sp>
    </p:spTree>
    <p:extLst>
      <p:ext uri="{BB962C8B-B14F-4D97-AF65-F5344CB8AC3E}">
        <p14:creationId xmlns:p14="http://schemas.microsoft.com/office/powerpoint/2010/main" val="17009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019917-CA34-4142-9596-D4DA0370B3AA}"/>
              </a:ext>
            </a:extLst>
          </p:cNvPr>
          <p:cNvSpPr txBox="1"/>
          <p:nvPr/>
        </p:nvSpPr>
        <p:spPr>
          <a:xfrm>
            <a:off x="500978" y="226759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1D8371-7068-44BF-8E73-F134A496823B}"/>
              </a:ext>
            </a:extLst>
          </p:cNvPr>
          <p:cNvCxnSpPr>
            <a:cxnSpLocks/>
          </p:cNvCxnSpPr>
          <p:nvPr/>
        </p:nvCxnSpPr>
        <p:spPr>
          <a:xfrm>
            <a:off x="0" y="1258021"/>
            <a:ext cx="12192000" cy="67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380857-25B2-4AD1-B1C1-C3AE4C698FA8}"/>
              </a:ext>
            </a:extLst>
          </p:cNvPr>
          <p:cNvSpPr txBox="1"/>
          <p:nvPr/>
        </p:nvSpPr>
        <p:spPr>
          <a:xfrm>
            <a:off x="594894" y="1325729"/>
            <a:ext cx="1400175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6A856-30B9-41DB-9A58-87A957ADB7F5}"/>
              </a:ext>
            </a:extLst>
          </p:cNvPr>
          <p:cNvSpPr txBox="1"/>
          <p:nvPr/>
        </p:nvSpPr>
        <p:spPr>
          <a:xfrm>
            <a:off x="2589963" y="1258021"/>
            <a:ext cx="1066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8A36BE-4858-424F-8FE7-9FD745ED1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96" y="1524000"/>
            <a:ext cx="3733800" cy="4741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001FD2-F319-4BCF-B742-F6617C8BA411}"/>
              </a:ext>
            </a:extLst>
          </p:cNvPr>
          <p:cNvSpPr txBox="1"/>
          <p:nvPr/>
        </p:nvSpPr>
        <p:spPr>
          <a:xfrm>
            <a:off x="9194409" y="4933071"/>
            <a:ext cx="243233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70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274</Words>
  <Application>Microsoft Office PowerPoint</Application>
  <PresentationFormat>Widescreen</PresentationFormat>
  <Paragraphs>110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Blackadder ITC</vt:lpstr>
      <vt:lpstr>Bodoni MT Black</vt:lpstr>
      <vt:lpstr>Calibri</vt:lpstr>
      <vt:lpstr>Calibri Light</vt:lpstr>
      <vt:lpstr>Elephant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Farjana Amin</cp:lastModifiedBy>
  <cp:revision>65</cp:revision>
  <dcterms:created xsi:type="dcterms:W3CDTF">2021-06-08T14:52:48Z</dcterms:created>
  <dcterms:modified xsi:type="dcterms:W3CDTF">2021-06-19T04:55:40Z</dcterms:modified>
</cp:coreProperties>
</file>