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60" r:id="rId2"/>
    <p:sldMasterId id="2147483872" r:id="rId3"/>
    <p:sldMasterId id="21474838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665" y="457200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69088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87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সুহেল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৫০০০০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আরম্ভ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১৫০০০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৩০০০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বেতনে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কর্মচারি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বিজ্ঞাপনের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9400" y="228600"/>
            <a:ext cx="2672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532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আবিধানিক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38401"/>
            <a:ext cx="440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।দ্বৈত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স্বত্বা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1"/>
            <a:ext cx="594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মালিকা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6482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1752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8966" y="2438400"/>
            <a:ext cx="16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উঃদুটি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733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উঃচারটি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4724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picture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958181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পৃষ্টার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‘ক’ ও ‘খ’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rose_flower_gift_240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67437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57200"/>
            <a:ext cx="62865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709" y="3124200"/>
            <a:ext cx="4087091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i="1" dirty="0" err="1">
                <a:latin typeface="AntsyPants" pitchFamily="2" charset="0"/>
              </a:rPr>
              <a:t>সুব্রত</a:t>
            </a:r>
            <a:r>
              <a:rPr lang="en-US" sz="2000" i="1" dirty="0">
                <a:latin typeface="AntsyPants" pitchFamily="2" charset="0"/>
              </a:rPr>
              <a:t> </a:t>
            </a:r>
            <a:r>
              <a:rPr lang="en-US" sz="2000" i="1" dirty="0" err="1" smtClean="0">
                <a:latin typeface="AntsyPants" pitchFamily="2" charset="0"/>
              </a:rPr>
              <a:t>সরকার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সহকারী</a:t>
            </a:r>
            <a:r>
              <a:rPr lang="en-US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শিক্ষক</a:t>
            </a:r>
            <a:r>
              <a:rPr lang="en-US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গ্রন্থাগার</a:t>
            </a:r>
            <a:r>
              <a:rPr lang="en-US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1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তথ্য</a:t>
            </a:r>
            <a:r>
              <a:rPr lang="en-US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ব</a:t>
            </a:r>
            <a:r>
              <a:rPr lang="as-IN" sz="1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rinda"/>
              </a:rPr>
              <a:t>ি</a:t>
            </a:r>
            <a:r>
              <a:rPr lang="en-US" sz="1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জ্ঞান</a:t>
            </a:r>
            <a:r>
              <a:rPr lang="en-US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ঘোড়াশাল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রকিব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মুরাদনগর,কুমিল্লা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মোবাইলঃ০১৭১৩১২৬৩৪৬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343400" cy="5440363"/>
          </a:xfrm>
        </p:spPr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324889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0_F_19317780_azTwE09TcfiUX7jovZODNqOByfUN0iO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7949"/>
            <a:ext cx="6665112" cy="443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381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799"/>
            <a:ext cx="533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84449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দলিলাদির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us-2-300x2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2143" cy="2438400"/>
          </a:xfrm>
          <a:prstGeom prst="rect">
            <a:avLst/>
          </a:prstGeom>
        </p:spPr>
      </p:pic>
      <p:pic>
        <p:nvPicPr>
          <p:cNvPr id="11" name="Picture 10" descr="wpid-201502251413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3214969" cy="2438400"/>
          </a:xfrm>
          <a:prstGeom prst="rect">
            <a:avLst/>
          </a:prstGeom>
        </p:spPr>
      </p:pic>
      <p:pic>
        <p:nvPicPr>
          <p:cNvPr id="14" name="Picture 13" descr="1311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0"/>
            <a:ext cx="3124200" cy="23931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2971800"/>
            <a:ext cx="1146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0" y="2362200"/>
            <a:ext cx="3048000" cy="1255931"/>
            <a:chOff x="4572000" y="2362200"/>
            <a:chExt cx="3048000" cy="1255931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4953000" y="2514600"/>
              <a:ext cx="381000" cy="228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6858000" y="2362200"/>
              <a:ext cx="228600" cy="4572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>
              <a:off x="4572000" y="2667000"/>
              <a:ext cx="3048000" cy="381000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76800" y="2971800"/>
              <a:ext cx="25154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ঘটনা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4495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কাঠিতে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(Event)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(service)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প্রকৃতিসমূহ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পরিমাপযোগ্য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দ্বৈতসত্বা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স্বয়ংসম্পূর্ণ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স্বতন্ত্র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দৃশ্যমানতা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590" y="457200"/>
            <a:ext cx="8269010" cy="16312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প্রতিষ্টানের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মালিকানাস্বত্ব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বহির্দায়ের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হিসাবশাস্ত্রবিদগণ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দায়+মালিকানা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আখ্যায়িত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নিম্নরূপঃ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" y="2743200"/>
            <a:ext cx="1143000" cy="1447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</a:rPr>
              <a:t>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2057400" y="3048000"/>
            <a:ext cx="914400" cy="914400"/>
          </a:xfrm>
          <a:prstGeom prst="mathEqua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0" y="2667000"/>
            <a:ext cx="1143000" cy="1447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</a:rPr>
              <a:t>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4267200" y="2971800"/>
            <a:ext cx="1143000" cy="1066800"/>
          </a:xfrm>
          <a:prstGeom prst="mathPl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6400" y="2743200"/>
            <a:ext cx="13716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</a:rPr>
              <a:t>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4343400"/>
            <a:ext cx="91884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99" y="4572000"/>
            <a:ext cx="358140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A= Assets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98" y="5181600"/>
            <a:ext cx="197585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L= Liabilities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98" y="5791200"/>
            <a:ext cx="144365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E= Equity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457199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105400"/>
            <a:ext cx="152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5791200"/>
            <a:ext cx="2057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স্বত্বা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2" grpId="0"/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edit-Card-Processing-300x2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3400"/>
            <a:ext cx="6099735" cy="4246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410200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প্রামান্য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প্রামাণ্য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দলিলাদির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চালানঃ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প্রামাণ্য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চালানে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থাকে।ক্রেতার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আন্তঃচালান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বহিঃচালান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চালানের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ভাউচারঃ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প্রমানপত্র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বলে।ভাউচার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প্রকার।যথা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ভাউচার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ক্যাশমেমোঃ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ক্যাশমেমো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ক্যাশমেমো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করে।সাধারণত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ক্যাশমেমো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ক্রয়কৃত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ফরমায়েশ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বিক্রেতার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ক্রেতাকে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481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Trek</vt:lpstr>
      <vt:lpstr>Median</vt:lpstr>
      <vt:lpstr>Aspect</vt:lpstr>
      <vt:lpstr>1_Office Theme</vt:lpstr>
      <vt:lpstr>PowerPoint Presentation</vt:lpstr>
      <vt:lpstr>                                     পরিচিতি</vt:lpstr>
      <vt:lpstr>PowerPoint Presentation</vt:lpstr>
      <vt:lpstr>PowerPoint Presentation</vt:lpstr>
      <vt:lpstr>PowerPoint Presentation</vt:lpstr>
      <vt:lpstr>লেনদেনের প্রকৃতিসমূহ-</vt:lpstr>
      <vt:lpstr>PowerPoint Presentation</vt:lpstr>
      <vt:lpstr>PowerPoint Presentation</vt:lpstr>
      <vt:lpstr>লেনদেনের সমর্থনে প্রামাণ্য দলিলাদির কিছু সংক্ষিপ্ত আলোচনা করা হল-</vt:lpstr>
      <vt:lpstr>দলগত কাজ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Lab_5</dc:creator>
  <cp:lastModifiedBy>Windows User</cp:lastModifiedBy>
  <cp:revision>73</cp:revision>
  <dcterms:created xsi:type="dcterms:W3CDTF">2006-08-16T00:00:00Z</dcterms:created>
  <dcterms:modified xsi:type="dcterms:W3CDTF">2021-06-19T06:25:17Z</dcterms:modified>
</cp:coreProperties>
</file>