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7" r:id="rId2"/>
    <p:sldId id="277" r:id="rId3"/>
    <p:sldId id="280" r:id="rId4"/>
    <p:sldId id="281" r:id="rId5"/>
    <p:sldId id="259" r:id="rId6"/>
    <p:sldId id="257" r:id="rId7"/>
    <p:sldId id="305" r:id="rId8"/>
    <p:sldId id="324" r:id="rId9"/>
    <p:sldId id="325" r:id="rId10"/>
    <p:sldId id="319" r:id="rId11"/>
    <p:sldId id="326" r:id="rId12"/>
    <p:sldId id="300" r:id="rId13"/>
    <p:sldId id="301" r:id="rId14"/>
    <p:sldId id="286" r:id="rId15"/>
    <p:sldId id="275" r:id="rId16"/>
    <p:sldId id="282" r:id="rId17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9933FF"/>
    <a:srgbClr val="6AA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>
      <p:cViewPr varScale="1">
        <p:scale>
          <a:sx n="68" d="100"/>
          <a:sy n="68" d="100"/>
        </p:scale>
        <p:origin x="2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54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18:16:40.492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D576A8-B212-4E5D-AAEB-CE07A55CA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302D7-0AB7-407A-B4EC-C6E854922F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16886-62B0-48F5-B863-9CF93B0E70C2}" type="datetimeFigureOut">
              <a:rPr lang="en-GB" smtClean="0"/>
              <a:t>19/06/2021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8C92D9-58CB-4C4B-9CEE-1859B55195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427F4-5D2A-4B6B-9DE6-E9D5887EB2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17A1A-7BE1-4405-ACF1-39E56832B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24D34-AAE4-4385-B3C4-FAF02D146F80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F562C-A55C-4E1D-97A1-4AFDE53847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9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2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</a:t>
            </a:r>
            <a:r>
              <a:rPr lang="bn-IN" baseline="0" dirty="0"/>
              <a:t> নিজের ইচ্ছামতো প্রশ্ন করে পাঠ উপস্থাপন করতে পারবেন।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F562C-A55C-4E1D-97A1-4AFDE53847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7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5970" r="1939" b="5472"/>
          <a:stretch/>
        </p:blipFill>
        <p:spPr>
          <a:xfrm>
            <a:off x="0" y="0"/>
            <a:ext cx="12190413" cy="685800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C55E76-EEA5-45DA-9A44-C2735E4B8BBF}"/>
              </a:ext>
            </a:extLst>
          </p:cNvPr>
          <p:cNvSpPr/>
          <p:nvPr userDrawn="1"/>
        </p:nvSpPr>
        <p:spPr>
          <a:xfrm>
            <a:off x="-25474" y="-44624"/>
            <a:ext cx="12233948" cy="6902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112155-1D1D-4409-9E99-F2F2623C1131}"/>
              </a:ext>
            </a:extLst>
          </p:cNvPr>
          <p:cNvGrpSpPr/>
          <p:nvPr userDrawn="1"/>
        </p:nvGrpSpPr>
        <p:grpSpPr>
          <a:xfrm>
            <a:off x="32161" y="-27384"/>
            <a:ext cx="2066715" cy="2500388"/>
            <a:chOff x="17788" y="-197505"/>
            <a:chExt cx="2066715" cy="25003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AC3CFF-5A62-47B7-960F-F8221DB01F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83929" y="-263646"/>
              <a:ext cx="1754299" cy="1886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6BE862-F1AF-4D18-B5A8-8CB3B270A5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3E65D2-143B-4348-813D-9786025D5B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4432" y="1700808"/>
            <a:ext cx="11773422" cy="120750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D2452F7-40D6-4C7A-9A2D-38525F29D649}"/>
              </a:ext>
            </a:extLst>
          </p:cNvPr>
          <p:cNvGrpSpPr/>
          <p:nvPr userDrawn="1"/>
        </p:nvGrpSpPr>
        <p:grpSpPr>
          <a:xfrm flipH="1">
            <a:off x="9983638" y="-44624"/>
            <a:ext cx="2182855" cy="2445620"/>
            <a:chOff x="32161" y="-125497"/>
            <a:chExt cx="2052342" cy="24283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BA9D8D-D643-4FF2-B2E7-D81353E8B5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4" t="10677" r="9350" b="3579"/>
            <a:stretch/>
          </p:blipFill>
          <p:spPr>
            <a:xfrm rot="5400000">
              <a:off x="98302" y="-191638"/>
              <a:ext cx="1754299" cy="18865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E377BC2-63DF-4449-B276-857B88B28B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11442"/>
            <a:stretch/>
          </p:blipFill>
          <p:spPr>
            <a:xfrm rot="18850759">
              <a:off x="453983" y="672363"/>
              <a:ext cx="2058172" cy="1202868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93B4B3-A8C6-414F-8CC1-7B6518A0D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32161" y="6356351"/>
            <a:ext cx="12134332" cy="5290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BB89EE-F179-4C53-A707-9A2847A06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2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1FB9F-384E-4F01-A9D0-B33B1DA5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EF93C0-78E4-4978-8032-31E522F780AC}"/>
              </a:ext>
            </a:extLst>
          </p:cNvPr>
          <p:cNvSpPr/>
          <p:nvPr/>
        </p:nvSpPr>
        <p:spPr>
          <a:xfrm>
            <a:off x="1066508" y="908720"/>
            <a:ext cx="770485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+ ২৪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03059-2844-47A0-BEA6-EF207E8C5C99}"/>
              </a:ext>
            </a:extLst>
          </p:cNvPr>
          <p:cNvSpPr/>
          <p:nvPr/>
        </p:nvSpPr>
        <p:spPr>
          <a:xfrm>
            <a:off x="6239222" y="1916832"/>
            <a:ext cx="2520280" cy="3672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E65B7270-61F6-4571-A676-F75D291E4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47928"/>
              </p:ext>
            </p:extLst>
          </p:nvPr>
        </p:nvGraphicFramePr>
        <p:xfrm>
          <a:off x="3003985" y="516251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A1FBDCB7-BF3A-429A-92C2-245BC8AEF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59381"/>
              </p:ext>
            </p:extLst>
          </p:nvPr>
        </p:nvGraphicFramePr>
        <p:xfrm>
          <a:off x="3003985" y="485239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08FFDFA6-A1D3-444E-934C-2933A635C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471467"/>
              </p:ext>
            </p:extLst>
          </p:nvPr>
        </p:nvGraphicFramePr>
        <p:xfrm>
          <a:off x="3003985" y="45643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8C2FAC80-696A-4CE7-A385-B6795876C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40692"/>
              </p:ext>
            </p:extLst>
          </p:nvPr>
        </p:nvGraphicFramePr>
        <p:xfrm>
          <a:off x="3003985" y="42763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21A6807-8A53-439D-AD49-CFB7D0810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97482"/>
              </p:ext>
            </p:extLst>
          </p:nvPr>
        </p:nvGraphicFramePr>
        <p:xfrm>
          <a:off x="3003985" y="398829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09ED8AA-49B7-411E-ADE9-617091751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202552"/>
              </p:ext>
            </p:extLst>
          </p:nvPr>
        </p:nvGraphicFramePr>
        <p:xfrm>
          <a:off x="3003985" y="370026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8486E60D-FBD1-4CEE-B1C9-5D5A6B064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87325"/>
              </p:ext>
            </p:extLst>
          </p:nvPr>
        </p:nvGraphicFramePr>
        <p:xfrm>
          <a:off x="3003985" y="341223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55673DAC-7BBC-473C-BD77-6BB9B524C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945136"/>
              </p:ext>
            </p:extLst>
          </p:nvPr>
        </p:nvGraphicFramePr>
        <p:xfrm>
          <a:off x="3003985" y="312420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CEBE5ECD-E2A6-490C-A024-6DE173523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60486"/>
              </p:ext>
            </p:extLst>
          </p:nvPr>
        </p:nvGraphicFramePr>
        <p:xfrm>
          <a:off x="3003985" y="28361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D3A8E09D-C593-4265-B9FB-A4277AACA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01431"/>
              </p:ext>
            </p:extLst>
          </p:nvPr>
        </p:nvGraphicFramePr>
        <p:xfrm>
          <a:off x="3003985" y="254813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F55F4FA2-62F9-495A-A62E-BFF39BBDA85B}"/>
              </a:ext>
            </a:extLst>
          </p:cNvPr>
          <p:cNvSpPr/>
          <p:nvPr/>
        </p:nvSpPr>
        <p:spPr>
          <a:xfrm>
            <a:off x="2710830" y="1916832"/>
            <a:ext cx="2808312" cy="3672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E681D90-DCE2-4F56-B8BD-4026397AF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49267"/>
              </p:ext>
            </p:extLst>
          </p:nvPr>
        </p:nvGraphicFramePr>
        <p:xfrm>
          <a:off x="3585172" y="517928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A974AC8A-97D0-406D-A87A-B82E923D9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07407"/>
              </p:ext>
            </p:extLst>
          </p:nvPr>
        </p:nvGraphicFramePr>
        <p:xfrm>
          <a:off x="3585172" y="48691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85006830-CBEE-4DF7-A2E2-282BF3A43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49872"/>
              </p:ext>
            </p:extLst>
          </p:nvPr>
        </p:nvGraphicFramePr>
        <p:xfrm>
          <a:off x="3585172" y="45811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" name="Table 12">
            <a:extLst>
              <a:ext uri="{FF2B5EF4-FFF2-40B4-BE49-F238E27FC236}">
                <a16:creationId xmlns:a16="http://schemas.microsoft.com/office/drawing/2014/main" id="{70AF3529-F6DA-4725-B63C-39D016C19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8987"/>
              </p:ext>
            </p:extLst>
          </p:nvPr>
        </p:nvGraphicFramePr>
        <p:xfrm>
          <a:off x="3585172" y="429309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C6B3799B-9AE6-4622-BDCD-3BA47358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66036"/>
              </p:ext>
            </p:extLst>
          </p:nvPr>
        </p:nvGraphicFramePr>
        <p:xfrm>
          <a:off x="3585172" y="400506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" name="Table 12">
            <a:extLst>
              <a:ext uri="{FF2B5EF4-FFF2-40B4-BE49-F238E27FC236}">
                <a16:creationId xmlns:a16="http://schemas.microsoft.com/office/drawing/2014/main" id="{6B389386-6618-4F58-B0DA-AA7301606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693366"/>
              </p:ext>
            </p:extLst>
          </p:nvPr>
        </p:nvGraphicFramePr>
        <p:xfrm>
          <a:off x="3585172" y="371703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64BE894A-14AB-42F3-9FFD-700573A47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4461"/>
              </p:ext>
            </p:extLst>
          </p:nvPr>
        </p:nvGraphicFramePr>
        <p:xfrm>
          <a:off x="3585172" y="342900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6" name="Table 12">
            <a:extLst>
              <a:ext uri="{FF2B5EF4-FFF2-40B4-BE49-F238E27FC236}">
                <a16:creationId xmlns:a16="http://schemas.microsoft.com/office/drawing/2014/main" id="{950E1D27-89F7-42C7-B6CC-352D23E33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79905"/>
              </p:ext>
            </p:extLst>
          </p:nvPr>
        </p:nvGraphicFramePr>
        <p:xfrm>
          <a:off x="3585172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38562CE7-8263-4493-B0B0-480F6F699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90215"/>
              </p:ext>
            </p:extLst>
          </p:nvPr>
        </p:nvGraphicFramePr>
        <p:xfrm>
          <a:off x="3585172" y="285293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8" name="Table 12">
            <a:extLst>
              <a:ext uri="{FF2B5EF4-FFF2-40B4-BE49-F238E27FC236}">
                <a16:creationId xmlns:a16="http://schemas.microsoft.com/office/drawing/2014/main" id="{E3B64AD0-4D5D-4EE7-BACC-1520CA0E7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91503"/>
              </p:ext>
            </p:extLst>
          </p:nvPr>
        </p:nvGraphicFramePr>
        <p:xfrm>
          <a:off x="3585172" y="256490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9" name="Table 12">
            <a:extLst>
              <a:ext uri="{FF2B5EF4-FFF2-40B4-BE49-F238E27FC236}">
                <a16:creationId xmlns:a16="http://schemas.microsoft.com/office/drawing/2014/main" id="{BBBB1330-B636-421C-9BE7-5833FBA75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722590"/>
              </p:ext>
            </p:extLst>
          </p:nvPr>
        </p:nvGraphicFramePr>
        <p:xfrm>
          <a:off x="4150990" y="517928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0" name="Table 12">
            <a:extLst>
              <a:ext uri="{FF2B5EF4-FFF2-40B4-BE49-F238E27FC236}">
                <a16:creationId xmlns:a16="http://schemas.microsoft.com/office/drawing/2014/main" id="{E0849575-EE12-4D00-9B29-779E6D23F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88936"/>
              </p:ext>
            </p:extLst>
          </p:nvPr>
        </p:nvGraphicFramePr>
        <p:xfrm>
          <a:off x="4150990" y="48691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1" name="Table 12">
            <a:extLst>
              <a:ext uri="{FF2B5EF4-FFF2-40B4-BE49-F238E27FC236}">
                <a16:creationId xmlns:a16="http://schemas.microsoft.com/office/drawing/2014/main" id="{035B8DE2-55A1-456D-9845-A46D4C1FD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15166"/>
              </p:ext>
            </p:extLst>
          </p:nvPr>
        </p:nvGraphicFramePr>
        <p:xfrm>
          <a:off x="4150990" y="45811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2B8595CA-146A-4801-B3A5-4E44A03F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09590"/>
              </p:ext>
            </p:extLst>
          </p:nvPr>
        </p:nvGraphicFramePr>
        <p:xfrm>
          <a:off x="4150990" y="429309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3" name="Table 12">
            <a:extLst>
              <a:ext uri="{FF2B5EF4-FFF2-40B4-BE49-F238E27FC236}">
                <a16:creationId xmlns:a16="http://schemas.microsoft.com/office/drawing/2014/main" id="{3DDE1189-7D3D-46D9-B062-60EAFD3104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27205"/>
              </p:ext>
            </p:extLst>
          </p:nvPr>
        </p:nvGraphicFramePr>
        <p:xfrm>
          <a:off x="4150990" y="400506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4" name="Table 12">
            <a:extLst>
              <a:ext uri="{FF2B5EF4-FFF2-40B4-BE49-F238E27FC236}">
                <a16:creationId xmlns:a16="http://schemas.microsoft.com/office/drawing/2014/main" id="{668035DA-01A8-427B-B3E4-898C59EB5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719221"/>
              </p:ext>
            </p:extLst>
          </p:nvPr>
        </p:nvGraphicFramePr>
        <p:xfrm>
          <a:off x="4150990" y="371703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5" name="Table 12">
            <a:extLst>
              <a:ext uri="{FF2B5EF4-FFF2-40B4-BE49-F238E27FC236}">
                <a16:creationId xmlns:a16="http://schemas.microsoft.com/office/drawing/2014/main" id="{887CCE25-1EB7-4066-8ED2-18890A877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7369"/>
              </p:ext>
            </p:extLst>
          </p:nvPr>
        </p:nvGraphicFramePr>
        <p:xfrm>
          <a:off x="4150990" y="342900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6" name="Table 12">
            <a:extLst>
              <a:ext uri="{FF2B5EF4-FFF2-40B4-BE49-F238E27FC236}">
                <a16:creationId xmlns:a16="http://schemas.microsoft.com/office/drawing/2014/main" id="{6D6AFA74-9BB9-46C8-B7FA-D45805E2A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362594"/>
              </p:ext>
            </p:extLst>
          </p:nvPr>
        </p:nvGraphicFramePr>
        <p:xfrm>
          <a:off x="4150990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7" name="Table 12">
            <a:extLst>
              <a:ext uri="{FF2B5EF4-FFF2-40B4-BE49-F238E27FC236}">
                <a16:creationId xmlns:a16="http://schemas.microsoft.com/office/drawing/2014/main" id="{067C8E75-D744-4B51-B8B0-710B6DB0B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815543"/>
              </p:ext>
            </p:extLst>
          </p:nvPr>
        </p:nvGraphicFramePr>
        <p:xfrm>
          <a:off x="4150990" y="285293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8" name="Table 12">
            <a:extLst>
              <a:ext uri="{FF2B5EF4-FFF2-40B4-BE49-F238E27FC236}">
                <a16:creationId xmlns:a16="http://schemas.microsoft.com/office/drawing/2014/main" id="{DC25A1F0-EA46-4761-811E-87064AD2A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08777"/>
              </p:ext>
            </p:extLst>
          </p:nvPr>
        </p:nvGraphicFramePr>
        <p:xfrm>
          <a:off x="4150990" y="256490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3" name="Table 12">
            <a:extLst>
              <a:ext uri="{FF2B5EF4-FFF2-40B4-BE49-F238E27FC236}">
                <a16:creationId xmlns:a16="http://schemas.microsoft.com/office/drawing/2014/main" id="{82DC8B96-8B7D-4685-82C9-2B1766F15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414094"/>
              </p:ext>
            </p:extLst>
          </p:nvPr>
        </p:nvGraphicFramePr>
        <p:xfrm>
          <a:off x="6537500" y="517928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4" name="Table 12">
            <a:extLst>
              <a:ext uri="{FF2B5EF4-FFF2-40B4-BE49-F238E27FC236}">
                <a16:creationId xmlns:a16="http://schemas.microsoft.com/office/drawing/2014/main" id="{DB133750-4D68-4B26-8876-2C88F3D14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37450"/>
              </p:ext>
            </p:extLst>
          </p:nvPr>
        </p:nvGraphicFramePr>
        <p:xfrm>
          <a:off x="6537500" y="48691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5" name="Table 12">
            <a:extLst>
              <a:ext uri="{FF2B5EF4-FFF2-40B4-BE49-F238E27FC236}">
                <a16:creationId xmlns:a16="http://schemas.microsoft.com/office/drawing/2014/main" id="{6CC1E92B-3985-417A-9CD2-BFC7F485B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79669"/>
              </p:ext>
            </p:extLst>
          </p:nvPr>
        </p:nvGraphicFramePr>
        <p:xfrm>
          <a:off x="6537500" y="45811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6" name="Table 12">
            <a:extLst>
              <a:ext uri="{FF2B5EF4-FFF2-40B4-BE49-F238E27FC236}">
                <a16:creationId xmlns:a16="http://schemas.microsoft.com/office/drawing/2014/main" id="{841DAF43-1D36-4963-9242-4F8DEF442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618404"/>
              </p:ext>
            </p:extLst>
          </p:nvPr>
        </p:nvGraphicFramePr>
        <p:xfrm>
          <a:off x="6537500" y="429309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7" name="Table 12">
            <a:extLst>
              <a:ext uri="{FF2B5EF4-FFF2-40B4-BE49-F238E27FC236}">
                <a16:creationId xmlns:a16="http://schemas.microsoft.com/office/drawing/2014/main" id="{FE88F495-4E73-47AB-803E-EDCDFE618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048852"/>
              </p:ext>
            </p:extLst>
          </p:nvPr>
        </p:nvGraphicFramePr>
        <p:xfrm>
          <a:off x="6537500" y="400506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8" name="Table 12">
            <a:extLst>
              <a:ext uri="{FF2B5EF4-FFF2-40B4-BE49-F238E27FC236}">
                <a16:creationId xmlns:a16="http://schemas.microsoft.com/office/drawing/2014/main" id="{1746D399-02C8-4F39-9655-6B70F667A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48053"/>
              </p:ext>
            </p:extLst>
          </p:nvPr>
        </p:nvGraphicFramePr>
        <p:xfrm>
          <a:off x="6537500" y="371703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9" name="Table 12">
            <a:extLst>
              <a:ext uri="{FF2B5EF4-FFF2-40B4-BE49-F238E27FC236}">
                <a16:creationId xmlns:a16="http://schemas.microsoft.com/office/drawing/2014/main" id="{E96D590A-EEB1-4E80-8BA7-6B9167D61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94061"/>
              </p:ext>
            </p:extLst>
          </p:nvPr>
        </p:nvGraphicFramePr>
        <p:xfrm>
          <a:off x="6537500" y="342900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0" name="Table 12">
            <a:extLst>
              <a:ext uri="{FF2B5EF4-FFF2-40B4-BE49-F238E27FC236}">
                <a16:creationId xmlns:a16="http://schemas.microsoft.com/office/drawing/2014/main" id="{316DEEB4-445A-46A3-9C33-B534FC8C4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545367"/>
              </p:ext>
            </p:extLst>
          </p:nvPr>
        </p:nvGraphicFramePr>
        <p:xfrm>
          <a:off x="6537500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1" name="Table 12">
            <a:extLst>
              <a:ext uri="{FF2B5EF4-FFF2-40B4-BE49-F238E27FC236}">
                <a16:creationId xmlns:a16="http://schemas.microsoft.com/office/drawing/2014/main" id="{D414D7D0-E49B-4353-A498-4A08385C2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73442"/>
              </p:ext>
            </p:extLst>
          </p:nvPr>
        </p:nvGraphicFramePr>
        <p:xfrm>
          <a:off x="6537500" y="285293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2" name="Table 12">
            <a:extLst>
              <a:ext uri="{FF2B5EF4-FFF2-40B4-BE49-F238E27FC236}">
                <a16:creationId xmlns:a16="http://schemas.microsoft.com/office/drawing/2014/main" id="{7DD84AEE-6053-4837-AF39-F29F32662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907221"/>
              </p:ext>
            </p:extLst>
          </p:nvPr>
        </p:nvGraphicFramePr>
        <p:xfrm>
          <a:off x="6537500" y="256490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3" name="Table 12">
            <a:extLst>
              <a:ext uri="{FF2B5EF4-FFF2-40B4-BE49-F238E27FC236}">
                <a16:creationId xmlns:a16="http://schemas.microsoft.com/office/drawing/2014/main" id="{E4AAC633-A6BA-4408-9E4A-25457E5FA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151692"/>
              </p:ext>
            </p:extLst>
          </p:nvPr>
        </p:nvGraphicFramePr>
        <p:xfrm>
          <a:off x="7185572" y="517928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4" name="Table 12">
            <a:extLst>
              <a:ext uri="{FF2B5EF4-FFF2-40B4-BE49-F238E27FC236}">
                <a16:creationId xmlns:a16="http://schemas.microsoft.com/office/drawing/2014/main" id="{F6C15F4B-BEA2-4227-AB84-A44F4F056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42193"/>
              </p:ext>
            </p:extLst>
          </p:nvPr>
        </p:nvGraphicFramePr>
        <p:xfrm>
          <a:off x="7185572" y="48691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5" name="Table 12">
            <a:extLst>
              <a:ext uri="{FF2B5EF4-FFF2-40B4-BE49-F238E27FC236}">
                <a16:creationId xmlns:a16="http://schemas.microsoft.com/office/drawing/2014/main" id="{C6771D38-7914-421B-B649-4A3048D87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12106"/>
              </p:ext>
            </p:extLst>
          </p:nvPr>
        </p:nvGraphicFramePr>
        <p:xfrm>
          <a:off x="7185572" y="45811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6" name="Table 12">
            <a:extLst>
              <a:ext uri="{FF2B5EF4-FFF2-40B4-BE49-F238E27FC236}">
                <a16:creationId xmlns:a16="http://schemas.microsoft.com/office/drawing/2014/main" id="{C2F6F236-5B17-4BBD-9023-BC7F1F91C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7024"/>
              </p:ext>
            </p:extLst>
          </p:nvPr>
        </p:nvGraphicFramePr>
        <p:xfrm>
          <a:off x="7185572" y="429309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7" name="Table 12">
            <a:extLst>
              <a:ext uri="{FF2B5EF4-FFF2-40B4-BE49-F238E27FC236}">
                <a16:creationId xmlns:a16="http://schemas.microsoft.com/office/drawing/2014/main" id="{35C938DF-DEE4-4674-910E-5CD2A2789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20217"/>
              </p:ext>
            </p:extLst>
          </p:nvPr>
        </p:nvGraphicFramePr>
        <p:xfrm>
          <a:off x="7185572" y="400506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8" name="Table 12">
            <a:extLst>
              <a:ext uri="{FF2B5EF4-FFF2-40B4-BE49-F238E27FC236}">
                <a16:creationId xmlns:a16="http://schemas.microsoft.com/office/drawing/2014/main" id="{E3DEE8C6-06B9-4884-9D68-2D9C605A9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1125"/>
              </p:ext>
            </p:extLst>
          </p:nvPr>
        </p:nvGraphicFramePr>
        <p:xfrm>
          <a:off x="7185572" y="371703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9" name="Table 12">
            <a:extLst>
              <a:ext uri="{FF2B5EF4-FFF2-40B4-BE49-F238E27FC236}">
                <a16:creationId xmlns:a16="http://schemas.microsoft.com/office/drawing/2014/main" id="{77757D4A-D348-4939-B0DC-9AC41BE8B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04239"/>
              </p:ext>
            </p:extLst>
          </p:nvPr>
        </p:nvGraphicFramePr>
        <p:xfrm>
          <a:off x="7185572" y="342900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0" name="Table 12">
            <a:extLst>
              <a:ext uri="{FF2B5EF4-FFF2-40B4-BE49-F238E27FC236}">
                <a16:creationId xmlns:a16="http://schemas.microsoft.com/office/drawing/2014/main" id="{2F9F617B-7822-4132-A1E5-B9424DB9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12583"/>
              </p:ext>
            </p:extLst>
          </p:nvPr>
        </p:nvGraphicFramePr>
        <p:xfrm>
          <a:off x="7185572" y="314096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1" name="Table 12">
            <a:extLst>
              <a:ext uri="{FF2B5EF4-FFF2-40B4-BE49-F238E27FC236}">
                <a16:creationId xmlns:a16="http://schemas.microsoft.com/office/drawing/2014/main" id="{DC490903-BA14-4A85-AEB5-3A751E46B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00431"/>
              </p:ext>
            </p:extLst>
          </p:nvPr>
        </p:nvGraphicFramePr>
        <p:xfrm>
          <a:off x="7185572" y="285293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2" name="Table 12">
            <a:extLst>
              <a:ext uri="{FF2B5EF4-FFF2-40B4-BE49-F238E27FC236}">
                <a16:creationId xmlns:a16="http://schemas.microsoft.com/office/drawing/2014/main" id="{DC6A313B-E4AE-4DA4-A016-B2876C2B2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7370"/>
              </p:ext>
            </p:extLst>
          </p:nvPr>
        </p:nvGraphicFramePr>
        <p:xfrm>
          <a:off x="7185572" y="256490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3" name="Table 12">
            <a:extLst>
              <a:ext uri="{FF2B5EF4-FFF2-40B4-BE49-F238E27FC236}">
                <a16:creationId xmlns:a16="http://schemas.microsoft.com/office/drawing/2014/main" id="{1899F812-7AE8-4B0F-9AD4-F7B7D5091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5030"/>
              </p:ext>
            </p:extLst>
          </p:nvPr>
        </p:nvGraphicFramePr>
        <p:xfrm>
          <a:off x="7823398" y="517928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4" name="Table 12">
            <a:extLst>
              <a:ext uri="{FF2B5EF4-FFF2-40B4-BE49-F238E27FC236}">
                <a16:creationId xmlns:a16="http://schemas.microsoft.com/office/drawing/2014/main" id="{3A5264E8-01DA-42AE-B727-A4A3F378E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68960"/>
              </p:ext>
            </p:extLst>
          </p:nvPr>
        </p:nvGraphicFramePr>
        <p:xfrm>
          <a:off x="7823398" y="486916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5" name="Table 12">
            <a:extLst>
              <a:ext uri="{FF2B5EF4-FFF2-40B4-BE49-F238E27FC236}">
                <a16:creationId xmlns:a16="http://schemas.microsoft.com/office/drawing/2014/main" id="{F503C52E-C4D7-4DC7-906D-B5F613B80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266757"/>
              </p:ext>
            </p:extLst>
          </p:nvPr>
        </p:nvGraphicFramePr>
        <p:xfrm>
          <a:off x="7823398" y="458112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6" name="Table 12">
            <a:extLst>
              <a:ext uri="{FF2B5EF4-FFF2-40B4-BE49-F238E27FC236}">
                <a16:creationId xmlns:a16="http://schemas.microsoft.com/office/drawing/2014/main" id="{45AB2627-B974-4B4A-B6A7-AC72FFAA1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76128"/>
              </p:ext>
            </p:extLst>
          </p:nvPr>
        </p:nvGraphicFramePr>
        <p:xfrm>
          <a:off x="7823398" y="429309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sp>
        <p:nvSpPr>
          <p:cNvPr id="69" name="Rectangle 68">
            <a:extLst>
              <a:ext uri="{FF2B5EF4-FFF2-40B4-BE49-F238E27FC236}">
                <a16:creationId xmlns:a16="http://schemas.microsoft.com/office/drawing/2014/main" id="{8C1B891F-6821-4AE2-A277-33497E6C4F31}"/>
              </a:ext>
            </a:extLst>
          </p:cNvPr>
          <p:cNvSpPr/>
          <p:nvPr/>
        </p:nvSpPr>
        <p:spPr>
          <a:xfrm>
            <a:off x="3401518" y="5667345"/>
            <a:ext cx="113876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AA26EEC-7879-4C01-8645-BD21A77D7DCE}"/>
              </a:ext>
            </a:extLst>
          </p:cNvPr>
          <p:cNvSpPr/>
          <p:nvPr/>
        </p:nvSpPr>
        <p:spPr>
          <a:xfrm>
            <a:off x="6612628" y="5661248"/>
            <a:ext cx="113876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0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000"/>
                            </p:stCondLst>
                            <p:childTnLst>
                              <p:par>
                                <p:cTn id="2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F9A7E2-7E10-43BB-9852-1DBB8DA1C7CE}"/>
              </a:ext>
            </a:extLst>
          </p:cNvPr>
          <p:cNvSpPr/>
          <p:nvPr/>
        </p:nvSpPr>
        <p:spPr>
          <a:xfrm>
            <a:off x="3010313" y="1124744"/>
            <a:ext cx="2014109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63AAC8AF-2944-432B-8120-96305ED48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713771"/>
              </p:ext>
            </p:extLst>
          </p:nvPr>
        </p:nvGraphicFramePr>
        <p:xfrm>
          <a:off x="702737" y="467522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4C93C9A8-651F-463E-98DC-A3A4B2FD0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717760"/>
              </p:ext>
            </p:extLst>
          </p:nvPr>
        </p:nvGraphicFramePr>
        <p:xfrm>
          <a:off x="702737" y="436509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36CDEA86-B4C3-4213-AD5A-AFDB453F1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94619"/>
              </p:ext>
            </p:extLst>
          </p:nvPr>
        </p:nvGraphicFramePr>
        <p:xfrm>
          <a:off x="702737" y="40770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D3BFD007-78C0-4B02-9BF0-1BAB15B31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86333"/>
              </p:ext>
            </p:extLst>
          </p:nvPr>
        </p:nvGraphicFramePr>
        <p:xfrm>
          <a:off x="702737" y="37890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9129AD27-2B6E-4538-8F03-A09202E43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52612"/>
              </p:ext>
            </p:extLst>
          </p:nvPr>
        </p:nvGraphicFramePr>
        <p:xfrm>
          <a:off x="702737" y="35010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BED32E6F-BDEF-49D9-B6B5-1D73E22C3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837588"/>
              </p:ext>
            </p:extLst>
          </p:nvPr>
        </p:nvGraphicFramePr>
        <p:xfrm>
          <a:off x="702737" y="32129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C993B6E2-4638-4B06-9585-B91509F40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15265"/>
              </p:ext>
            </p:extLst>
          </p:nvPr>
        </p:nvGraphicFramePr>
        <p:xfrm>
          <a:off x="702737" y="29249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A940B769-8C33-4758-BD0F-3B123893F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97339"/>
              </p:ext>
            </p:extLst>
          </p:nvPr>
        </p:nvGraphicFramePr>
        <p:xfrm>
          <a:off x="702737" y="26369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2269157C-0079-410C-A2F3-6DD7D35B7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27528"/>
              </p:ext>
            </p:extLst>
          </p:nvPr>
        </p:nvGraphicFramePr>
        <p:xfrm>
          <a:off x="702737" y="23488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D68AEC1C-329D-4F8C-9C29-F1A995FBC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40463"/>
              </p:ext>
            </p:extLst>
          </p:nvPr>
        </p:nvGraphicFramePr>
        <p:xfrm>
          <a:off x="702737" y="20608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EA4017B-C944-4334-A9BE-67A9776E6832}"/>
              </a:ext>
            </a:extLst>
          </p:cNvPr>
          <p:cNvSpPr/>
          <p:nvPr/>
        </p:nvSpPr>
        <p:spPr>
          <a:xfrm>
            <a:off x="486713" y="1124744"/>
            <a:ext cx="2307577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D812022-AD9F-492A-B0D0-E35EA2D59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31599"/>
              </p:ext>
            </p:extLst>
          </p:nvPr>
        </p:nvGraphicFramePr>
        <p:xfrm>
          <a:off x="105585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D36B7B17-6125-4036-8841-653F4A271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81436"/>
              </p:ext>
            </p:extLst>
          </p:nvPr>
        </p:nvGraphicFramePr>
        <p:xfrm>
          <a:off x="105585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36E4EDF1-3473-46F1-9650-5751ECCA6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93773"/>
              </p:ext>
            </p:extLst>
          </p:nvPr>
        </p:nvGraphicFramePr>
        <p:xfrm>
          <a:off x="105585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3479AA0E-F722-4D4A-912A-BB421BEA6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632357"/>
              </p:ext>
            </p:extLst>
          </p:nvPr>
        </p:nvGraphicFramePr>
        <p:xfrm>
          <a:off x="105585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13DF4A4B-8B12-4D41-8CA2-305E26B0A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01739"/>
              </p:ext>
            </p:extLst>
          </p:nvPr>
        </p:nvGraphicFramePr>
        <p:xfrm>
          <a:off x="1055851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5EE0CE2C-B3CD-41A2-96E3-F2FDEDEB7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70480"/>
              </p:ext>
            </p:extLst>
          </p:nvPr>
        </p:nvGraphicFramePr>
        <p:xfrm>
          <a:off x="1055851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BBFA746D-0082-4DDF-A423-C79E4895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85652"/>
              </p:ext>
            </p:extLst>
          </p:nvPr>
        </p:nvGraphicFramePr>
        <p:xfrm>
          <a:off x="1055851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7AB7F901-0514-4961-B732-A81CCF281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57882"/>
              </p:ext>
            </p:extLst>
          </p:nvPr>
        </p:nvGraphicFramePr>
        <p:xfrm>
          <a:off x="1055851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" name="Table 12">
            <a:extLst>
              <a:ext uri="{FF2B5EF4-FFF2-40B4-BE49-F238E27FC236}">
                <a16:creationId xmlns:a16="http://schemas.microsoft.com/office/drawing/2014/main" id="{699C805B-4DCD-4FC5-83F2-D8BB7922C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580294"/>
              </p:ext>
            </p:extLst>
          </p:nvPr>
        </p:nvGraphicFramePr>
        <p:xfrm>
          <a:off x="1055851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65B033F8-B5D4-4D4B-8779-F5B317D92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640629"/>
              </p:ext>
            </p:extLst>
          </p:nvPr>
        </p:nvGraphicFramePr>
        <p:xfrm>
          <a:off x="1055851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" name="Table 12">
            <a:extLst>
              <a:ext uri="{FF2B5EF4-FFF2-40B4-BE49-F238E27FC236}">
                <a16:creationId xmlns:a16="http://schemas.microsoft.com/office/drawing/2014/main" id="{EA508D10-1080-4927-AC11-10126C8E6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2485"/>
              </p:ext>
            </p:extLst>
          </p:nvPr>
        </p:nvGraphicFramePr>
        <p:xfrm>
          <a:off x="141589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6FA00742-AFC8-4366-AFC0-952F050A8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970109"/>
              </p:ext>
            </p:extLst>
          </p:nvPr>
        </p:nvGraphicFramePr>
        <p:xfrm>
          <a:off x="141589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6" name="Table 12">
            <a:extLst>
              <a:ext uri="{FF2B5EF4-FFF2-40B4-BE49-F238E27FC236}">
                <a16:creationId xmlns:a16="http://schemas.microsoft.com/office/drawing/2014/main" id="{22B6A269-49A2-4678-B683-C3B5F74FF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03718"/>
              </p:ext>
            </p:extLst>
          </p:nvPr>
        </p:nvGraphicFramePr>
        <p:xfrm>
          <a:off x="141589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7E97BB14-E000-4872-8289-355B0352F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668938"/>
              </p:ext>
            </p:extLst>
          </p:nvPr>
        </p:nvGraphicFramePr>
        <p:xfrm>
          <a:off x="141589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8" name="Table 12">
            <a:extLst>
              <a:ext uri="{FF2B5EF4-FFF2-40B4-BE49-F238E27FC236}">
                <a16:creationId xmlns:a16="http://schemas.microsoft.com/office/drawing/2014/main" id="{E297209E-EC72-4BD0-9DA5-F2B7E4BD94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783"/>
              </p:ext>
            </p:extLst>
          </p:nvPr>
        </p:nvGraphicFramePr>
        <p:xfrm>
          <a:off x="1415891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9" name="Table 12">
            <a:extLst>
              <a:ext uri="{FF2B5EF4-FFF2-40B4-BE49-F238E27FC236}">
                <a16:creationId xmlns:a16="http://schemas.microsoft.com/office/drawing/2014/main" id="{1B4109F6-C962-46E4-9E2D-2B9E84508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71176"/>
              </p:ext>
            </p:extLst>
          </p:nvPr>
        </p:nvGraphicFramePr>
        <p:xfrm>
          <a:off x="1415891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0" name="Table 12">
            <a:extLst>
              <a:ext uri="{FF2B5EF4-FFF2-40B4-BE49-F238E27FC236}">
                <a16:creationId xmlns:a16="http://schemas.microsoft.com/office/drawing/2014/main" id="{2E14B1CD-AAB0-4C4E-BA22-25B1682B1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894827"/>
              </p:ext>
            </p:extLst>
          </p:nvPr>
        </p:nvGraphicFramePr>
        <p:xfrm>
          <a:off x="1415891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1" name="Table 12">
            <a:extLst>
              <a:ext uri="{FF2B5EF4-FFF2-40B4-BE49-F238E27FC236}">
                <a16:creationId xmlns:a16="http://schemas.microsoft.com/office/drawing/2014/main" id="{E009D913-1E21-4B59-8D11-4075395BA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70355"/>
              </p:ext>
            </p:extLst>
          </p:nvPr>
        </p:nvGraphicFramePr>
        <p:xfrm>
          <a:off x="1415891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7D4A51FB-AEC0-4022-8FA4-3B3D72102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73796"/>
              </p:ext>
            </p:extLst>
          </p:nvPr>
        </p:nvGraphicFramePr>
        <p:xfrm>
          <a:off x="1415891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3" name="Table 12">
            <a:extLst>
              <a:ext uri="{FF2B5EF4-FFF2-40B4-BE49-F238E27FC236}">
                <a16:creationId xmlns:a16="http://schemas.microsoft.com/office/drawing/2014/main" id="{A3ECE84E-4F5B-4454-A1AD-006B352C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39247"/>
              </p:ext>
            </p:extLst>
          </p:nvPr>
        </p:nvGraphicFramePr>
        <p:xfrm>
          <a:off x="1415891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6" name="Table 12">
            <a:extLst>
              <a:ext uri="{FF2B5EF4-FFF2-40B4-BE49-F238E27FC236}">
                <a16:creationId xmlns:a16="http://schemas.microsoft.com/office/drawing/2014/main" id="{7F9AD53B-93C1-49A1-96DB-2F4AFA75A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7058"/>
              </p:ext>
            </p:extLst>
          </p:nvPr>
        </p:nvGraphicFramePr>
        <p:xfrm>
          <a:off x="321609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7" name="Table 12">
            <a:extLst>
              <a:ext uri="{FF2B5EF4-FFF2-40B4-BE49-F238E27FC236}">
                <a16:creationId xmlns:a16="http://schemas.microsoft.com/office/drawing/2014/main" id="{6100D3BC-96C1-4B80-BCCC-977E06F99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17613"/>
              </p:ext>
            </p:extLst>
          </p:nvPr>
        </p:nvGraphicFramePr>
        <p:xfrm>
          <a:off x="321609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8" name="Table 12">
            <a:extLst>
              <a:ext uri="{FF2B5EF4-FFF2-40B4-BE49-F238E27FC236}">
                <a16:creationId xmlns:a16="http://schemas.microsoft.com/office/drawing/2014/main" id="{00CA7909-8647-4658-924A-D1927088D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56645"/>
              </p:ext>
            </p:extLst>
          </p:nvPr>
        </p:nvGraphicFramePr>
        <p:xfrm>
          <a:off x="321609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9" name="Table 12">
            <a:extLst>
              <a:ext uri="{FF2B5EF4-FFF2-40B4-BE49-F238E27FC236}">
                <a16:creationId xmlns:a16="http://schemas.microsoft.com/office/drawing/2014/main" id="{A5E5CF18-9B8A-4BE7-A589-1F1E97AF9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77574"/>
              </p:ext>
            </p:extLst>
          </p:nvPr>
        </p:nvGraphicFramePr>
        <p:xfrm>
          <a:off x="321609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0" name="Table 12">
            <a:extLst>
              <a:ext uri="{FF2B5EF4-FFF2-40B4-BE49-F238E27FC236}">
                <a16:creationId xmlns:a16="http://schemas.microsoft.com/office/drawing/2014/main" id="{58E3AC10-FF9D-41FD-A4B7-85B25E316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286879"/>
              </p:ext>
            </p:extLst>
          </p:nvPr>
        </p:nvGraphicFramePr>
        <p:xfrm>
          <a:off x="3216091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1" name="Table 12">
            <a:extLst>
              <a:ext uri="{FF2B5EF4-FFF2-40B4-BE49-F238E27FC236}">
                <a16:creationId xmlns:a16="http://schemas.microsoft.com/office/drawing/2014/main" id="{AB21CF72-ECD7-45AF-BA20-38A8A4A21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38085"/>
              </p:ext>
            </p:extLst>
          </p:nvPr>
        </p:nvGraphicFramePr>
        <p:xfrm>
          <a:off x="3216091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2" name="Table 12">
            <a:extLst>
              <a:ext uri="{FF2B5EF4-FFF2-40B4-BE49-F238E27FC236}">
                <a16:creationId xmlns:a16="http://schemas.microsoft.com/office/drawing/2014/main" id="{3D7DAF02-9B20-488A-9BF4-9249111D4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062211"/>
              </p:ext>
            </p:extLst>
          </p:nvPr>
        </p:nvGraphicFramePr>
        <p:xfrm>
          <a:off x="3216091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3" name="Table 12">
            <a:extLst>
              <a:ext uri="{FF2B5EF4-FFF2-40B4-BE49-F238E27FC236}">
                <a16:creationId xmlns:a16="http://schemas.microsoft.com/office/drawing/2014/main" id="{07CDEA29-C2AB-46B5-B97A-7F436CCD9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26227"/>
              </p:ext>
            </p:extLst>
          </p:nvPr>
        </p:nvGraphicFramePr>
        <p:xfrm>
          <a:off x="3216091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4" name="Table 12">
            <a:extLst>
              <a:ext uri="{FF2B5EF4-FFF2-40B4-BE49-F238E27FC236}">
                <a16:creationId xmlns:a16="http://schemas.microsoft.com/office/drawing/2014/main" id="{E8690A14-FA54-41FE-8A9C-FE4110EE4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05707"/>
              </p:ext>
            </p:extLst>
          </p:nvPr>
        </p:nvGraphicFramePr>
        <p:xfrm>
          <a:off x="3216091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5" name="Table 12">
            <a:extLst>
              <a:ext uri="{FF2B5EF4-FFF2-40B4-BE49-F238E27FC236}">
                <a16:creationId xmlns:a16="http://schemas.microsoft.com/office/drawing/2014/main" id="{309030D5-C0DD-448F-95F1-5D24FD362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81383"/>
              </p:ext>
            </p:extLst>
          </p:nvPr>
        </p:nvGraphicFramePr>
        <p:xfrm>
          <a:off x="3216091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6" name="Table 12">
            <a:extLst>
              <a:ext uri="{FF2B5EF4-FFF2-40B4-BE49-F238E27FC236}">
                <a16:creationId xmlns:a16="http://schemas.microsoft.com/office/drawing/2014/main" id="{1F866C00-5891-4142-A68B-CCDD14485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76216"/>
              </p:ext>
            </p:extLst>
          </p:nvPr>
        </p:nvGraphicFramePr>
        <p:xfrm>
          <a:off x="3648139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7" name="Table 12">
            <a:extLst>
              <a:ext uri="{FF2B5EF4-FFF2-40B4-BE49-F238E27FC236}">
                <a16:creationId xmlns:a16="http://schemas.microsoft.com/office/drawing/2014/main" id="{6B806B1C-A548-4F6B-A429-CC88AEA00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57186"/>
              </p:ext>
            </p:extLst>
          </p:nvPr>
        </p:nvGraphicFramePr>
        <p:xfrm>
          <a:off x="3648139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8" name="Table 12">
            <a:extLst>
              <a:ext uri="{FF2B5EF4-FFF2-40B4-BE49-F238E27FC236}">
                <a16:creationId xmlns:a16="http://schemas.microsoft.com/office/drawing/2014/main" id="{4AF370C4-7636-4B05-BDA1-F3D43A62A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69897"/>
              </p:ext>
            </p:extLst>
          </p:nvPr>
        </p:nvGraphicFramePr>
        <p:xfrm>
          <a:off x="3648139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9" name="Table 12">
            <a:extLst>
              <a:ext uri="{FF2B5EF4-FFF2-40B4-BE49-F238E27FC236}">
                <a16:creationId xmlns:a16="http://schemas.microsoft.com/office/drawing/2014/main" id="{4CB52F93-C58E-4627-BDDB-79C274CA9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562318"/>
              </p:ext>
            </p:extLst>
          </p:nvPr>
        </p:nvGraphicFramePr>
        <p:xfrm>
          <a:off x="3648139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0" name="Table 12">
            <a:extLst>
              <a:ext uri="{FF2B5EF4-FFF2-40B4-BE49-F238E27FC236}">
                <a16:creationId xmlns:a16="http://schemas.microsoft.com/office/drawing/2014/main" id="{0B1B03E9-F5EA-48A4-89FB-453C88977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18487"/>
              </p:ext>
            </p:extLst>
          </p:nvPr>
        </p:nvGraphicFramePr>
        <p:xfrm>
          <a:off x="3648139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1" name="Table 12">
            <a:extLst>
              <a:ext uri="{FF2B5EF4-FFF2-40B4-BE49-F238E27FC236}">
                <a16:creationId xmlns:a16="http://schemas.microsoft.com/office/drawing/2014/main" id="{E67363D8-DBD0-4577-B355-E43AB752F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99382"/>
              </p:ext>
            </p:extLst>
          </p:nvPr>
        </p:nvGraphicFramePr>
        <p:xfrm>
          <a:off x="3648139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2" name="Table 12">
            <a:extLst>
              <a:ext uri="{FF2B5EF4-FFF2-40B4-BE49-F238E27FC236}">
                <a16:creationId xmlns:a16="http://schemas.microsoft.com/office/drawing/2014/main" id="{4D67C753-C722-4586-BEE4-F4615090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076857"/>
              </p:ext>
            </p:extLst>
          </p:nvPr>
        </p:nvGraphicFramePr>
        <p:xfrm>
          <a:off x="3648139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3" name="Table 12">
            <a:extLst>
              <a:ext uri="{FF2B5EF4-FFF2-40B4-BE49-F238E27FC236}">
                <a16:creationId xmlns:a16="http://schemas.microsoft.com/office/drawing/2014/main" id="{4B1DD275-2821-405B-8727-D313ABFB8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35858"/>
              </p:ext>
            </p:extLst>
          </p:nvPr>
        </p:nvGraphicFramePr>
        <p:xfrm>
          <a:off x="3648139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4" name="Table 12">
            <a:extLst>
              <a:ext uri="{FF2B5EF4-FFF2-40B4-BE49-F238E27FC236}">
                <a16:creationId xmlns:a16="http://schemas.microsoft.com/office/drawing/2014/main" id="{6EB3D705-DAF0-4424-8A3C-8979FC511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18491"/>
              </p:ext>
            </p:extLst>
          </p:nvPr>
        </p:nvGraphicFramePr>
        <p:xfrm>
          <a:off x="3648139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5" name="Table 12">
            <a:extLst>
              <a:ext uri="{FF2B5EF4-FFF2-40B4-BE49-F238E27FC236}">
                <a16:creationId xmlns:a16="http://schemas.microsoft.com/office/drawing/2014/main" id="{00BDF830-6E75-472E-95A6-440357128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243063"/>
              </p:ext>
            </p:extLst>
          </p:nvPr>
        </p:nvGraphicFramePr>
        <p:xfrm>
          <a:off x="3648139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6" name="Table 12">
            <a:extLst>
              <a:ext uri="{FF2B5EF4-FFF2-40B4-BE49-F238E27FC236}">
                <a16:creationId xmlns:a16="http://schemas.microsoft.com/office/drawing/2014/main" id="{DC45092C-C5BA-406A-94D1-A5794517F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08562"/>
              </p:ext>
            </p:extLst>
          </p:nvPr>
        </p:nvGraphicFramePr>
        <p:xfrm>
          <a:off x="429621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7" name="Table 12">
            <a:extLst>
              <a:ext uri="{FF2B5EF4-FFF2-40B4-BE49-F238E27FC236}">
                <a16:creationId xmlns:a16="http://schemas.microsoft.com/office/drawing/2014/main" id="{07C33583-7813-49F0-BFE3-0DE77E54E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8905"/>
              </p:ext>
            </p:extLst>
          </p:nvPr>
        </p:nvGraphicFramePr>
        <p:xfrm>
          <a:off x="429621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8" name="Table 12">
            <a:extLst>
              <a:ext uri="{FF2B5EF4-FFF2-40B4-BE49-F238E27FC236}">
                <a16:creationId xmlns:a16="http://schemas.microsoft.com/office/drawing/2014/main" id="{2A9BF4B9-351C-4BF4-B84D-9211D2032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8420"/>
              </p:ext>
            </p:extLst>
          </p:nvPr>
        </p:nvGraphicFramePr>
        <p:xfrm>
          <a:off x="429621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9" name="Table 12">
            <a:extLst>
              <a:ext uri="{FF2B5EF4-FFF2-40B4-BE49-F238E27FC236}">
                <a16:creationId xmlns:a16="http://schemas.microsoft.com/office/drawing/2014/main" id="{E55E9BEA-701F-4AEB-A583-77F46310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24995"/>
              </p:ext>
            </p:extLst>
          </p:nvPr>
        </p:nvGraphicFramePr>
        <p:xfrm>
          <a:off x="429621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D8CA296-70DA-40B2-9EC1-265899609E11}"/>
              </a:ext>
            </a:extLst>
          </p:cNvPr>
          <p:cNvCxnSpPr>
            <a:cxnSpLocks/>
          </p:cNvCxnSpPr>
          <p:nvPr/>
        </p:nvCxnSpPr>
        <p:spPr>
          <a:xfrm flipV="1">
            <a:off x="558721" y="1988839"/>
            <a:ext cx="22458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4AD6001-0906-4D09-9C64-183482E8CFA9}"/>
              </a:ext>
            </a:extLst>
          </p:cNvPr>
          <p:cNvCxnSpPr>
            <a:cxnSpLocks/>
          </p:cNvCxnSpPr>
          <p:nvPr/>
        </p:nvCxnSpPr>
        <p:spPr>
          <a:xfrm flipV="1">
            <a:off x="3000067" y="1988839"/>
            <a:ext cx="202435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628356-7377-47A7-85C7-A2985EA361CA}"/>
              </a:ext>
            </a:extLst>
          </p:cNvPr>
          <p:cNvCxnSpPr>
            <a:cxnSpLocks/>
          </p:cNvCxnSpPr>
          <p:nvPr/>
        </p:nvCxnSpPr>
        <p:spPr>
          <a:xfrm>
            <a:off x="1919947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66DF5F-7D13-4AF9-AA06-258A5A7DDF3C}"/>
              </a:ext>
            </a:extLst>
          </p:cNvPr>
          <p:cNvCxnSpPr>
            <a:cxnSpLocks/>
          </p:cNvCxnSpPr>
          <p:nvPr/>
        </p:nvCxnSpPr>
        <p:spPr>
          <a:xfrm>
            <a:off x="4080187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BBE86D4-9839-45FA-B46E-4E0898FF4916}"/>
              </a:ext>
            </a:extLst>
          </p:cNvPr>
          <p:cNvSpPr/>
          <p:nvPr/>
        </p:nvSpPr>
        <p:spPr>
          <a:xfrm>
            <a:off x="964010" y="1215043"/>
            <a:ext cx="830676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455C522-EE75-46D1-A88E-6C88EB040987}"/>
              </a:ext>
            </a:extLst>
          </p:cNvPr>
          <p:cNvSpPr/>
          <p:nvPr/>
        </p:nvSpPr>
        <p:spPr>
          <a:xfrm>
            <a:off x="1892453" y="1196752"/>
            <a:ext cx="891590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0156BEB-1CD6-41A3-95FD-CBDE96F4CF4C}"/>
              </a:ext>
            </a:extLst>
          </p:cNvPr>
          <p:cNvSpPr/>
          <p:nvPr/>
        </p:nvSpPr>
        <p:spPr>
          <a:xfrm>
            <a:off x="3216091" y="1215043"/>
            <a:ext cx="747320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A62C9D1-EC6F-48C1-819E-1C8325DC0A1F}"/>
              </a:ext>
            </a:extLst>
          </p:cNvPr>
          <p:cNvSpPr/>
          <p:nvPr/>
        </p:nvSpPr>
        <p:spPr>
          <a:xfrm>
            <a:off x="4224203" y="1196752"/>
            <a:ext cx="800219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B555FE0-E60D-47F9-A0F9-331156A59ECB}"/>
              </a:ext>
            </a:extLst>
          </p:cNvPr>
          <p:cNvSpPr/>
          <p:nvPr/>
        </p:nvSpPr>
        <p:spPr>
          <a:xfrm>
            <a:off x="5177479" y="1124744"/>
            <a:ext cx="3438007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265470F-F4E5-46FA-9D54-C96D749B6907}"/>
              </a:ext>
            </a:extLst>
          </p:cNvPr>
          <p:cNvCxnSpPr>
            <a:cxnSpLocks/>
          </p:cNvCxnSpPr>
          <p:nvPr/>
        </p:nvCxnSpPr>
        <p:spPr>
          <a:xfrm flipV="1">
            <a:off x="5167233" y="1988840"/>
            <a:ext cx="343800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11C7BC7-D700-400B-84C1-0E20B2951E89}"/>
              </a:ext>
            </a:extLst>
          </p:cNvPr>
          <p:cNvCxnSpPr>
            <a:cxnSpLocks/>
          </p:cNvCxnSpPr>
          <p:nvPr/>
        </p:nvCxnSpPr>
        <p:spPr>
          <a:xfrm>
            <a:off x="7752595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6ACE0A9F-5D56-4B7C-B280-962BB51E71F8}"/>
              </a:ext>
            </a:extLst>
          </p:cNvPr>
          <p:cNvSpPr/>
          <p:nvPr/>
        </p:nvSpPr>
        <p:spPr>
          <a:xfrm>
            <a:off x="6096411" y="1215043"/>
            <a:ext cx="747320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A2B99E-D656-44EB-8ED3-14C56F482E80}"/>
              </a:ext>
            </a:extLst>
          </p:cNvPr>
          <p:cNvSpPr/>
          <p:nvPr/>
        </p:nvSpPr>
        <p:spPr>
          <a:xfrm>
            <a:off x="7672456" y="1196752"/>
            <a:ext cx="800219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FF0DD3-434F-4955-969A-E913FD72C36E}"/>
              </a:ext>
            </a:extLst>
          </p:cNvPr>
          <p:cNvSpPr/>
          <p:nvPr/>
        </p:nvSpPr>
        <p:spPr>
          <a:xfrm>
            <a:off x="9343698" y="1124744"/>
            <a:ext cx="2152108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4C907FA-9A83-4443-B049-4617ECD8D877}"/>
              </a:ext>
            </a:extLst>
          </p:cNvPr>
          <p:cNvCxnSpPr>
            <a:cxnSpLocks/>
          </p:cNvCxnSpPr>
          <p:nvPr/>
        </p:nvCxnSpPr>
        <p:spPr>
          <a:xfrm>
            <a:off x="9333452" y="1988840"/>
            <a:ext cx="215210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18AA81-22DA-4934-8BDF-EBBBC2D13A1F}"/>
              </a:ext>
            </a:extLst>
          </p:cNvPr>
          <p:cNvCxnSpPr>
            <a:cxnSpLocks/>
          </p:cNvCxnSpPr>
          <p:nvPr/>
        </p:nvCxnSpPr>
        <p:spPr>
          <a:xfrm>
            <a:off x="10415686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CA1B7AAD-726A-4033-90A0-AF989B8EFB6D}"/>
              </a:ext>
            </a:extLst>
          </p:cNvPr>
          <p:cNvSpPr/>
          <p:nvPr/>
        </p:nvSpPr>
        <p:spPr>
          <a:xfrm>
            <a:off x="9579401" y="1245821"/>
            <a:ext cx="747320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F2DF4D6-3BB6-454D-9BA2-8B3873C8E990}"/>
              </a:ext>
            </a:extLst>
          </p:cNvPr>
          <p:cNvSpPr/>
          <p:nvPr/>
        </p:nvSpPr>
        <p:spPr>
          <a:xfrm>
            <a:off x="10552776" y="1196752"/>
            <a:ext cx="800219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094363C-2ECC-4F00-9CB9-68FDE4FCCF41}"/>
              </a:ext>
            </a:extLst>
          </p:cNvPr>
          <p:cNvSpPr/>
          <p:nvPr/>
        </p:nvSpPr>
        <p:spPr>
          <a:xfrm>
            <a:off x="9626129" y="2207602"/>
            <a:ext cx="598242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E7BF7DF-8C2D-40E8-A558-3766C6079C71}"/>
              </a:ext>
            </a:extLst>
          </p:cNvPr>
          <p:cNvSpPr/>
          <p:nvPr/>
        </p:nvSpPr>
        <p:spPr>
          <a:xfrm>
            <a:off x="10709467" y="2185699"/>
            <a:ext cx="537328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03CD4B3-942E-4607-B8ED-CFD0F01220DE}"/>
              </a:ext>
            </a:extLst>
          </p:cNvPr>
          <p:cNvSpPr/>
          <p:nvPr/>
        </p:nvSpPr>
        <p:spPr>
          <a:xfrm>
            <a:off x="9658063" y="2917392"/>
            <a:ext cx="529312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F0A4005-4B04-46E0-B2AA-34D84DFE31D6}"/>
              </a:ext>
            </a:extLst>
          </p:cNvPr>
          <p:cNvSpPr/>
          <p:nvPr/>
        </p:nvSpPr>
        <p:spPr>
          <a:xfrm>
            <a:off x="10723768" y="2895489"/>
            <a:ext cx="503664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288651C-0C00-43F1-8C1D-B05C8396F144}"/>
              </a:ext>
            </a:extLst>
          </p:cNvPr>
          <p:cNvCxnSpPr>
            <a:cxnSpLocks/>
          </p:cNvCxnSpPr>
          <p:nvPr/>
        </p:nvCxnSpPr>
        <p:spPr>
          <a:xfrm>
            <a:off x="9335566" y="3861046"/>
            <a:ext cx="215210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14302705-CF7F-42EA-BACB-9AB483C3FC76}"/>
              </a:ext>
            </a:extLst>
          </p:cNvPr>
          <p:cNvSpPr/>
          <p:nvPr/>
        </p:nvSpPr>
        <p:spPr>
          <a:xfrm>
            <a:off x="10775727" y="3789039"/>
            <a:ext cx="503664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DB24DE9-7F73-405B-AD1D-7482CABB1651}"/>
              </a:ext>
            </a:extLst>
          </p:cNvPr>
          <p:cNvSpPr/>
          <p:nvPr/>
        </p:nvSpPr>
        <p:spPr>
          <a:xfrm>
            <a:off x="9706291" y="3789039"/>
            <a:ext cx="545341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CB9A6C-F2C0-470C-90FD-2BCFED5CC500}"/>
              </a:ext>
            </a:extLst>
          </p:cNvPr>
          <p:cNvSpPr/>
          <p:nvPr/>
        </p:nvSpPr>
        <p:spPr>
          <a:xfrm>
            <a:off x="5537882" y="5343308"/>
            <a:ext cx="380581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+ ২৪ = ৫৪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5EA9F3F-AFE9-455B-9D67-61C45B4CE8FA}"/>
              </a:ext>
            </a:extLst>
          </p:cNvPr>
          <p:cNvSpPr/>
          <p:nvPr/>
        </p:nvSpPr>
        <p:spPr>
          <a:xfrm>
            <a:off x="1198662" y="5373216"/>
            <a:ext cx="440358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-1.48148E-6 L 0.31475 -0.00324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31" y="-162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-1.11111E-6 L 0.31397 -1.11111E-6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2" y="0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0.01042 L 0.31475 0.00695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31" y="-185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-0.0037 L 0.31475 0.00324 " pathEditMode="relative" rAng="0" ptsTypes="AA">
                                      <p:cBhvr>
                                        <p:cTn id="3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31" y="347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81481E-6 L 0.3856 4.81481E-6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3.7037E-6 L 0.3856 3.7037E-6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3.33333E-6 L 0.3856 3.33333E-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1.48148E-6 L 0.3856 1.48148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1.11111E-6 L 0.3856 1.11111E-6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7.40741E-7 L 0.3856 -7.40741E-7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11111E-6 L 0.3856 -1.11111E-6 " pathEditMode="relative" rAng="0" ptsTypes="AA">
                                      <p:cBhvr>
                                        <p:cTn id="3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2.96296E-6 L 0.3856 -2.96296E-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4.81481E-6 L 0.3856 -4.81481E-6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81481E-6 L 0.3856 4.81481E-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48148E-6 L 0.3856 -1.48148E-6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11111E-6 L 0.3856 -1.11111E-6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2.96296E-6 L 0.3856 -2.96296E-6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3.33333E-6 L 0.3856 -3.33333E-6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81481E-6 L 0.3856 4.81481E-6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44444E-6 L 0.3856 4.44444E-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2.59259E-6 L 0.3856 2.59259E-6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7.40741E-7 L 0.3856 7.40741E-7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3.7037E-7 L 0.3856 3.7037E-7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48148E-6 L 0.3856 -1.48148E-6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1.48148E-6 L 0.38547 -1.48148E-6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1.11111E-6 L 0.38547 -1.11111E-6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2.96296E-6 L 0.38547 -2.96296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3.33333E-6 L 0.38547 -3.33333E-6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4.81481E-6 L 0.38547 4.81481E-6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4.44444E-6 L 0.38547 4.44444E-6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2.59259E-6 L 0.38547 2.59259E-6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7.40741E-7 L 0.38547 7.40741E-7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3.7037E-7 L 0.38547 3.7037E-7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1.48148E-6 L 0.38547 -1.48148E-6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1.48148E-6 L 0.27204 -1.48148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1.11111E-6 L 0.27204 -1.11111E-6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2.96296E-6 L 0.27204 -2.96296E-6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3.33333E-6 L 0.27204 -3.33333E-6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4.81481E-6 L 0.27204 4.81481E-6 " pathEditMode="relative" rAng="0" ptsTypes="AA">
                                      <p:cBhvr>
                                        <p:cTn id="3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4.44444E-6 L 0.27204 4.44444E-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2.59259E-6 L 0.27204 2.59259E-6 " pathEditMode="relative" rAng="0" ptsTypes="AA">
                                      <p:cBhvr>
                                        <p:cTn id="40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7.40741E-7 L 0.27204 7.40741E-7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3.7037E-7 L 0.27204 3.7037E-7 " pathEditMode="relative" rAng="0" ptsTypes="AA">
                                      <p:cBhvr>
                                        <p:cTn id="4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1.48148E-6 L 0.27204 -1.48148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1.48148E-6 L 0.27204 -1.48148E-6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1.11111E-6 L 0.27204 -1.11111E-6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2.96296E-6 L 0.27204 -2.96296E-6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3.33333E-6 L 0.27204 -3.33333E-6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4.81481E-6 L 0.27204 4.81481E-6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4.44444E-6 L 0.27204 4.44444E-6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2.59259E-6 L 0.27204 2.59259E-6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7.40741E-7 L 0.27204 7.40741E-7 " pathEditMode="relative" rAng="0" ptsTypes="AA">
                                      <p:cBhvr>
                                        <p:cTn id="4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3.7037E-7 L 0.27204 3.7037E-7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1.48148E-6 L 0.27204 -1.48148E-6 " pathEditMode="relative" rAng="0" ptsTypes="AA">
                                      <p:cBhvr>
                                        <p:cTn id="4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E37A393-ADDC-49EC-B622-ABAC36C7B447}"/>
              </a:ext>
            </a:extLst>
          </p:cNvPr>
          <p:cNvSpPr txBox="1"/>
          <p:nvPr/>
        </p:nvSpPr>
        <p:spPr>
          <a:xfrm>
            <a:off x="1486694" y="1344431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scussion.jpg">
            <a:extLst>
              <a:ext uri="{FF2B5EF4-FFF2-40B4-BE49-F238E27FC236}">
                <a16:creationId xmlns:a16="http://schemas.microsoft.com/office/drawing/2014/main" id="{80E69A64-680F-49D4-82A3-AFCD13AAE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78" y="0"/>
            <a:ext cx="1571235" cy="1403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0F2F74-06A9-4F93-BBA2-800817F21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B16BB-5D55-4780-874F-BB26F220F14D}"/>
              </a:ext>
            </a:extLst>
          </p:cNvPr>
          <p:cNvSpPr txBox="1"/>
          <p:nvPr/>
        </p:nvSpPr>
        <p:spPr>
          <a:xfrm>
            <a:off x="1198662" y="304467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১।   ৪   ৫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+২   ৩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---------------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CA1AF-7C05-4211-91E1-C213DBEF5F40}"/>
              </a:ext>
            </a:extLst>
          </p:cNvPr>
          <p:cNvSpPr txBox="1"/>
          <p:nvPr/>
        </p:nvSpPr>
        <p:spPr>
          <a:xfrm>
            <a:off x="3718942" y="3068960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2।   3   2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+1   7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---------------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9F92D-D207-45EB-A86B-BC802A8872AC}"/>
              </a:ext>
            </a:extLst>
          </p:cNvPr>
          <p:cNvSpPr txBox="1"/>
          <p:nvPr/>
        </p:nvSpPr>
        <p:spPr>
          <a:xfrm>
            <a:off x="6239222" y="3095089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3।   1   4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+5   1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---------------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314F8-5543-4BE1-A955-F41B592BF43F}"/>
              </a:ext>
            </a:extLst>
          </p:cNvPr>
          <p:cNvSpPr txBox="1"/>
          <p:nvPr/>
        </p:nvSpPr>
        <p:spPr>
          <a:xfrm>
            <a:off x="8615486" y="3034724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4।   3   0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+3   9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---------------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2F821-0D1B-482C-971B-AC0BC091F1AB}"/>
              </a:ext>
            </a:extLst>
          </p:cNvPr>
          <p:cNvSpPr txBox="1"/>
          <p:nvPr/>
        </p:nvSpPr>
        <p:spPr>
          <a:xfrm>
            <a:off x="1630710" y="1361907"/>
            <a:ext cx="9505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D7824C-57B1-4676-BDDC-72C2CEAE9527}"/>
              </a:ext>
            </a:extLst>
          </p:cNvPr>
          <p:cNvSpPr txBox="1"/>
          <p:nvPr/>
        </p:nvSpPr>
        <p:spPr>
          <a:xfrm>
            <a:off x="1270670" y="42930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৬   ৮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1406C-4489-450B-B3A3-EEA0D0EE40B9}"/>
              </a:ext>
            </a:extLst>
          </p:cNvPr>
          <p:cNvSpPr txBox="1"/>
          <p:nvPr/>
        </p:nvSpPr>
        <p:spPr>
          <a:xfrm>
            <a:off x="3862958" y="42930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৪   ৯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932AE-B0DC-45A8-AA76-9619E29CDB12}"/>
              </a:ext>
            </a:extLst>
          </p:cNvPr>
          <p:cNvSpPr txBox="1"/>
          <p:nvPr/>
        </p:nvSpPr>
        <p:spPr>
          <a:xfrm>
            <a:off x="6383238" y="42930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৬   ৫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343836-D116-45A7-A1FF-16433C8633DB}"/>
              </a:ext>
            </a:extLst>
          </p:cNvPr>
          <p:cNvSpPr txBox="1"/>
          <p:nvPr/>
        </p:nvSpPr>
        <p:spPr>
          <a:xfrm>
            <a:off x="8759502" y="42930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  ৬   ৯</a:t>
            </a:r>
          </a:p>
        </p:txBody>
      </p:sp>
    </p:spTree>
    <p:extLst>
      <p:ext uri="{BB962C8B-B14F-4D97-AF65-F5344CB8AC3E}">
        <p14:creationId xmlns:p14="http://schemas.microsoft.com/office/powerpoint/2010/main" val="51640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146450-0BA4-459C-BAA2-CB857C1B0447}"/>
              </a:ext>
            </a:extLst>
          </p:cNvPr>
          <p:cNvSpPr txBox="1"/>
          <p:nvPr/>
        </p:nvSpPr>
        <p:spPr>
          <a:xfrm>
            <a:off x="4655046" y="17909"/>
            <a:ext cx="2880320" cy="83099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2FB387-EDE2-43AA-B033-F4AC2C2D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251EB-537C-42E8-A2E4-49022D38F362}"/>
              </a:ext>
            </a:extLst>
          </p:cNvPr>
          <p:cNvSpPr txBox="1"/>
          <p:nvPr/>
        </p:nvSpPr>
        <p:spPr>
          <a:xfrm>
            <a:off x="1232362" y="944493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দু’জন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যোগগুলো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E77A9-2E47-42A8-A39C-9D9BDE835D22}"/>
              </a:ext>
            </a:extLst>
          </p:cNvPr>
          <p:cNvSpPr txBox="1"/>
          <p:nvPr/>
        </p:nvSpPr>
        <p:spPr>
          <a:xfrm>
            <a:off x="694606" y="2806983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১। ২ ৬  +  ৩ ১ 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A4A0C8-2C16-4C03-9135-C06B89C125D2}"/>
              </a:ext>
            </a:extLst>
          </p:cNvPr>
          <p:cNvSpPr txBox="1"/>
          <p:nvPr/>
        </p:nvSpPr>
        <p:spPr>
          <a:xfrm>
            <a:off x="6311230" y="2844225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২। ৩ ৫  +  ৩ ৩ 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83CB0-68F4-407A-8AD3-FC179843FFB8}"/>
              </a:ext>
            </a:extLst>
          </p:cNvPr>
          <p:cNvSpPr txBox="1"/>
          <p:nvPr/>
        </p:nvSpPr>
        <p:spPr>
          <a:xfrm>
            <a:off x="694606" y="406836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৩। ৬ ৩  +  ২ ১ 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81AC9-A5E6-4112-82F7-41643035AFB8}"/>
              </a:ext>
            </a:extLst>
          </p:cNvPr>
          <p:cNvSpPr txBox="1"/>
          <p:nvPr/>
        </p:nvSpPr>
        <p:spPr>
          <a:xfrm>
            <a:off x="6311230" y="406836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৪। ৭ ২  +  ১ ৫ 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F0EC7E-4807-478C-9CA8-1483509345C2}"/>
              </a:ext>
            </a:extLst>
          </p:cNvPr>
          <p:cNvSpPr txBox="1"/>
          <p:nvPr/>
        </p:nvSpPr>
        <p:spPr>
          <a:xfrm>
            <a:off x="4114986" y="284422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৫   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9D837-8B66-4D65-841D-C025767FE1F4}"/>
              </a:ext>
            </a:extLst>
          </p:cNvPr>
          <p:cNvSpPr txBox="1"/>
          <p:nvPr/>
        </p:nvSpPr>
        <p:spPr>
          <a:xfrm>
            <a:off x="9695606" y="285293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৬   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37FB5-E972-4164-BA77-DF97E5C43EA0}"/>
              </a:ext>
            </a:extLst>
          </p:cNvPr>
          <p:cNvSpPr txBox="1"/>
          <p:nvPr/>
        </p:nvSpPr>
        <p:spPr>
          <a:xfrm>
            <a:off x="4150990" y="4077072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৮   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136AE-14C3-49C4-A995-0FF8ECD3AE13}"/>
              </a:ext>
            </a:extLst>
          </p:cNvPr>
          <p:cNvSpPr txBox="1"/>
          <p:nvPr/>
        </p:nvSpPr>
        <p:spPr>
          <a:xfrm>
            <a:off x="9695606" y="401725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৮   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9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8794755-05A6-440D-987F-B9A4492ACD4C}"/>
              </a:ext>
            </a:extLst>
          </p:cNvPr>
          <p:cNvSpPr txBox="1"/>
          <p:nvPr/>
        </p:nvSpPr>
        <p:spPr>
          <a:xfrm>
            <a:off x="4655046" y="116632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5AECCE-09DE-4613-868E-036DCB7F7F1B}"/>
              </a:ext>
            </a:extLst>
          </p:cNvPr>
          <p:cNvSpPr/>
          <p:nvPr/>
        </p:nvSpPr>
        <p:spPr>
          <a:xfrm>
            <a:off x="749740" y="3054965"/>
            <a:ext cx="1601050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৪ ৮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2DE4B0-4E03-4B31-BDD1-9F5D5FD3E9BB}"/>
              </a:ext>
            </a:extLst>
          </p:cNvPr>
          <p:cNvSpPr/>
          <p:nvPr/>
        </p:nvSpPr>
        <p:spPr>
          <a:xfrm>
            <a:off x="2795141" y="3054965"/>
            <a:ext cx="163452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৮ ৪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DB2488-3D39-43CA-843C-B3D71925F63C}"/>
              </a:ext>
            </a:extLst>
          </p:cNvPr>
          <p:cNvSpPr/>
          <p:nvPr/>
        </p:nvSpPr>
        <p:spPr>
          <a:xfrm>
            <a:off x="4874021" y="3054965"/>
            <a:ext cx="1581461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৮ ৮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9597-55BE-420C-BE65-827E2D1A664A}"/>
              </a:ext>
            </a:extLst>
          </p:cNvPr>
          <p:cNvSpPr txBox="1"/>
          <p:nvPr/>
        </p:nvSpPr>
        <p:spPr>
          <a:xfrm>
            <a:off x="1487409" y="1064791"/>
            <a:ext cx="8453594" cy="769441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AF2475-3D04-4430-9797-67CE4601B7F5}"/>
              </a:ext>
            </a:extLst>
          </p:cNvPr>
          <p:cNvSpPr/>
          <p:nvPr/>
        </p:nvSpPr>
        <p:spPr>
          <a:xfrm>
            <a:off x="6899833" y="3054965"/>
            <a:ext cx="18596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৮ ৬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69D364-D884-422F-B6FB-9C89B8903133}"/>
              </a:ext>
            </a:extLst>
          </p:cNvPr>
          <p:cNvSpPr txBox="1"/>
          <p:nvPr/>
        </p:nvSpPr>
        <p:spPr>
          <a:xfrm>
            <a:off x="975701" y="1949018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৪ ৪ + ৪ ৪ =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70C0BE-D1D3-4574-ACA8-2944E46252FC}"/>
              </a:ext>
            </a:extLst>
          </p:cNvPr>
          <p:cNvSpPr/>
          <p:nvPr/>
        </p:nvSpPr>
        <p:spPr>
          <a:xfrm>
            <a:off x="9695606" y="3000062"/>
            <a:ext cx="266429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92196C0-EDCC-49FA-B4D0-C96A0076C2A8}"/>
              </a:ext>
            </a:extLst>
          </p:cNvPr>
          <p:cNvSpPr/>
          <p:nvPr/>
        </p:nvSpPr>
        <p:spPr>
          <a:xfrm>
            <a:off x="9725523" y="3054964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525903-7B8A-4D47-A004-930DF30DD22C}"/>
              </a:ext>
            </a:extLst>
          </p:cNvPr>
          <p:cNvSpPr/>
          <p:nvPr/>
        </p:nvSpPr>
        <p:spPr>
          <a:xfrm>
            <a:off x="910630" y="4941168"/>
            <a:ext cx="1574969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৮ ৭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88F197-15E4-471E-8D5E-EC570BAEBDA8}"/>
              </a:ext>
            </a:extLst>
          </p:cNvPr>
          <p:cNvSpPr/>
          <p:nvPr/>
        </p:nvSpPr>
        <p:spPr>
          <a:xfrm>
            <a:off x="5930198" y="4915413"/>
            <a:ext cx="1319145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৭ ৮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A8B943-5D9B-40BC-B3DD-FE7743AC724D}"/>
              </a:ext>
            </a:extLst>
          </p:cNvPr>
          <p:cNvSpPr/>
          <p:nvPr/>
        </p:nvSpPr>
        <p:spPr>
          <a:xfrm>
            <a:off x="3161107" y="4948001"/>
            <a:ext cx="2093583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৯ ৭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C00308-A434-4710-B743-B592FD924394}"/>
              </a:ext>
            </a:extLst>
          </p:cNvPr>
          <p:cNvSpPr/>
          <p:nvPr/>
        </p:nvSpPr>
        <p:spPr>
          <a:xfrm>
            <a:off x="7924852" y="4980589"/>
            <a:ext cx="14778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৯ ৮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FEC324-DC93-40C9-92B5-CDDEBF802CB0}"/>
              </a:ext>
            </a:extLst>
          </p:cNvPr>
          <p:cNvSpPr/>
          <p:nvPr/>
        </p:nvSpPr>
        <p:spPr>
          <a:xfrm>
            <a:off x="10102120" y="4941167"/>
            <a:ext cx="2609536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EFD9ED6-6CAA-489A-89C2-B9C63EBAC8ED}"/>
              </a:ext>
            </a:extLst>
          </p:cNvPr>
          <p:cNvSpPr/>
          <p:nvPr/>
        </p:nvSpPr>
        <p:spPr>
          <a:xfrm>
            <a:off x="10350432" y="4963180"/>
            <a:ext cx="2361224" cy="646331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1003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7BC910-37B3-4218-A6A3-7E924C355B4E}"/>
              </a:ext>
            </a:extLst>
          </p:cNvPr>
          <p:cNvSpPr txBox="1"/>
          <p:nvPr/>
        </p:nvSpPr>
        <p:spPr>
          <a:xfrm>
            <a:off x="945788" y="3886200"/>
            <a:ext cx="8810017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৫ ৭ + ৪ ০ =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231C89-E540-41A9-8846-342C2CB271AF}"/>
              </a:ext>
            </a:extLst>
          </p:cNvPr>
          <p:cNvSpPr txBox="1"/>
          <p:nvPr/>
        </p:nvSpPr>
        <p:spPr>
          <a:xfrm>
            <a:off x="1918742" y="6000837"/>
            <a:ext cx="8780103" cy="646331"/>
          </a:xfrm>
          <a:prstGeom prst="rect">
            <a:avLst/>
          </a:prstGeom>
          <a:noFill/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অপশনগুলোতে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3D6283-9D7D-4475-8A78-264D1D67B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1" grpId="1" animBg="1"/>
      <p:bldP spid="41" grpId="2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7" grpId="2" animBg="1"/>
      <p:bldP spid="48" grpId="0" animBg="1"/>
      <p:bldP spid="49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958" y="272999"/>
            <a:ext cx="348685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6A910F-9FDA-4580-AC75-BBE459B6855B}"/>
              </a:ext>
            </a:extLst>
          </p:cNvPr>
          <p:cNvSpPr txBox="1"/>
          <p:nvPr/>
        </p:nvSpPr>
        <p:spPr>
          <a:xfrm>
            <a:off x="982638" y="1473328"/>
            <a:ext cx="10567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যোগগুলো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DACEC-B836-4C54-BF28-BBFBE08EB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C3C5F-0230-4896-8705-5F6252AFC46F}"/>
              </a:ext>
            </a:extLst>
          </p:cNvPr>
          <p:cNvSpPr txBox="1"/>
          <p:nvPr/>
        </p:nvSpPr>
        <p:spPr>
          <a:xfrm>
            <a:off x="1342678" y="311592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১। ২ ০  +  ৩ ৬ 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B19CEA-265D-4522-808E-BA4369E2C02A}"/>
              </a:ext>
            </a:extLst>
          </p:cNvPr>
          <p:cNvSpPr txBox="1"/>
          <p:nvPr/>
        </p:nvSpPr>
        <p:spPr>
          <a:xfrm>
            <a:off x="6959302" y="315316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২। ১ ০  +  ৮ ০ 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2BB39-9019-4744-A1C8-D9FB63F9B688}"/>
              </a:ext>
            </a:extLst>
          </p:cNvPr>
          <p:cNvSpPr txBox="1"/>
          <p:nvPr/>
        </p:nvSpPr>
        <p:spPr>
          <a:xfrm>
            <a:off x="1342678" y="437729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৩। ৮ ১  +  ৫ 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52D338-4B11-4528-86EC-5BB035E6E660}"/>
              </a:ext>
            </a:extLst>
          </p:cNvPr>
          <p:cNvSpPr txBox="1"/>
          <p:nvPr/>
        </p:nvSpPr>
        <p:spPr>
          <a:xfrm>
            <a:off x="6959302" y="4377298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৪। ৪  +  ৯ ২  =</a:t>
            </a:r>
          </a:p>
        </p:txBody>
      </p:sp>
    </p:spTree>
    <p:extLst>
      <p:ext uri="{BB962C8B-B14F-4D97-AF65-F5344CB8AC3E}">
        <p14:creationId xmlns:p14="http://schemas.microsoft.com/office/powerpoint/2010/main" val="2774461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147" y="2032843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1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97FC64-D66A-466A-8D14-9845A1E43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" y="-27384"/>
            <a:ext cx="12126958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3749" y="1"/>
            <a:ext cx="4923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cap="none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68878" y="2209800"/>
            <a:ext cx="4568878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9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93A94-B01B-4C12-8500-A2DF00D1E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245" y="1742418"/>
            <a:ext cx="722540" cy="652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C5CDE4-EDAE-41E3-ABE7-523B1A7EB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575" y="1335714"/>
            <a:ext cx="722540" cy="652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050A4D-FAA6-4E6B-AAF4-0DBA2ACA10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570" y="908720"/>
            <a:ext cx="722540" cy="652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935B30-BD2A-4D13-92FC-38E58984F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264" y="-309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6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55446" y="3881051"/>
            <a:ext cx="3340496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 ১০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7432" y="3429000"/>
            <a:ext cx="5594121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শিবচর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০১৭২১২৪২৩১৯</a:t>
            </a:r>
            <a:endParaRPr lang="bn-BD" sz="2400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mztutul2006@gmail.com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37" y="1760154"/>
            <a:ext cx="1542140" cy="1937989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6" name="Rectangle 25"/>
          <p:cNvSpPr/>
          <p:nvPr/>
        </p:nvSpPr>
        <p:spPr>
          <a:xfrm flipV="1">
            <a:off x="1218405" y="1341714"/>
            <a:ext cx="10228521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82142" y="1600200"/>
            <a:ext cx="1429249" cy="170967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86D471-F140-4646-8EB1-2F89267D6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427" y="20833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8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C011FC3-A137-485D-A56D-50EA95C0017C}"/>
              </a:ext>
            </a:extLst>
          </p:cNvPr>
          <p:cNvSpPr txBox="1"/>
          <p:nvPr/>
        </p:nvSpPr>
        <p:spPr>
          <a:xfrm>
            <a:off x="910630" y="258615"/>
            <a:ext cx="95519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 করি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BAF903-F12D-4E7E-A6A0-4CB07D63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  <p:pic>
        <p:nvPicPr>
          <p:cNvPr id="1026" name="Picture 2" descr="Free Tree Branches Transparent Background, Download Free Tree Branches  Transparent Background png images, Free ClipArts on Clipart Library">
            <a:extLst>
              <a:ext uri="{FF2B5EF4-FFF2-40B4-BE49-F238E27FC236}">
                <a16:creationId xmlns:a16="http://schemas.microsoft.com/office/drawing/2014/main" id="{AD4FEE7E-5073-48FF-92F1-B043D5D41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14"/>
          <a:stretch/>
        </p:blipFill>
        <p:spPr bwMode="auto">
          <a:xfrm rot="4983304">
            <a:off x="-1758919" y="2588950"/>
            <a:ext cx="55649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wnload Tree Branch Transparent HQ PNG Image | FreePNGImg">
            <a:extLst>
              <a:ext uri="{FF2B5EF4-FFF2-40B4-BE49-F238E27FC236}">
                <a16:creationId xmlns:a16="http://schemas.microsoft.com/office/drawing/2014/main" id="{3F3E437A-B3F9-4BB7-8B3F-B8BDE6DC9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06" y="1412726"/>
            <a:ext cx="9073008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0F605-DFE4-4755-BC00-3F5A05965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3" y="972984"/>
            <a:ext cx="816893" cy="6273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6631A7-3FDE-4456-9CE2-E1B700858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3" y="1649498"/>
            <a:ext cx="816893" cy="6273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7D03FB-8EF4-4183-9B0D-867A671E0B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2" y="2873634"/>
            <a:ext cx="816893" cy="6273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820449D-35F5-4D59-9EFD-F1CA056E83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2513594"/>
            <a:ext cx="816893" cy="6273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9D8E34-0863-46F9-A1FB-85744D996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3" y="3305682"/>
            <a:ext cx="816893" cy="6273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2AD78A-CD1E-46C7-9B5C-E20506D5E0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73" y="4097770"/>
            <a:ext cx="816893" cy="6273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90697D-D8BA-401F-8867-9E5C61F63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5" y="3789040"/>
            <a:ext cx="816893" cy="6273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2A2C7D-DD10-472D-8C24-9A07A51D06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94" y="2513594"/>
            <a:ext cx="816893" cy="6273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0EF66F-B95B-4D94-A1AE-C9853720E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65" y="1988840"/>
            <a:ext cx="816893" cy="6273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E70CEE-404C-4F85-A06A-3853A4617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233" y="2081546"/>
            <a:ext cx="816893" cy="6273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02E4B4B-DB1A-41FA-901E-5076608BE6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37" y="1289458"/>
            <a:ext cx="816893" cy="6273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4690D7-F3F5-4B7F-9C95-A3D389A337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21" y="1289458"/>
            <a:ext cx="816893" cy="6273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E6EDAEA-63BC-4263-AC58-A1F93F533A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19" y="1484784"/>
            <a:ext cx="816893" cy="6273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C0C34C3-DF79-4929-8FD5-A3490A84B9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57" y="2475018"/>
            <a:ext cx="816893" cy="6273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FD2EB8-B150-4310-860A-B3371E1B8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37" y="2204864"/>
            <a:ext cx="816893" cy="6273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9F52F9-C2DF-467F-AFBD-14C276A6A3BF}"/>
              </a:ext>
            </a:extLst>
          </p:cNvPr>
          <p:cNvSpPr txBox="1"/>
          <p:nvPr/>
        </p:nvSpPr>
        <p:spPr>
          <a:xfrm>
            <a:off x="2926854" y="4556448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কতগুলো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845BB1-F431-4FCE-BA4D-7FDDE61DA526}"/>
              </a:ext>
            </a:extLst>
          </p:cNvPr>
          <p:cNvSpPr txBox="1"/>
          <p:nvPr/>
        </p:nvSpPr>
        <p:spPr>
          <a:xfrm>
            <a:off x="3532356" y="4407386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৮টি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9CEF5-B764-499B-85D4-EDED9B7837FC}"/>
              </a:ext>
            </a:extLst>
          </p:cNvPr>
          <p:cNvSpPr txBox="1"/>
          <p:nvPr/>
        </p:nvSpPr>
        <p:spPr>
          <a:xfrm>
            <a:off x="3439384" y="4477698"/>
            <a:ext cx="6669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244A1C-720F-413C-888B-96FD11A4B550}"/>
              </a:ext>
            </a:extLst>
          </p:cNvPr>
          <p:cNvSpPr txBox="1"/>
          <p:nvPr/>
        </p:nvSpPr>
        <p:spPr>
          <a:xfrm>
            <a:off x="3541180" y="4547145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EBBF6B-AB7F-4527-9A00-9212D082152F}"/>
              </a:ext>
            </a:extLst>
          </p:cNvPr>
          <p:cNvSpPr txBox="1"/>
          <p:nvPr/>
        </p:nvSpPr>
        <p:spPr>
          <a:xfrm>
            <a:off x="3729674" y="4475361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কতগুলো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E8C119-FB2B-406E-A599-668AEFBFD454}"/>
              </a:ext>
            </a:extLst>
          </p:cNvPr>
          <p:cNvSpPr txBox="1"/>
          <p:nvPr/>
        </p:nvSpPr>
        <p:spPr>
          <a:xfrm>
            <a:off x="3290378" y="4465442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১৫টি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973841-E26C-4035-B254-1A6681FDCAC7}"/>
              </a:ext>
            </a:extLst>
          </p:cNvPr>
          <p:cNvSpPr txBox="1"/>
          <p:nvPr/>
        </p:nvSpPr>
        <p:spPr>
          <a:xfrm>
            <a:off x="3734316" y="4401258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4C03D5-1764-4838-B316-74655F839B92}"/>
              </a:ext>
            </a:extLst>
          </p:cNvPr>
          <p:cNvSpPr txBox="1"/>
          <p:nvPr/>
        </p:nvSpPr>
        <p:spPr>
          <a:xfrm>
            <a:off x="3434742" y="4541433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8E8009-29EB-4D63-A0D2-B77DED19EFE6}"/>
              </a:ext>
            </a:extLst>
          </p:cNvPr>
          <p:cNvSpPr txBox="1"/>
          <p:nvPr/>
        </p:nvSpPr>
        <p:spPr>
          <a:xfrm>
            <a:off x="3424491" y="4392592"/>
            <a:ext cx="6150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৮ + ৭ =১৫</a:t>
            </a:r>
          </a:p>
        </p:txBody>
      </p:sp>
    </p:spTree>
    <p:extLst>
      <p:ext uri="{BB962C8B-B14F-4D97-AF65-F5344CB8AC3E}">
        <p14:creationId xmlns:p14="http://schemas.microsoft.com/office/powerpoint/2010/main" val="36187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775" y="584537"/>
            <a:ext cx="7155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D2B85-9C9B-449C-9382-F0F9C9E24DD0}"/>
              </a:ext>
            </a:extLst>
          </p:cNvPr>
          <p:cNvSpPr txBox="1"/>
          <p:nvPr/>
        </p:nvSpPr>
        <p:spPr>
          <a:xfrm>
            <a:off x="1774726" y="2852936"/>
            <a:ext cx="9217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32E633-5C08-496E-A554-E1DFAE76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478" y="7192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8969" y="764704"/>
            <a:ext cx="7212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606" y="2872633"/>
            <a:ext cx="11030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9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1.1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অনুর্ধ্ব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১০০)</a:t>
            </a:r>
          </a:p>
        </p:txBody>
      </p:sp>
      <p:sp>
        <p:nvSpPr>
          <p:cNvPr id="2" name="Frame 1"/>
          <p:cNvSpPr/>
          <p:nvPr/>
        </p:nvSpPr>
        <p:spPr>
          <a:xfrm>
            <a:off x="535" y="0"/>
            <a:ext cx="12190413" cy="68580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07116-8746-4CB4-9CAB-37D897BA3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64" y="0"/>
            <a:ext cx="1440160" cy="101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5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4C519-96A3-4B35-806B-985E3E3BF2F2}"/>
              </a:ext>
            </a:extLst>
          </p:cNvPr>
          <p:cNvSpPr txBox="1"/>
          <p:nvPr/>
        </p:nvSpPr>
        <p:spPr>
          <a:xfrm>
            <a:off x="1342678" y="260648"/>
            <a:ext cx="4606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৩২টি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C7768-7B35-4118-9A24-4D8B588B6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58" y="1700808"/>
            <a:ext cx="3902968" cy="2680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AFD11-3E51-43E5-98E8-43BBA0CE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2" y="1713333"/>
            <a:ext cx="4315158" cy="2714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80EDD1-68AB-483C-AC5B-BAAA3EA39A2A}"/>
              </a:ext>
            </a:extLst>
          </p:cNvPr>
          <p:cNvSpPr txBox="1"/>
          <p:nvPr/>
        </p:nvSpPr>
        <p:spPr>
          <a:xfrm>
            <a:off x="5663157" y="260648"/>
            <a:ext cx="5400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২৪টি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D0D92-DAA7-4764-935D-419228DA937F}"/>
              </a:ext>
            </a:extLst>
          </p:cNvPr>
          <p:cNvSpPr txBox="1"/>
          <p:nvPr/>
        </p:nvSpPr>
        <p:spPr>
          <a:xfrm>
            <a:off x="1848608" y="908720"/>
            <a:ext cx="655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7F357-6D7C-43F7-8152-26B46784F5C8}"/>
              </a:ext>
            </a:extLst>
          </p:cNvPr>
          <p:cNvSpPr/>
          <p:nvPr/>
        </p:nvSpPr>
        <p:spPr>
          <a:xfrm>
            <a:off x="3399401" y="4463155"/>
            <a:ext cx="2202847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E5EDB2-83AB-4DD1-BFFE-F48C40E8EDC7}"/>
              </a:ext>
            </a:extLst>
          </p:cNvPr>
          <p:cNvSpPr/>
          <p:nvPr/>
        </p:nvSpPr>
        <p:spPr>
          <a:xfrm>
            <a:off x="6803937" y="4437112"/>
            <a:ext cx="214033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27F9A-889A-47DC-AC77-7812735B3194}"/>
              </a:ext>
            </a:extLst>
          </p:cNvPr>
          <p:cNvSpPr/>
          <p:nvPr/>
        </p:nvSpPr>
        <p:spPr>
          <a:xfrm>
            <a:off x="1198662" y="5373216"/>
            <a:ext cx="440358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FBDE6-C8F9-4CE8-B4C0-B8FEE16862B9}"/>
              </a:ext>
            </a:extLst>
          </p:cNvPr>
          <p:cNvSpPr/>
          <p:nvPr/>
        </p:nvSpPr>
        <p:spPr>
          <a:xfrm>
            <a:off x="5667302" y="5409057"/>
            <a:ext cx="380581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 + ২৪ =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3E97221-E845-481B-8000-7E67505D5490}"/>
              </a:ext>
            </a:extLst>
          </p:cNvPr>
          <p:cNvSpPr/>
          <p:nvPr/>
        </p:nvSpPr>
        <p:spPr>
          <a:xfrm>
            <a:off x="6239222" y="1484784"/>
            <a:ext cx="2520280" cy="3672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CF94B40A-D6D2-4004-9F5D-7C905F0F7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83151"/>
              </p:ext>
            </p:extLst>
          </p:nvPr>
        </p:nvGraphicFramePr>
        <p:xfrm>
          <a:off x="3003985" y="473047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C2F247D6-C352-4DAB-9EF0-A639FDA6F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083782"/>
              </p:ext>
            </p:extLst>
          </p:nvPr>
        </p:nvGraphicFramePr>
        <p:xfrm>
          <a:off x="3003985" y="442034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A0B2F360-3F41-40F0-AB71-1838862F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48701"/>
              </p:ext>
            </p:extLst>
          </p:nvPr>
        </p:nvGraphicFramePr>
        <p:xfrm>
          <a:off x="3003985" y="413231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82D04E6-5E83-433F-9D11-2F6CD1521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77974"/>
              </p:ext>
            </p:extLst>
          </p:nvPr>
        </p:nvGraphicFramePr>
        <p:xfrm>
          <a:off x="3003985" y="38442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88D5D957-EA3C-4232-989D-5B322B99D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97331"/>
              </p:ext>
            </p:extLst>
          </p:nvPr>
        </p:nvGraphicFramePr>
        <p:xfrm>
          <a:off x="3003985" y="355624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DB08EEBB-EDAC-40F0-9FBB-1866A05A1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3083"/>
              </p:ext>
            </p:extLst>
          </p:nvPr>
        </p:nvGraphicFramePr>
        <p:xfrm>
          <a:off x="3003985" y="326821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A84B9ECA-56BA-4968-8842-BC3ED08F3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351669"/>
              </p:ext>
            </p:extLst>
          </p:nvPr>
        </p:nvGraphicFramePr>
        <p:xfrm>
          <a:off x="3003985" y="29801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3C0741B6-6F79-4BA0-8B51-C627C240A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30289"/>
              </p:ext>
            </p:extLst>
          </p:nvPr>
        </p:nvGraphicFramePr>
        <p:xfrm>
          <a:off x="3003985" y="26921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5D890E5-146B-4C8E-BE4F-DDA592AC3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208447"/>
              </p:ext>
            </p:extLst>
          </p:nvPr>
        </p:nvGraphicFramePr>
        <p:xfrm>
          <a:off x="3003985" y="24041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1BDB37AA-C204-45DC-A7D9-308BB3AE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27371"/>
              </p:ext>
            </p:extLst>
          </p:nvPr>
        </p:nvGraphicFramePr>
        <p:xfrm>
          <a:off x="3003985" y="21160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F2E0A40-6C0E-4285-9407-00EADA9E8BCF}"/>
              </a:ext>
            </a:extLst>
          </p:cNvPr>
          <p:cNvSpPr/>
          <p:nvPr/>
        </p:nvSpPr>
        <p:spPr>
          <a:xfrm>
            <a:off x="2710830" y="1484784"/>
            <a:ext cx="2808312" cy="36724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7082C42-386C-4E49-A4AC-629C312D4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47756"/>
              </p:ext>
            </p:extLst>
          </p:nvPr>
        </p:nvGraphicFramePr>
        <p:xfrm>
          <a:off x="3585172" y="474723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8A3E6B8E-2C7F-4F1E-9CB9-6EF7CFD86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00144"/>
              </p:ext>
            </p:extLst>
          </p:nvPr>
        </p:nvGraphicFramePr>
        <p:xfrm>
          <a:off x="3585172" y="443711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883D4450-B6E8-4044-AFEF-FCC532078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608983"/>
              </p:ext>
            </p:extLst>
          </p:nvPr>
        </p:nvGraphicFramePr>
        <p:xfrm>
          <a:off x="3585172" y="41490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62BD584B-54F4-4079-BB48-67DC54EAC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0379"/>
              </p:ext>
            </p:extLst>
          </p:nvPr>
        </p:nvGraphicFramePr>
        <p:xfrm>
          <a:off x="3585172" y="386104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9202600A-1A3D-4388-9F9C-4E440C505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33974"/>
              </p:ext>
            </p:extLst>
          </p:nvPr>
        </p:nvGraphicFramePr>
        <p:xfrm>
          <a:off x="3585172" y="357301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ED6E7643-4530-4AB8-9EB2-1FD9DD185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29940"/>
              </p:ext>
            </p:extLst>
          </p:nvPr>
        </p:nvGraphicFramePr>
        <p:xfrm>
          <a:off x="3585172" y="32849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3A93AA58-AA42-4A47-9192-29D51E4E4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22505"/>
              </p:ext>
            </p:extLst>
          </p:nvPr>
        </p:nvGraphicFramePr>
        <p:xfrm>
          <a:off x="3585172" y="29969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EED92F93-2D9E-474B-8B97-D74319154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17475"/>
              </p:ext>
            </p:extLst>
          </p:nvPr>
        </p:nvGraphicFramePr>
        <p:xfrm>
          <a:off x="3585172" y="27089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324C292B-D3B7-4634-B1A1-0A1C3BCF0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84381"/>
              </p:ext>
            </p:extLst>
          </p:nvPr>
        </p:nvGraphicFramePr>
        <p:xfrm>
          <a:off x="3585172" y="2420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" name="Table 12">
            <a:extLst>
              <a:ext uri="{FF2B5EF4-FFF2-40B4-BE49-F238E27FC236}">
                <a16:creationId xmlns:a16="http://schemas.microsoft.com/office/drawing/2014/main" id="{36763646-01E3-4D0D-AF27-1C73F1EEA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66236"/>
              </p:ext>
            </p:extLst>
          </p:nvPr>
        </p:nvGraphicFramePr>
        <p:xfrm>
          <a:off x="3585172" y="21328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3ECFBF21-D69C-4870-A27E-31EBB36FB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03326"/>
              </p:ext>
            </p:extLst>
          </p:nvPr>
        </p:nvGraphicFramePr>
        <p:xfrm>
          <a:off x="4150990" y="474723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" name="Table 12">
            <a:extLst>
              <a:ext uri="{FF2B5EF4-FFF2-40B4-BE49-F238E27FC236}">
                <a16:creationId xmlns:a16="http://schemas.microsoft.com/office/drawing/2014/main" id="{E1A51C4C-DCC9-4E6C-92D4-25EB9A2E6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32132"/>
              </p:ext>
            </p:extLst>
          </p:nvPr>
        </p:nvGraphicFramePr>
        <p:xfrm>
          <a:off x="4150990" y="443711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76E06AEE-67D1-4505-A0B2-125037CEC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322524"/>
              </p:ext>
            </p:extLst>
          </p:nvPr>
        </p:nvGraphicFramePr>
        <p:xfrm>
          <a:off x="4150990" y="41490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6" name="Table 12">
            <a:extLst>
              <a:ext uri="{FF2B5EF4-FFF2-40B4-BE49-F238E27FC236}">
                <a16:creationId xmlns:a16="http://schemas.microsoft.com/office/drawing/2014/main" id="{5C46F700-FD20-40FF-8EB9-2C6F21384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42998"/>
              </p:ext>
            </p:extLst>
          </p:nvPr>
        </p:nvGraphicFramePr>
        <p:xfrm>
          <a:off x="4150990" y="386104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6963DA5E-BF9B-4D7C-8ECE-D948DCF27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18004"/>
              </p:ext>
            </p:extLst>
          </p:nvPr>
        </p:nvGraphicFramePr>
        <p:xfrm>
          <a:off x="4150990" y="357301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8" name="Table 12">
            <a:extLst>
              <a:ext uri="{FF2B5EF4-FFF2-40B4-BE49-F238E27FC236}">
                <a16:creationId xmlns:a16="http://schemas.microsoft.com/office/drawing/2014/main" id="{AF7F2240-3EB4-4014-8A32-131A08581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41542"/>
              </p:ext>
            </p:extLst>
          </p:nvPr>
        </p:nvGraphicFramePr>
        <p:xfrm>
          <a:off x="4150990" y="32849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9" name="Table 12">
            <a:extLst>
              <a:ext uri="{FF2B5EF4-FFF2-40B4-BE49-F238E27FC236}">
                <a16:creationId xmlns:a16="http://schemas.microsoft.com/office/drawing/2014/main" id="{4C9791E4-ECFC-42CE-BA47-139333A7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838920"/>
              </p:ext>
            </p:extLst>
          </p:nvPr>
        </p:nvGraphicFramePr>
        <p:xfrm>
          <a:off x="4150990" y="29969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0" name="Table 12">
            <a:extLst>
              <a:ext uri="{FF2B5EF4-FFF2-40B4-BE49-F238E27FC236}">
                <a16:creationId xmlns:a16="http://schemas.microsoft.com/office/drawing/2014/main" id="{060885F0-56A8-4D53-A3BC-CFBAC4ED2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77956"/>
              </p:ext>
            </p:extLst>
          </p:nvPr>
        </p:nvGraphicFramePr>
        <p:xfrm>
          <a:off x="4150990" y="27089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1" name="Table 12">
            <a:extLst>
              <a:ext uri="{FF2B5EF4-FFF2-40B4-BE49-F238E27FC236}">
                <a16:creationId xmlns:a16="http://schemas.microsoft.com/office/drawing/2014/main" id="{8C9BB75E-20B2-49C6-9511-0A4135BB1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51592"/>
              </p:ext>
            </p:extLst>
          </p:nvPr>
        </p:nvGraphicFramePr>
        <p:xfrm>
          <a:off x="4150990" y="2420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1728CE76-0279-4AD0-A50B-1520C7BC2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004343"/>
              </p:ext>
            </p:extLst>
          </p:nvPr>
        </p:nvGraphicFramePr>
        <p:xfrm>
          <a:off x="4150990" y="21328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3" name="Table 12">
            <a:extLst>
              <a:ext uri="{FF2B5EF4-FFF2-40B4-BE49-F238E27FC236}">
                <a16:creationId xmlns:a16="http://schemas.microsoft.com/office/drawing/2014/main" id="{D4FB3202-D5F4-45BA-A354-AF934251C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06814"/>
              </p:ext>
            </p:extLst>
          </p:nvPr>
        </p:nvGraphicFramePr>
        <p:xfrm>
          <a:off x="4881316" y="474723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4" name="Table 12">
            <a:extLst>
              <a:ext uri="{FF2B5EF4-FFF2-40B4-BE49-F238E27FC236}">
                <a16:creationId xmlns:a16="http://schemas.microsoft.com/office/drawing/2014/main" id="{82BAB973-6015-42D0-8908-2DB96E300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415708"/>
              </p:ext>
            </p:extLst>
          </p:nvPr>
        </p:nvGraphicFramePr>
        <p:xfrm>
          <a:off x="4881316" y="443711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2149D6AC-5E14-4626-95DD-47543CB08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596" y="1291233"/>
            <a:ext cx="888196" cy="409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683CA5A-D36B-4B05-8F2B-931375D4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302" y="1285357"/>
            <a:ext cx="990600" cy="523875"/>
          </a:xfrm>
          <a:prstGeom prst="rect">
            <a:avLst/>
          </a:prstGeom>
        </p:spPr>
      </p:pic>
      <p:graphicFrame>
        <p:nvGraphicFramePr>
          <p:cNvPr id="49" name="Table 12">
            <a:extLst>
              <a:ext uri="{FF2B5EF4-FFF2-40B4-BE49-F238E27FC236}">
                <a16:creationId xmlns:a16="http://schemas.microsoft.com/office/drawing/2014/main" id="{083E99C0-0E71-4654-B7E7-463ADA297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20045"/>
              </p:ext>
            </p:extLst>
          </p:nvPr>
        </p:nvGraphicFramePr>
        <p:xfrm>
          <a:off x="6537500" y="474723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0" name="Table 12">
            <a:extLst>
              <a:ext uri="{FF2B5EF4-FFF2-40B4-BE49-F238E27FC236}">
                <a16:creationId xmlns:a16="http://schemas.microsoft.com/office/drawing/2014/main" id="{2DD50052-9B68-4DBD-B9FA-A23782558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34917"/>
              </p:ext>
            </p:extLst>
          </p:nvPr>
        </p:nvGraphicFramePr>
        <p:xfrm>
          <a:off x="6537500" y="443711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1" name="Table 12">
            <a:extLst>
              <a:ext uri="{FF2B5EF4-FFF2-40B4-BE49-F238E27FC236}">
                <a16:creationId xmlns:a16="http://schemas.microsoft.com/office/drawing/2014/main" id="{138ED750-B8F9-4EDE-AD6D-428918366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40425"/>
              </p:ext>
            </p:extLst>
          </p:nvPr>
        </p:nvGraphicFramePr>
        <p:xfrm>
          <a:off x="6537500" y="41490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2" name="Table 12">
            <a:extLst>
              <a:ext uri="{FF2B5EF4-FFF2-40B4-BE49-F238E27FC236}">
                <a16:creationId xmlns:a16="http://schemas.microsoft.com/office/drawing/2014/main" id="{247A8A3E-3860-4719-8934-97FE2392C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24064"/>
              </p:ext>
            </p:extLst>
          </p:nvPr>
        </p:nvGraphicFramePr>
        <p:xfrm>
          <a:off x="6537500" y="386104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3" name="Table 12">
            <a:extLst>
              <a:ext uri="{FF2B5EF4-FFF2-40B4-BE49-F238E27FC236}">
                <a16:creationId xmlns:a16="http://schemas.microsoft.com/office/drawing/2014/main" id="{0BDAE668-9CE7-40E1-BFE4-B9C634542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8886"/>
              </p:ext>
            </p:extLst>
          </p:nvPr>
        </p:nvGraphicFramePr>
        <p:xfrm>
          <a:off x="6537500" y="357301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4" name="Table 12">
            <a:extLst>
              <a:ext uri="{FF2B5EF4-FFF2-40B4-BE49-F238E27FC236}">
                <a16:creationId xmlns:a16="http://schemas.microsoft.com/office/drawing/2014/main" id="{ACE2BD83-7B2F-443C-8DEB-9468168E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512697"/>
              </p:ext>
            </p:extLst>
          </p:nvPr>
        </p:nvGraphicFramePr>
        <p:xfrm>
          <a:off x="6537500" y="32849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5" name="Table 12">
            <a:extLst>
              <a:ext uri="{FF2B5EF4-FFF2-40B4-BE49-F238E27FC236}">
                <a16:creationId xmlns:a16="http://schemas.microsoft.com/office/drawing/2014/main" id="{77C36C2F-D5DF-40C6-A998-7ED9A5A7F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6321"/>
              </p:ext>
            </p:extLst>
          </p:nvPr>
        </p:nvGraphicFramePr>
        <p:xfrm>
          <a:off x="6537500" y="29969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6" name="Table 12">
            <a:extLst>
              <a:ext uri="{FF2B5EF4-FFF2-40B4-BE49-F238E27FC236}">
                <a16:creationId xmlns:a16="http://schemas.microsoft.com/office/drawing/2014/main" id="{4D679411-A021-4032-917F-522DE362B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03602"/>
              </p:ext>
            </p:extLst>
          </p:nvPr>
        </p:nvGraphicFramePr>
        <p:xfrm>
          <a:off x="6537500" y="27089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7" name="Table 12">
            <a:extLst>
              <a:ext uri="{FF2B5EF4-FFF2-40B4-BE49-F238E27FC236}">
                <a16:creationId xmlns:a16="http://schemas.microsoft.com/office/drawing/2014/main" id="{39D3883B-D707-487C-95AF-EA4AD38E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79475"/>
              </p:ext>
            </p:extLst>
          </p:nvPr>
        </p:nvGraphicFramePr>
        <p:xfrm>
          <a:off x="6537500" y="2420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8" name="Table 12">
            <a:extLst>
              <a:ext uri="{FF2B5EF4-FFF2-40B4-BE49-F238E27FC236}">
                <a16:creationId xmlns:a16="http://schemas.microsoft.com/office/drawing/2014/main" id="{D7DED9A6-0C45-40DB-89B9-D6B45AF29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41783"/>
              </p:ext>
            </p:extLst>
          </p:nvPr>
        </p:nvGraphicFramePr>
        <p:xfrm>
          <a:off x="6537500" y="21328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9" name="Table 12">
            <a:extLst>
              <a:ext uri="{FF2B5EF4-FFF2-40B4-BE49-F238E27FC236}">
                <a16:creationId xmlns:a16="http://schemas.microsoft.com/office/drawing/2014/main" id="{1C0E2812-71F2-4098-8CE0-5C30D063C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42654"/>
              </p:ext>
            </p:extLst>
          </p:nvPr>
        </p:nvGraphicFramePr>
        <p:xfrm>
          <a:off x="7185572" y="474723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0" name="Table 12">
            <a:extLst>
              <a:ext uri="{FF2B5EF4-FFF2-40B4-BE49-F238E27FC236}">
                <a16:creationId xmlns:a16="http://schemas.microsoft.com/office/drawing/2014/main" id="{9EB37916-EE6E-4426-8029-D14E7A462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369360"/>
              </p:ext>
            </p:extLst>
          </p:nvPr>
        </p:nvGraphicFramePr>
        <p:xfrm>
          <a:off x="7185572" y="443711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1" name="Table 12">
            <a:extLst>
              <a:ext uri="{FF2B5EF4-FFF2-40B4-BE49-F238E27FC236}">
                <a16:creationId xmlns:a16="http://schemas.microsoft.com/office/drawing/2014/main" id="{3B00CDD7-D78D-4967-BAF0-E38F1689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944087"/>
              </p:ext>
            </p:extLst>
          </p:nvPr>
        </p:nvGraphicFramePr>
        <p:xfrm>
          <a:off x="7185572" y="41490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2" name="Table 12">
            <a:extLst>
              <a:ext uri="{FF2B5EF4-FFF2-40B4-BE49-F238E27FC236}">
                <a16:creationId xmlns:a16="http://schemas.microsoft.com/office/drawing/2014/main" id="{C7081AD9-AF3C-4C02-8F17-E43FADC0B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85790"/>
              </p:ext>
            </p:extLst>
          </p:nvPr>
        </p:nvGraphicFramePr>
        <p:xfrm>
          <a:off x="7185572" y="386104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3" name="Table 12">
            <a:extLst>
              <a:ext uri="{FF2B5EF4-FFF2-40B4-BE49-F238E27FC236}">
                <a16:creationId xmlns:a16="http://schemas.microsoft.com/office/drawing/2014/main" id="{177486CC-55C5-49AD-B2B7-C0C76508F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24252"/>
              </p:ext>
            </p:extLst>
          </p:nvPr>
        </p:nvGraphicFramePr>
        <p:xfrm>
          <a:off x="7185572" y="357301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4" name="Table 12">
            <a:extLst>
              <a:ext uri="{FF2B5EF4-FFF2-40B4-BE49-F238E27FC236}">
                <a16:creationId xmlns:a16="http://schemas.microsoft.com/office/drawing/2014/main" id="{58180A38-58D0-4FBE-988A-4B9B3123B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695843"/>
              </p:ext>
            </p:extLst>
          </p:nvPr>
        </p:nvGraphicFramePr>
        <p:xfrm>
          <a:off x="7185572" y="3284984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5" name="Table 12">
            <a:extLst>
              <a:ext uri="{FF2B5EF4-FFF2-40B4-BE49-F238E27FC236}">
                <a16:creationId xmlns:a16="http://schemas.microsoft.com/office/drawing/2014/main" id="{5FFEA242-B5FC-4523-BA55-B44F45884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72374"/>
              </p:ext>
            </p:extLst>
          </p:nvPr>
        </p:nvGraphicFramePr>
        <p:xfrm>
          <a:off x="7185572" y="299695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6" name="Table 12">
            <a:extLst>
              <a:ext uri="{FF2B5EF4-FFF2-40B4-BE49-F238E27FC236}">
                <a16:creationId xmlns:a16="http://schemas.microsoft.com/office/drawing/2014/main" id="{6AD20230-FDF3-44F1-BE98-9E6EBA52B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959359"/>
              </p:ext>
            </p:extLst>
          </p:nvPr>
        </p:nvGraphicFramePr>
        <p:xfrm>
          <a:off x="7185572" y="270892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7" name="Table 12">
            <a:extLst>
              <a:ext uri="{FF2B5EF4-FFF2-40B4-BE49-F238E27FC236}">
                <a16:creationId xmlns:a16="http://schemas.microsoft.com/office/drawing/2014/main" id="{78FE1AEA-60A4-401D-B9EA-E74B2D54E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58793"/>
              </p:ext>
            </p:extLst>
          </p:nvPr>
        </p:nvGraphicFramePr>
        <p:xfrm>
          <a:off x="7185572" y="242088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A617BE17-9267-414B-9F1E-C86187F45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443190"/>
              </p:ext>
            </p:extLst>
          </p:nvPr>
        </p:nvGraphicFramePr>
        <p:xfrm>
          <a:off x="7185572" y="2132856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9" name="Table 12">
            <a:extLst>
              <a:ext uri="{FF2B5EF4-FFF2-40B4-BE49-F238E27FC236}">
                <a16:creationId xmlns:a16="http://schemas.microsoft.com/office/drawing/2014/main" id="{04016CB2-9E85-4CE1-BD44-A46DA6296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56045"/>
              </p:ext>
            </p:extLst>
          </p:nvPr>
        </p:nvGraphicFramePr>
        <p:xfrm>
          <a:off x="7823398" y="474723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0" name="Table 12">
            <a:extLst>
              <a:ext uri="{FF2B5EF4-FFF2-40B4-BE49-F238E27FC236}">
                <a16:creationId xmlns:a16="http://schemas.microsoft.com/office/drawing/2014/main" id="{F7BFB3A0-9EC8-4555-B2EF-FC7F3F5D3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6584"/>
              </p:ext>
            </p:extLst>
          </p:nvPr>
        </p:nvGraphicFramePr>
        <p:xfrm>
          <a:off x="7823398" y="4437112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1" name="Table 12">
            <a:extLst>
              <a:ext uri="{FF2B5EF4-FFF2-40B4-BE49-F238E27FC236}">
                <a16:creationId xmlns:a16="http://schemas.microsoft.com/office/drawing/2014/main" id="{2161C0A8-9B08-4D21-AAD1-866C80EC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54542"/>
              </p:ext>
            </p:extLst>
          </p:nvPr>
        </p:nvGraphicFramePr>
        <p:xfrm>
          <a:off x="7823398" y="4149080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2" name="Table 12">
            <a:extLst>
              <a:ext uri="{FF2B5EF4-FFF2-40B4-BE49-F238E27FC236}">
                <a16:creationId xmlns:a16="http://schemas.microsoft.com/office/drawing/2014/main" id="{2A79E51B-6C82-4528-8813-0694969A3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7242"/>
              </p:ext>
            </p:extLst>
          </p:nvPr>
        </p:nvGraphicFramePr>
        <p:xfrm>
          <a:off x="7823398" y="3861048"/>
          <a:ext cx="421802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21802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60784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793B0701-7985-4C6E-BAAE-776705091D78}"/>
              </a:ext>
            </a:extLst>
          </p:cNvPr>
          <p:cNvSpPr/>
          <p:nvPr/>
        </p:nvSpPr>
        <p:spPr>
          <a:xfrm>
            <a:off x="2062758" y="399062"/>
            <a:ext cx="720079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36028E8-9077-4957-B6C8-CD61B909E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088" r="70823"/>
          <a:stretch/>
        </p:blipFill>
        <p:spPr>
          <a:xfrm>
            <a:off x="1572069" y="3872906"/>
            <a:ext cx="1138761" cy="128428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58C9A77-C5D8-4FB1-90D6-504559F556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20" t="49370"/>
          <a:stretch/>
        </p:blipFill>
        <p:spPr>
          <a:xfrm>
            <a:off x="8831510" y="3782773"/>
            <a:ext cx="1008890" cy="1374419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CB84571C-82F7-4121-BC70-2E7997663A6A}"/>
              </a:ext>
            </a:extLst>
          </p:cNvPr>
          <p:cNvSpPr/>
          <p:nvPr/>
        </p:nvSpPr>
        <p:spPr>
          <a:xfrm>
            <a:off x="3401518" y="5235297"/>
            <a:ext cx="113876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5B8680-C027-4DD9-8323-885D207EF34F}"/>
              </a:ext>
            </a:extLst>
          </p:cNvPr>
          <p:cNvSpPr/>
          <p:nvPr/>
        </p:nvSpPr>
        <p:spPr>
          <a:xfrm>
            <a:off x="6612628" y="5229200"/>
            <a:ext cx="1138762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0"/>
                            </p:stCondLst>
                            <p:childTnLst>
                              <p:par>
                                <p:cTn id="2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2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53E97221-E845-481B-8000-7E67505D5490}"/>
              </a:ext>
            </a:extLst>
          </p:cNvPr>
          <p:cNvSpPr/>
          <p:nvPr/>
        </p:nvSpPr>
        <p:spPr>
          <a:xfrm>
            <a:off x="3010313" y="1124744"/>
            <a:ext cx="2014109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CF94B40A-D6D2-4004-9F5D-7C905F0F7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99465"/>
              </p:ext>
            </p:extLst>
          </p:nvPr>
        </p:nvGraphicFramePr>
        <p:xfrm>
          <a:off x="702737" y="467522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C2F247D6-C352-4DAB-9EF0-A639FDA6F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10588"/>
              </p:ext>
            </p:extLst>
          </p:nvPr>
        </p:nvGraphicFramePr>
        <p:xfrm>
          <a:off x="702737" y="436509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A0B2F360-3F41-40F0-AB71-1838862F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59831"/>
              </p:ext>
            </p:extLst>
          </p:nvPr>
        </p:nvGraphicFramePr>
        <p:xfrm>
          <a:off x="702737" y="40770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D82D04E6-5E83-433F-9D11-2F6CD1521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32629"/>
              </p:ext>
            </p:extLst>
          </p:nvPr>
        </p:nvGraphicFramePr>
        <p:xfrm>
          <a:off x="702737" y="37890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88D5D957-EA3C-4232-989D-5B322B99D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197571"/>
              </p:ext>
            </p:extLst>
          </p:nvPr>
        </p:nvGraphicFramePr>
        <p:xfrm>
          <a:off x="702737" y="35010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DB08EEBB-EDAC-40F0-9FBB-1866A05A1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60843"/>
              </p:ext>
            </p:extLst>
          </p:nvPr>
        </p:nvGraphicFramePr>
        <p:xfrm>
          <a:off x="702737" y="32129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8" name="Table 12">
            <a:extLst>
              <a:ext uri="{FF2B5EF4-FFF2-40B4-BE49-F238E27FC236}">
                <a16:creationId xmlns:a16="http://schemas.microsoft.com/office/drawing/2014/main" id="{A84B9ECA-56BA-4968-8842-BC3ED08F3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296036"/>
              </p:ext>
            </p:extLst>
          </p:nvPr>
        </p:nvGraphicFramePr>
        <p:xfrm>
          <a:off x="702737" y="29249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3C0741B6-6F79-4BA0-8B51-C627C240A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04640"/>
              </p:ext>
            </p:extLst>
          </p:nvPr>
        </p:nvGraphicFramePr>
        <p:xfrm>
          <a:off x="702737" y="26369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35D890E5-146B-4C8E-BE4F-DDA592AC3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29010"/>
              </p:ext>
            </p:extLst>
          </p:nvPr>
        </p:nvGraphicFramePr>
        <p:xfrm>
          <a:off x="702737" y="23488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1BDB37AA-C204-45DC-A7D9-308BB3AE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54887"/>
              </p:ext>
            </p:extLst>
          </p:nvPr>
        </p:nvGraphicFramePr>
        <p:xfrm>
          <a:off x="702737" y="20608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F2E0A40-6C0E-4285-9407-00EADA9E8BCF}"/>
              </a:ext>
            </a:extLst>
          </p:cNvPr>
          <p:cNvSpPr/>
          <p:nvPr/>
        </p:nvSpPr>
        <p:spPr>
          <a:xfrm>
            <a:off x="486713" y="1124744"/>
            <a:ext cx="2307577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7082C42-386C-4E49-A4AC-629C312D4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38738"/>
              </p:ext>
            </p:extLst>
          </p:nvPr>
        </p:nvGraphicFramePr>
        <p:xfrm>
          <a:off x="105585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8A3E6B8E-2C7F-4F1E-9CB9-6EF7CFD86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78882"/>
              </p:ext>
            </p:extLst>
          </p:nvPr>
        </p:nvGraphicFramePr>
        <p:xfrm>
          <a:off x="105585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5" name="Table 12">
            <a:extLst>
              <a:ext uri="{FF2B5EF4-FFF2-40B4-BE49-F238E27FC236}">
                <a16:creationId xmlns:a16="http://schemas.microsoft.com/office/drawing/2014/main" id="{883D4450-B6E8-4044-AFEF-FCC532078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59917"/>
              </p:ext>
            </p:extLst>
          </p:nvPr>
        </p:nvGraphicFramePr>
        <p:xfrm>
          <a:off x="105585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6" name="Table 12">
            <a:extLst>
              <a:ext uri="{FF2B5EF4-FFF2-40B4-BE49-F238E27FC236}">
                <a16:creationId xmlns:a16="http://schemas.microsoft.com/office/drawing/2014/main" id="{62BD584B-54F4-4079-BB48-67DC54EAC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31943"/>
              </p:ext>
            </p:extLst>
          </p:nvPr>
        </p:nvGraphicFramePr>
        <p:xfrm>
          <a:off x="105585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7" name="Table 12">
            <a:extLst>
              <a:ext uri="{FF2B5EF4-FFF2-40B4-BE49-F238E27FC236}">
                <a16:creationId xmlns:a16="http://schemas.microsoft.com/office/drawing/2014/main" id="{9202600A-1A3D-4388-9F9C-4E440C505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96870"/>
              </p:ext>
            </p:extLst>
          </p:nvPr>
        </p:nvGraphicFramePr>
        <p:xfrm>
          <a:off x="1055851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8" name="Table 12">
            <a:extLst>
              <a:ext uri="{FF2B5EF4-FFF2-40B4-BE49-F238E27FC236}">
                <a16:creationId xmlns:a16="http://schemas.microsoft.com/office/drawing/2014/main" id="{ED6E7643-4530-4AB8-9EB2-1FD9DD185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35111"/>
              </p:ext>
            </p:extLst>
          </p:nvPr>
        </p:nvGraphicFramePr>
        <p:xfrm>
          <a:off x="1055851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3A93AA58-AA42-4A47-9192-29D51E4E4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52281"/>
              </p:ext>
            </p:extLst>
          </p:nvPr>
        </p:nvGraphicFramePr>
        <p:xfrm>
          <a:off x="1055851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EED92F93-2D9E-474B-8B97-D74319154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2071"/>
              </p:ext>
            </p:extLst>
          </p:nvPr>
        </p:nvGraphicFramePr>
        <p:xfrm>
          <a:off x="1055851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324C292B-D3B7-4634-B1A1-0A1C3BCF0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31754"/>
              </p:ext>
            </p:extLst>
          </p:nvPr>
        </p:nvGraphicFramePr>
        <p:xfrm>
          <a:off x="1055851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2" name="Table 12">
            <a:extLst>
              <a:ext uri="{FF2B5EF4-FFF2-40B4-BE49-F238E27FC236}">
                <a16:creationId xmlns:a16="http://schemas.microsoft.com/office/drawing/2014/main" id="{36763646-01E3-4D0D-AF27-1C73F1EEA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8735"/>
              </p:ext>
            </p:extLst>
          </p:nvPr>
        </p:nvGraphicFramePr>
        <p:xfrm>
          <a:off x="1055851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3" name="Table 12">
            <a:extLst>
              <a:ext uri="{FF2B5EF4-FFF2-40B4-BE49-F238E27FC236}">
                <a16:creationId xmlns:a16="http://schemas.microsoft.com/office/drawing/2014/main" id="{3ECFBF21-D69C-4870-A27E-31EBB36FB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75845"/>
              </p:ext>
            </p:extLst>
          </p:nvPr>
        </p:nvGraphicFramePr>
        <p:xfrm>
          <a:off x="141589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4" name="Table 12">
            <a:extLst>
              <a:ext uri="{FF2B5EF4-FFF2-40B4-BE49-F238E27FC236}">
                <a16:creationId xmlns:a16="http://schemas.microsoft.com/office/drawing/2014/main" id="{E1A51C4C-DCC9-4E6C-92D4-25EB9A2E6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07642"/>
              </p:ext>
            </p:extLst>
          </p:nvPr>
        </p:nvGraphicFramePr>
        <p:xfrm>
          <a:off x="141589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76E06AEE-67D1-4505-A0B2-125037CEC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91711"/>
              </p:ext>
            </p:extLst>
          </p:nvPr>
        </p:nvGraphicFramePr>
        <p:xfrm>
          <a:off x="141589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6" name="Table 12">
            <a:extLst>
              <a:ext uri="{FF2B5EF4-FFF2-40B4-BE49-F238E27FC236}">
                <a16:creationId xmlns:a16="http://schemas.microsoft.com/office/drawing/2014/main" id="{5C46F700-FD20-40FF-8EB9-2C6F21384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40860"/>
              </p:ext>
            </p:extLst>
          </p:nvPr>
        </p:nvGraphicFramePr>
        <p:xfrm>
          <a:off x="141589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6963DA5E-BF9B-4D7C-8ECE-D948DCF27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29264"/>
              </p:ext>
            </p:extLst>
          </p:nvPr>
        </p:nvGraphicFramePr>
        <p:xfrm>
          <a:off x="1415891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8" name="Table 12">
            <a:extLst>
              <a:ext uri="{FF2B5EF4-FFF2-40B4-BE49-F238E27FC236}">
                <a16:creationId xmlns:a16="http://schemas.microsoft.com/office/drawing/2014/main" id="{AF7F2240-3EB4-4014-8A32-131A08581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954"/>
              </p:ext>
            </p:extLst>
          </p:nvPr>
        </p:nvGraphicFramePr>
        <p:xfrm>
          <a:off x="1415891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29" name="Table 12">
            <a:extLst>
              <a:ext uri="{FF2B5EF4-FFF2-40B4-BE49-F238E27FC236}">
                <a16:creationId xmlns:a16="http://schemas.microsoft.com/office/drawing/2014/main" id="{4C9791E4-ECFC-42CE-BA47-139333A7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379767"/>
              </p:ext>
            </p:extLst>
          </p:nvPr>
        </p:nvGraphicFramePr>
        <p:xfrm>
          <a:off x="1415891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0" name="Table 12">
            <a:extLst>
              <a:ext uri="{FF2B5EF4-FFF2-40B4-BE49-F238E27FC236}">
                <a16:creationId xmlns:a16="http://schemas.microsoft.com/office/drawing/2014/main" id="{060885F0-56A8-4D53-A3BC-CFBAC4ED2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635117"/>
              </p:ext>
            </p:extLst>
          </p:nvPr>
        </p:nvGraphicFramePr>
        <p:xfrm>
          <a:off x="1415891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1" name="Table 12">
            <a:extLst>
              <a:ext uri="{FF2B5EF4-FFF2-40B4-BE49-F238E27FC236}">
                <a16:creationId xmlns:a16="http://schemas.microsoft.com/office/drawing/2014/main" id="{8C9BB75E-20B2-49C6-9511-0A4135BB1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52680"/>
              </p:ext>
            </p:extLst>
          </p:nvPr>
        </p:nvGraphicFramePr>
        <p:xfrm>
          <a:off x="1415891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2" name="Table 12">
            <a:extLst>
              <a:ext uri="{FF2B5EF4-FFF2-40B4-BE49-F238E27FC236}">
                <a16:creationId xmlns:a16="http://schemas.microsoft.com/office/drawing/2014/main" id="{1728CE76-0279-4AD0-A50B-1520C7BC2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02478"/>
              </p:ext>
            </p:extLst>
          </p:nvPr>
        </p:nvGraphicFramePr>
        <p:xfrm>
          <a:off x="1415891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3" name="Table 12">
            <a:extLst>
              <a:ext uri="{FF2B5EF4-FFF2-40B4-BE49-F238E27FC236}">
                <a16:creationId xmlns:a16="http://schemas.microsoft.com/office/drawing/2014/main" id="{D4FB3202-D5F4-45BA-A354-AF934251C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334438"/>
              </p:ext>
            </p:extLst>
          </p:nvPr>
        </p:nvGraphicFramePr>
        <p:xfrm>
          <a:off x="213597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34" name="Table 12">
            <a:extLst>
              <a:ext uri="{FF2B5EF4-FFF2-40B4-BE49-F238E27FC236}">
                <a16:creationId xmlns:a16="http://schemas.microsoft.com/office/drawing/2014/main" id="{82BAB973-6015-42D0-8908-2DB96E300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096828"/>
              </p:ext>
            </p:extLst>
          </p:nvPr>
        </p:nvGraphicFramePr>
        <p:xfrm>
          <a:off x="213597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49" name="Table 12">
            <a:extLst>
              <a:ext uri="{FF2B5EF4-FFF2-40B4-BE49-F238E27FC236}">
                <a16:creationId xmlns:a16="http://schemas.microsoft.com/office/drawing/2014/main" id="{083E99C0-0E71-4654-B7E7-463ADA297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14094"/>
              </p:ext>
            </p:extLst>
          </p:nvPr>
        </p:nvGraphicFramePr>
        <p:xfrm>
          <a:off x="321609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0" name="Table 12">
            <a:extLst>
              <a:ext uri="{FF2B5EF4-FFF2-40B4-BE49-F238E27FC236}">
                <a16:creationId xmlns:a16="http://schemas.microsoft.com/office/drawing/2014/main" id="{2DD50052-9B68-4DBD-B9FA-A23782558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92936"/>
              </p:ext>
            </p:extLst>
          </p:nvPr>
        </p:nvGraphicFramePr>
        <p:xfrm>
          <a:off x="321609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1" name="Table 12">
            <a:extLst>
              <a:ext uri="{FF2B5EF4-FFF2-40B4-BE49-F238E27FC236}">
                <a16:creationId xmlns:a16="http://schemas.microsoft.com/office/drawing/2014/main" id="{138ED750-B8F9-4EDE-AD6D-428918366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390176"/>
              </p:ext>
            </p:extLst>
          </p:nvPr>
        </p:nvGraphicFramePr>
        <p:xfrm>
          <a:off x="321609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2" name="Table 12">
            <a:extLst>
              <a:ext uri="{FF2B5EF4-FFF2-40B4-BE49-F238E27FC236}">
                <a16:creationId xmlns:a16="http://schemas.microsoft.com/office/drawing/2014/main" id="{247A8A3E-3860-4719-8934-97FE2392C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752789"/>
              </p:ext>
            </p:extLst>
          </p:nvPr>
        </p:nvGraphicFramePr>
        <p:xfrm>
          <a:off x="321609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3" name="Table 12">
            <a:extLst>
              <a:ext uri="{FF2B5EF4-FFF2-40B4-BE49-F238E27FC236}">
                <a16:creationId xmlns:a16="http://schemas.microsoft.com/office/drawing/2014/main" id="{0BDAE668-9CE7-40E1-BFE4-B9C634542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54580"/>
              </p:ext>
            </p:extLst>
          </p:nvPr>
        </p:nvGraphicFramePr>
        <p:xfrm>
          <a:off x="3216091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4" name="Table 12">
            <a:extLst>
              <a:ext uri="{FF2B5EF4-FFF2-40B4-BE49-F238E27FC236}">
                <a16:creationId xmlns:a16="http://schemas.microsoft.com/office/drawing/2014/main" id="{ACE2BD83-7B2F-443C-8DEB-9468168E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815033"/>
              </p:ext>
            </p:extLst>
          </p:nvPr>
        </p:nvGraphicFramePr>
        <p:xfrm>
          <a:off x="3216091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5" name="Table 12">
            <a:extLst>
              <a:ext uri="{FF2B5EF4-FFF2-40B4-BE49-F238E27FC236}">
                <a16:creationId xmlns:a16="http://schemas.microsoft.com/office/drawing/2014/main" id="{77C36C2F-D5DF-40C6-A998-7ED9A5A7F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37171"/>
              </p:ext>
            </p:extLst>
          </p:nvPr>
        </p:nvGraphicFramePr>
        <p:xfrm>
          <a:off x="3216091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6" name="Table 12">
            <a:extLst>
              <a:ext uri="{FF2B5EF4-FFF2-40B4-BE49-F238E27FC236}">
                <a16:creationId xmlns:a16="http://schemas.microsoft.com/office/drawing/2014/main" id="{4D679411-A021-4032-917F-522DE362B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68658"/>
              </p:ext>
            </p:extLst>
          </p:nvPr>
        </p:nvGraphicFramePr>
        <p:xfrm>
          <a:off x="3216091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7" name="Table 12">
            <a:extLst>
              <a:ext uri="{FF2B5EF4-FFF2-40B4-BE49-F238E27FC236}">
                <a16:creationId xmlns:a16="http://schemas.microsoft.com/office/drawing/2014/main" id="{39D3883B-D707-487C-95AF-EA4AD38EC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61291"/>
              </p:ext>
            </p:extLst>
          </p:nvPr>
        </p:nvGraphicFramePr>
        <p:xfrm>
          <a:off x="3216091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8" name="Table 12">
            <a:extLst>
              <a:ext uri="{FF2B5EF4-FFF2-40B4-BE49-F238E27FC236}">
                <a16:creationId xmlns:a16="http://schemas.microsoft.com/office/drawing/2014/main" id="{D7DED9A6-0C45-40DB-89B9-D6B45AF29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82392"/>
              </p:ext>
            </p:extLst>
          </p:nvPr>
        </p:nvGraphicFramePr>
        <p:xfrm>
          <a:off x="3216091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59" name="Table 12">
            <a:extLst>
              <a:ext uri="{FF2B5EF4-FFF2-40B4-BE49-F238E27FC236}">
                <a16:creationId xmlns:a16="http://schemas.microsoft.com/office/drawing/2014/main" id="{1C0E2812-71F2-4098-8CE0-5C30D063CB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535086"/>
              </p:ext>
            </p:extLst>
          </p:nvPr>
        </p:nvGraphicFramePr>
        <p:xfrm>
          <a:off x="3648139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0" name="Table 12">
            <a:extLst>
              <a:ext uri="{FF2B5EF4-FFF2-40B4-BE49-F238E27FC236}">
                <a16:creationId xmlns:a16="http://schemas.microsoft.com/office/drawing/2014/main" id="{9EB37916-EE6E-4426-8029-D14E7A462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80718"/>
              </p:ext>
            </p:extLst>
          </p:nvPr>
        </p:nvGraphicFramePr>
        <p:xfrm>
          <a:off x="3648139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1" name="Table 12">
            <a:extLst>
              <a:ext uri="{FF2B5EF4-FFF2-40B4-BE49-F238E27FC236}">
                <a16:creationId xmlns:a16="http://schemas.microsoft.com/office/drawing/2014/main" id="{3B00CDD7-D78D-4967-BAF0-E38F1689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198279"/>
              </p:ext>
            </p:extLst>
          </p:nvPr>
        </p:nvGraphicFramePr>
        <p:xfrm>
          <a:off x="3648139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2" name="Table 12">
            <a:extLst>
              <a:ext uri="{FF2B5EF4-FFF2-40B4-BE49-F238E27FC236}">
                <a16:creationId xmlns:a16="http://schemas.microsoft.com/office/drawing/2014/main" id="{C7081AD9-AF3C-4C02-8F17-E43FADC0B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872398"/>
              </p:ext>
            </p:extLst>
          </p:nvPr>
        </p:nvGraphicFramePr>
        <p:xfrm>
          <a:off x="3648139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3" name="Table 12">
            <a:extLst>
              <a:ext uri="{FF2B5EF4-FFF2-40B4-BE49-F238E27FC236}">
                <a16:creationId xmlns:a16="http://schemas.microsoft.com/office/drawing/2014/main" id="{177486CC-55C5-49AD-B2B7-C0C76508F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45066"/>
              </p:ext>
            </p:extLst>
          </p:nvPr>
        </p:nvGraphicFramePr>
        <p:xfrm>
          <a:off x="3648139" y="351777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4" name="Table 12">
            <a:extLst>
              <a:ext uri="{FF2B5EF4-FFF2-40B4-BE49-F238E27FC236}">
                <a16:creationId xmlns:a16="http://schemas.microsoft.com/office/drawing/2014/main" id="{58180A38-58D0-4FBE-988A-4B9B3123B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23280"/>
              </p:ext>
            </p:extLst>
          </p:nvPr>
        </p:nvGraphicFramePr>
        <p:xfrm>
          <a:off x="3648139" y="3229738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5" name="Table 12">
            <a:extLst>
              <a:ext uri="{FF2B5EF4-FFF2-40B4-BE49-F238E27FC236}">
                <a16:creationId xmlns:a16="http://schemas.microsoft.com/office/drawing/2014/main" id="{5FFEA242-B5FC-4523-BA55-B44F45884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75867"/>
              </p:ext>
            </p:extLst>
          </p:nvPr>
        </p:nvGraphicFramePr>
        <p:xfrm>
          <a:off x="3648139" y="294170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6" name="Table 12">
            <a:extLst>
              <a:ext uri="{FF2B5EF4-FFF2-40B4-BE49-F238E27FC236}">
                <a16:creationId xmlns:a16="http://schemas.microsoft.com/office/drawing/2014/main" id="{6AD20230-FDF3-44F1-BE98-9E6EBA52B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77089"/>
              </p:ext>
            </p:extLst>
          </p:nvPr>
        </p:nvGraphicFramePr>
        <p:xfrm>
          <a:off x="3648139" y="265367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7" name="Table 12">
            <a:extLst>
              <a:ext uri="{FF2B5EF4-FFF2-40B4-BE49-F238E27FC236}">
                <a16:creationId xmlns:a16="http://schemas.microsoft.com/office/drawing/2014/main" id="{78FE1AEA-60A4-401D-B9EA-E74B2D54E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80028"/>
              </p:ext>
            </p:extLst>
          </p:nvPr>
        </p:nvGraphicFramePr>
        <p:xfrm>
          <a:off x="3648139" y="236564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A617BE17-9267-414B-9F1E-C86187F45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19959"/>
              </p:ext>
            </p:extLst>
          </p:nvPr>
        </p:nvGraphicFramePr>
        <p:xfrm>
          <a:off x="3648139" y="2077610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69" name="Table 12">
            <a:extLst>
              <a:ext uri="{FF2B5EF4-FFF2-40B4-BE49-F238E27FC236}">
                <a16:creationId xmlns:a16="http://schemas.microsoft.com/office/drawing/2014/main" id="{04016CB2-9E85-4CE1-BD44-A46DA6296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74883"/>
              </p:ext>
            </p:extLst>
          </p:nvPr>
        </p:nvGraphicFramePr>
        <p:xfrm>
          <a:off x="4296211" y="469199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0" name="Table 12">
            <a:extLst>
              <a:ext uri="{FF2B5EF4-FFF2-40B4-BE49-F238E27FC236}">
                <a16:creationId xmlns:a16="http://schemas.microsoft.com/office/drawing/2014/main" id="{F7BFB3A0-9EC8-4555-B2EF-FC7F3F5D3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951379"/>
              </p:ext>
            </p:extLst>
          </p:nvPr>
        </p:nvGraphicFramePr>
        <p:xfrm>
          <a:off x="4296211" y="4381866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1" name="Table 12">
            <a:extLst>
              <a:ext uri="{FF2B5EF4-FFF2-40B4-BE49-F238E27FC236}">
                <a16:creationId xmlns:a16="http://schemas.microsoft.com/office/drawing/2014/main" id="{2161C0A8-9B08-4D21-AAD1-866C80EC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48847"/>
              </p:ext>
            </p:extLst>
          </p:nvPr>
        </p:nvGraphicFramePr>
        <p:xfrm>
          <a:off x="4296211" y="4093834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graphicFrame>
        <p:nvGraphicFramePr>
          <p:cNvPr id="72" name="Table 12">
            <a:extLst>
              <a:ext uri="{FF2B5EF4-FFF2-40B4-BE49-F238E27FC236}">
                <a16:creationId xmlns:a16="http://schemas.microsoft.com/office/drawing/2014/main" id="{2A79E51B-6C82-4528-8813-0694969A3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757834"/>
              </p:ext>
            </p:extLst>
          </p:nvPr>
        </p:nvGraphicFramePr>
        <p:xfrm>
          <a:off x="4296211" y="3805802"/>
          <a:ext cx="281106" cy="304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1106">
                  <a:extLst>
                    <a:ext uri="{9D8B030D-6E8A-4147-A177-3AD203B41FA5}">
                      <a16:colId xmlns:a16="http://schemas.microsoft.com/office/drawing/2014/main" val="4073791293"/>
                    </a:ext>
                  </a:extLst>
                </a:gridCol>
              </a:tblGrid>
              <a:tr h="177547">
                <a:tc>
                  <a:txBody>
                    <a:bodyPr/>
                    <a:lstStyle/>
                    <a:p>
                      <a:endParaRPr lang="en-GB" sz="1400" dirty="0">
                        <a:gradFill flip="none" rotWithShape="1">
                          <a:gsLst>
                            <a:gs pos="0">
                              <a:schemeClr val="tx1">
                                <a:tint val="66000"/>
                                <a:satMod val="160000"/>
                              </a:schemeClr>
                            </a:gs>
                            <a:gs pos="50000">
                              <a:schemeClr val="tx1">
                                <a:tint val="44500"/>
                                <a:satMod val="160000"/>
                              </a:schemeClr>
                            </a:gs>
                            <a:gs pos="100000">
                              <a:schemeClr val="tx1">
                                <a:tint val="23500"/>
                                <a:satMod val="160000"/>
                              </a:schemeClr>
                            </a:gs>
                          </a:gsLst>
                          <a:lin ang="16200000" scaled="1"/>
                          <a:tileRect/>
                        </a:gra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07182"/>
                  </a:ext>
                </a:extLst>
              </a:tr>
            </a:tbl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175614-8274-4CC8-8305-11A03C4CF4F1}"/>
              </a:ext>
            </a:extLst>
          </p:cNvPr>
          <p:cNvCxnSpPr>
            <a:cxnSpLocks/>
          </p:cNvCxnSpPr>
          <p:nvPr/>
        </p:nvCxnSpPr>
        <p:spPr>
          <a:xfrm flipV="1">
            <a:off x="558721" y="1988839"/>
            <a:ext cx="2245815" cy="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9B57F75-146C-4043-9FFF-9D04EA645600}"/>
              </a:ext>
            </a:extLst>
          </p:cNvPr>
          <p:cNvCxnSpPr>
            <a:cxnSpLocks/>
          </p:cNvCxnSpPr>
          <p:nvPr/>
        </p:nvCxnSpPr>
        <p:spPr>
          <a:xfrm flipV="1">
            <a:off x="3000067" y="1988839"/>
            <a:ext cx="2024355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32BCFBE-6C21-47A3-B349-5833E252669A}"/>
              </a:ext>
            </a:extLst>
          </p:cNvPr>
          <p:cNvCxnSpPr>
            <a:cxnSpLocks/>
          </p:cNvCxnSpPr>
          <p:nvPr/>
        </p:nvCxnSpPr>
        <p:spPr>
          <a:xfrm>
            <a:off x="1919947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49DA5E-FD09-496C-ACA3-1C5EE4AF0C3A}"/>
              </a:ext>
            </a:extLst>
          </p:cNvPr>
          <p:cNvCxnSpPr>
            <a:cxnSpLocks/>
          </p:cNvCxnSpPr>
          <p:nvPr/>
        </p:nvCxnSpPr>
        <p:spPr>
          <a:xfrm>
            <a:off x="4080187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CA03790B-45BD-409E-A828-9367F6E2FC3F}"/>
              </a:ext>
            </a:extLst>
          </p:cNvPr>
          <p:cNvSpPr/>
          <p:nvPr/>
        </p:nvSpPr>
        <p:spPr>
          <a:xfrm>
            <a:off x="964010" y="1215043"/>
            <a:ext cx="830676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081FE41-2B45-4748-A914-C92087D52998}"/>
              </a:ext>
            </a:extLst>
          </p:cNvPr>
          <p:cNvSpPr/>
          <p:nvPr/>
        </p:nvSpPr>
        <p:spPr>
          <a:xfrm>
            <a:off x="1892453" y="1196752"/>
            <a:ext cx="891590" cy="584775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4F2D40-E335-453E-8E77-87128B3A3B30}"/>
              </a:ext>
            </a:extLst>
          </p:cNvPr>
          <p:cNvSpPr/>
          <p:nvPr/>
        </p:nvSpPr>
        <p:spPr>
          <a:xfrm>
            <a:off x="3216091" y="1215043"/>
            <a:ext cx="747320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52FC4CC-4302-4CA7-827E-5DD423D3DC5E}"/>
              </a:ext>
            </a:extLst>
          </p:cNvPr>
          <p:cNvSpPr/>
          <p:nvPr/>
        </p:nvSpPr>
        <p:spPr>
          <a:xfrm>
            <a:off x="4224203" y="1196752"/>
            <a:ext cx="800219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ECF48F-756A-456A-90AB-4F23500393DC}"/>
              </a:ext>
            </a:extLst>
          </p:cNvPr>
          <p:cNvSpPr/>
          <p:nvPr/>
        </p:nvSpPr>
        <p:spPr>
          <a:xfrm>
            <a:off x="5177479" y="1124744"/>
            <a:ext cx="3438007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29DC714-A0D8-4852-92C6-9DB6A69AF9BC}"/>
              </a:ext>
            </a:extLst>
          </p:cNvPr>
          <p:cNvCxnSpPr>
            <a:cxnSpLocks/>
          </p:cNvCxnSpPr>
          <p:nvPr/>
        </p:nvCxnSpPr>
        <p:spPr>
          <a:xfrm flipV="1">
            <a:off x="5167233" y="1988840"/>
            <a:ext cx="343800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F1F985B-93AA-4211-A215-D8682BF34DFF}"/>
              </a:ext>
            </a:extLst>
          </p:cNvPr>
          <p:cNvCxnSpPr>
            <a:cxnSpLocks/>
          </p:cNvCxnSpPr>
          <p:nvPr/>
        </p:nvCxnSpPr>
        <p:spPr>
          <a:xfrm>
            <a:off x="7752595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92CEF38C-E715-4087-95F5-0DA31EBFD545}"/>
              </a:ext>
            </a:extLst>
          </p:cNvPr>
          <p:cNvSpPr/>
          <p:nvPr/>
        </p:nvSpPr>
        <p:spPr>
          <a:xfrm>
            <a:off x="6096411" y="1215043"/>
            <a:ext cx="747320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67BA8E0-F494-408B-9D79-8889C05CB6EC}"/>
              </a:ext>
            </a:extLst>
          </p:cNvPr>
          <p:cNvSpPr/>
          <p:nvPr/>
        </p:nvSpPr>
        <p:spPr>
          <a:xfrm>
            <a:off x="7672456" y="1196752"/>
            <a:ext cx="800219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ADFFD4-39B1-4C39-9C03-4BC84269DEF8}"/>
              </a:ext>
            </a:extLst>
          </p:cNvPr>
          <p:cNvSpPr/>
          <p:nvPr/>
        </p:nvSpPr>
        <p:spPr>
          <a:xfrm>
            <a:off x="9343698" y="1124744"/>
            <a:ext cx="2152108" cy="3960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F6CFE33-A075-4669-A465-BDD2D9E1412C}"/>
              </a:ext>
            </a:extLst>
          </p:cNvPr>
          <p:cNvCxnSpPr>
            <a:cxnSpLocks/>
          </p:cNvCxnSpPr>
          <p:nvPr/>
        </p:nvCxnSpPr>
        <p:spPr>
          <a:xfrm>
            <a:off x="9333452" y="1988840"/>
            <a:ext cx="215210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9812582-F429-4C80-804D-6915A0DCF5B3}"/>
              </a:ext>
            </a:extLst>
          </p:cNvPr>
          <p:cNvCxnSpPr>
            <a:cxnSpLocks/>
          </p:cNvCxnSpPr>
          <p:nvPr/>
        </p:nvCxnSpPr>
        <p:spPr>
          <a:xfrm>
            <a:off x="10415686" y="1124744"/>
            <a:ext cx="0" cy="3960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96B848AF-8575-461F-B777-F7F7E0EC8B91}"/>
              </a:ext>
            </a:extLst>
          </p:cNvPr>
          <p:cNvSpPr/>
          <p:nvPr/>
        </p:nvSpPr>
        <p:spPr>
          <a:xfrm>
            <a:off x="9579401" y="1245821"/>
            <a:ext cx="747320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D4E879-C494-4003-9818-D6E966E0B976}"/>
              </a:ext>
            </a:extLst>
          </p:cNvPr>
          <p:cNvSpPr/>
          <p:nvPr/>
        </p:nvSpPr>
        <p:spPr>
          <a:xfrm>
            <a:off x="10552776" y="1196752"/>
            <a:ext cx="800219" cy="523220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45FAE76-1898-4684-A5B9-EAB7EC351C28}"/>
              </a:ext>
            </a:extLst>
          </p:cNvPr>
          <p:cNvSpPr/>
          <p:nvPr/>
        </p:nvSpPr>
        <p:spPr>
          <a:xfrm>
            <a:off x="9626129" y="2207602"/>
            <a:ext cx="598242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59B5A5-946D-4172-B285-7E82C63BC5E5}"/>
              </a:ext>
            </a:extLst>
          </p:cNvPr>
          <p:cNvSpPr/>
          <p:nvPr/>
        </p:nvSpPr>
        <p:spPr>
          <a:xfrm>
            <a:off x="10713475" y="2185699"/>
            <a:ext cx="529312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C6549EF-B4ED-4FC7-918D-ED6435B85C7F}"/>
              </a:ext>
            </a:extLst>
          </p:cNvPr>
          <p:cNvSpPr/>
          <p:nvPr/>
        </p:nvSpPr>
        <p:spPr>
          <a:xfrm>
            <a:off x="9658063" y="2917392"/>
            <a:ext cx="529312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71A278C-7497-4FF4-AFB2-B07897481E61}"/>
              </a:ext>
            </a:extLst>
          </p:cNvPr>
          <p:cNvSpPr/>
          <p:nvPr/>
        </p:nvSpPr>
        <p:spPr>
          <a:xfrm>
            <a:off x="10723768" y="2895489"/>
            <a:ext cx="503664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CF10220-53D3-4771-A3DF-87EA60171FEA}"/>
              </a:ext>
            </a:extLst>
          </p:cNvPr>
          <p:cNvCxnSpPr>
            <a:cxnSpLocks/>
          </p:cNvCxnSpPr>
          <p:nvPr/>
        </p:nvCxnSpPr>
        <p:spPr>
          <a:xfrm>
            <a:off x="9335566" y="3861046"/>
            <a:ext cx="2152108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9665C7FC-8CB7-4481-B59D-C999DAD5D079}"/>
              </a:ext>
            </a:extLst>
          </p:cNvPr>
          <p:cNvSpPr/>
          <p:nvPr/>
        </p:nvSpPr>
        <p:spPr>
          <a:xfrm>
            <a:off x="10734850" y="3789039"/>
            <a:ext cx="585417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68153F-C8CA-4E2B-A246-88DA66B41469}"/>
              </a:ext>
            </a:extLst>
          </p:cNvPr>
          <p:cNvSpPr/>
          <p:nvPr/>
        </p:nvSpPr>
        <p:spPr>
          <a:xfrm>
            <a:off x="9706291" y="3789039"/>
            <a:ext cx="545341" cy="1015663"/>
          </a:xfrm>
          <a:prstGeom prst="rect">
            <a:avLst/>
          </a:prstGeom>
          <a:noFill/>
          <a:ln w="285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A5313B4-1CB9-4EE1-8354-80E072C0A5A4}"/>
              </a:ext>
            </a:extLst>
          </p:cNvPr>
          <p:cNvSpPr/>
          <p:nvPr/>
        </p:nvSpPr>
        <p:spPr>
          <a:xfrm>
            <a:off x="5537882" y="5343308"/>
            <a:ext cx="380581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 + ২৪ = ৫৬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F668D72-FA23-46F1-B51F-CD6CE9ABAA27}"/>
              </a:ext>
            </a:extLst>
          </p:cNvPr>
          <p:cNvSpPr/>
          <p:nvPr/>
        </p:nvSpPr>
        <p:spPr>
          <a:xfrm>
            <a:off x="1198662" y="5373216"/>
            <a:ext cx="4403586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4000"/>
                            </p:stCondLst>
                            <p:childTnLst>
                              <p:par>
                                <p:cTn id="2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-1.48148E-6 L 0.31475 -0.00324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31" y="-162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-1.11111E-6 L 0.31397 -1.11111E-6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2" y="0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0.01042 L 0.31475 0.00695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31" y="-185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0435E-7 -0.0037 L 0.31475 0.00324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"/>
                            </p:stCondLst>
                            <p:childTnLst>
                              <p:par>
                                <p:cTn id="3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556 L 0.49642 -0.22731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2" y="-11644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55E-6 -0.00764 L 0.49199 -0.1296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611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81481E-6 L 0.3856 4.81481E-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3.7037E-6 L 0.3856 3.7037E-6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3.33333E-6 L 0.3856 3.33333E-6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1.48148E-6 L 0.3856 1.48148E-6 " pathEditMode="relative" rAng="0" ptsTypes="AA">
                                      <p:cBhvr>
                                        <p:cTn id="3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1.11111E-6 L 0.3856 1.11111E-6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7.40741E-7 L 0.3856 -7.40741E-7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11111E-6 L 0.3856 -1.11111E-6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2.96296E-6 L 0.3856 -2.96296E-6 " pathEditMode="relative" rAng="0" ptsTypes="AA">
                                      <p:cBhvr>
                                        <p:cTn id="3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4.81481E-6 L 0.3856 -4.81481E-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81481E-6 L 0.3856 4.81481E-6 " pathEditMode="relative" rAng="0" ptsTypes="AA">
                                      <p:cBhvr>
                                        <p:cTn id="3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48148E-6 L 0.3856 -1.48148E-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11111E-6 L 0.3856 -1.11111E-6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2.96296E-6 L 0.3856 -2.96296E-6 " pathEditMode="relative" rAng="0" ptsTypes="AA">
                                      <p:cBhvr>
                                        <p:cTn id="3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3.33333E-6 L 0.3856 -3.33333E-6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81481E-6 L 0.3856 4.81481E-6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4.44444E-6 L 0.3856 4.44444E-6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2.59259E-6 L 0.3856 2.59259E-6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7.40741E-7 L 0.3856 7.40741E-7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3.7037E-7 L 0.3856 3.7037E-7 " pathEditMode="relative" rAng="0" ptsTypes="AA">
                                      <p:cBhvr>
                                        <p:cTn id="3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56 -1.48148E-6 L 0.3856 -1.48148E-6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1.48148E-6 L 0.38547 -1.48148E-6 " pathEditMode="relative" rAng="0" ptsTypes="AA">
                                      <p:cBhvr>
                                        <p:cTn id="3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1.11111E-6 L 0.38547 -1.11111E-6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2.96296E-6 L 0.38547 -2.96296E-6 " pathEditMode="relative" rAng="0" ptsTypes="AA">
                                      <p:cBhvr>
                                        <p:cTn id="3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3.33333E-6 L 0.38547 -3.33333E-6 " pathEditMode="relative" rAng="0" ptsTypes="AA">
                                      <p:cBhvr>
                                        <p:cTn id="3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4.81481E-6 L 0.38547 4.81481E-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4.44444E-6 L 0.38547 4.44444E-6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2.59259E-6 L 0.38547 2.59259E-6 " pathEditMode="relative" rAng="0" ptsTypes="AA">
                                      <p:cBhvr>
                                        <p:cTn id="3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7.40741E-7 L 0.38547 7.40741E-7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3.7037E-7 L 0.38547 3.7037E-7 " pathEditMode="relative" rAng="0" ptsTypes="AA">
                                      <p:cBhvr>
                                        <p:cTn id="3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3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4 -1.48148E-6 L 0.38547 -1.48148E-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1.48148E-6 L 0.27204 -1.48148E-6 " pathEditMode="relative" rAng="0" ptsTypes="AA">
                                      <p:cBhvr>
                                        <p:cTn id="4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1.11111E-6 L 0.27204 -1.11111E-6 " pathEditMode="relative" rAng="0" ptsTypes="AA">
                                      <p:cBhvr>
                                        <p:cTn id="4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2.96296E-6 L 0.27204 -2.96296E-6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3.33333E-6 L 0.27204 -3.33333E-6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4.81481E-6 L 0.27204 4.81481E-6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4.44444E-6 L 0.27204 4.44444E-6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2.59259E-6 L 0.27204 2.59259E-6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7.40741E-7 L 0.27204 7.40741E-7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3.7037E-7 L 0.27204 3.7037E-7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 -1.48148E-6 L 0.27204 -1.48148E-6 " pathEditMode="relative" rAng="0" ptsTypes="AA">
                                      <p:cBhvr>
                                        <p:cTn id="4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1.48148E-6 L 0.27204 -1.48148E-6 " pathEditMode="relative" rAng="0" ptsTypes="AA">
                                      <p:cBhvr>
                                        <p:cTn id="4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1.11111E-6 L 0.27204 -1.11111E-6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2.96296E-6 L 0.27204 -2.96296E-6 " pathEditMode="relative" rAng="0" ptsTypes="AA">
                                      <p:cBhvr>
                                        <p:cTn id="4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3.33333E-6 L 0.27204 -3.33333E-6 " pathEditMode="relative" rAng="0" ptsTypes="AA">
                                      <p:cBhvr>
                                        <p:cTn id="4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4.81481E-6 L 0.27204 4.81481E-6 " pathEditMode="relative" rAng="0" ptsTypes="AA">
                                      <p:cBhvr>
                                        <p:cTn id="43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4.44444E-6 L 0.27204 4.44444E-6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2.59259E-6 L 0.27204 2.59259E-6 " pathEditMode="relative" rAng="0" ptsTypes="AA">
                                      <p:cBhvr>
                                        <p:cTn id="43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7.40741E-7 L 0.27204 7.40741E-7 " pathEditMode="relative" rAng="0" ptsTypes="AA">
                                      <p:cBhvr>
                                        <p:cTn id="4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3.7037E-7 L 0.27204 3.7037E-7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1 -1.48148E-6 L 0.27204 -1.48148E-6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00"/>
                            </p:stCondLst>
                            <p:childTnLst>
                              <p:par>
                                <p:cTn id="4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77" grpId="0" animBg="1"/>
      <p:bldP spid="78" grpId="0" animBg="1"/>
      <p:bldP spid="79" grpId="0" animBg="1"/>
      <p:bldP spid="82" grpId="0" animBg="1"/>
      <p:bldP spid="83" grpId="0" animBg="1"/>
      <p:bldP spid="85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456</Words>
  <Application>Microsoft Office PowerPoint</Application>
  <PresentationFormat>Custom</PresentationFormat>
  <Paragraphs>132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Admin</cp:lastModifiedBy>
  <cp:revision>544</cp:revision>
  <dcterms:created xsi:type="dcterms:W3CDTF">2006-08-16T00:00:00Z</dcterms:created>
  <dcterms:modified xsi:type="dcterms:W3CDTF">2021-06-19T10:30:17Z</dcterms:modified>
</cp:coreProperties>
</file>