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514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513" r:id="rId13"/>
    <p:sldId id="268" r:id="rId14"/>
    <p:sldId id="269" r:id="rId15"/>
    <p:sldId id="51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2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191C7C-A71A-427B-9115-BDFF1DF3577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CE3F3D-B23D-4850-81DD-84A9B1CFF0A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1C7C-A71A-427B-9115-BDFF1DF3577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3F3D-B23D-4850-81DD-84A9B1CFF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4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1C7C-A71A-427B-9115-BDFF1DF3577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3F3D-B23D-4850-81DD-84A9B1CFF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8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1C7C-A71A-427B-9115-BDFF1DF3577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3F3D-B23D-4850-81DD-84A9B1CFF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4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1C7C-A71A-427B-9115-BDFF1DF3577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3F3D-B23D-4850-81DD-84A9B1CFF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91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1C7C-A71A-427B-9115-BDFF1DF3577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3F3D-B23D-4850-81DD-84A9B1CFF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7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1C7C-A71A-427B-9115-BDFF1DF3577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3F3D-B23D-4850-81DD-84A9B1CFF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4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1C7C-A71A-427B-9115-BDFF1DF3577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3F3D-B23D-4850-81DD-84A9B1CFF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9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1C7C-A71A-427B-9115-BDFF1DF3577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3F3D-B23D-4850-81DD-84A9B1CFF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2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1C7C-A71A-427B-9115-BDFF1DF3577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3F3D-B23D-4850-81DD-84A9B1CFF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5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1C7C-A71A-427B-9115-BDFF1DF3577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3F3D-B23D-4850-81DD-84A9B1CFF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1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6191C7C-A71A-427B-9115-BDFF1DF3577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ACE3F3D-B23D-4850-81DD-84A9B1CFF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5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2.jpg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B87552-722C-44E4-ADA3-8F282A85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67"/>
            <a:ext cx="12191999" cy="68720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209A286-B773-41DD-870B-3B2629266476}"/>
              </a:ext>
            </a:extLst>
          </p:cNvPr>
          <p:cNvSpPr/>
          <p:nvPr/>
        </p:nvSpPr>
        <p:spPr>
          <a:xfrm>
            <a:off x="2405576" y="801859"/>
            <a:ext cx="7765366" cy="11957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6972CE-4551-4E7D-9530-BEE708C402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382" y="2131093"/>
            <a:ext cx="5767754" cy="37351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8715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B87552-722C-44E4-ADA3-8F282A85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67"/>
            <a:ext cx="12191999" cy="68720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BF38F15-D260-4AD8-945A-C1CC6FBFAC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214" y="4409122"/>
            <a:ext cx="1564664" cy="12718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F20D0E-DFAB-45FD-BD7A-62AAFD81E14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5" t="4055" r="11748"/>
          <a:stretch/>
        </p:blipFill>
        <p:spPr>
          <a:xfrm>
            <a:off x="1319214" y="2635736"/>
            <a:ext cx="1564664" cy="12718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26D091B-0854-478A-8BA7-C3B50B8071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214" y="992872"/>
            <a:ext cx="1564664" cy="12718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D838D6E6-5A8E-4A8F-B6B1-978FD4BC81B0}"/>
              </a:ext>
            </a:extLst>
          </p:cNvPr>
          <p:cNvSpPr/>
          <p:nvPr/>
        </p:nvSpPr>
        <p:spPr>
          <a:xfrm>
            <a:off x="4417255" y="521604"/>
            <a:ext cx="4853354" cy="942535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and say</a:t>
            </a:r>
            <a:endPara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82A6826B-501F-4A1B-A603-E573B94CB9FE}"/>
              </a:ext>
            </a:extLst>
          </p:cNvPr>
          <p:cNvSpPr/>
          <p:nvPr/>
        </p:nvSpPr>
        <p:spPr>
          <a:xfrm>
            <a:off x="3348110" y="1730326"/>
            <a:ext cx="1564664" cy="269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55FF6B0E-52E0-4967-924C-526719E78FA0}"/>
              </a:ext>
            </a:extLst>
          </p:cNvPr>
          <p:cNvSpPr/>
          <p:nvPr/>
        </p:nvSpPr>
        <p:spPr>
          <a:xfrm>
            <a:off x="3348110" y="4939613"/>
            <a:ext cx="1564664" cy="2108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A471517E-582C-43DC-BC6B-B8EB754FD894}"/>
              </a:ext>
            </a:extLst>
          </p:cNvPr>
          <p:cNvSpPr/>
          <p:nvPr/>
        </p:nvSpPr>
        <p:spPr>
          <a:xfrm>
            <a:off x="3348110" y="3126544"/>
            <a:ext cx="1564664" cy="269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Diagonal Corners Rounded 9">
            <a:extLst>
              <a:ext uri="{FF2B5EF4-FFF2-40B4-BE49-F238E27FC236}">
                <a16:creationId xmlns:a16="http://schemas.microsoft.com/office/drawing/2014/main" id="{478EAF1C-5005-429B-B293-6E924522DF3E}"/>
              </a:ext>
            </a:extLst>
          </p:cNvPr>
          <p:cNvSpPr/>
          <p:nvPr/>
        </p:nvSpPr>
        <p:spPr>
          <a:xfrm>
            <a:off x="5205046" y="1628797"/>
            <a:ext cx="4262511" cy="63592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umbrella</a:t>
            </a:r>
          </a:p>
        </p:txBody>
      </p:sp>
      <p:sp>
        <p:nvSpPr>
          <p:cNvPr id="11" name="Rectangle: Diagonal Corners Rounded 10">
            <a:extLst>
              <a:ext uri="{FF2B5EF4-FFF2-40B4-BE49-F238E27FC236}">
                <a16:creationId xmlns:a16="http://schemas.microsoft.com/office/drawing/2014/main" id="{AA564E9F-9C41-41C0-9D86-EF65EB727951}"/>
              </a:ext>
            </a:extLst>
          </p:cNvPr>
          <p:cNvSpPr/>
          <p:nvPr/>
        </p:nvSpPr>
        <p:spPr>
          <a:xfrm>
            <a:off x="5377006" y="4783267"/>
            <a:ext cx="4262511" cy="78534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</a:t>
            </a:r>
          </a:p>
        </p:txBody>
      </p:sp>
      <p:sp>
        <p:nvSpPr>
          <p:cNvPr id="12" name="Rectangle: Diagonal Corners Rounded 11">
            <a:extLst>
              <a:ext uri="{FF2B5EF4-FFF2-40B4-BE49-F238E27FC236}">
                <a16:creationId xmlns:a16="http://schemas.microsoft.com/office/drawing/2014/main" id="{10CBFC76-712F-44D6-9B94-C8770D864A49}"/>
              </a:ext>
            </a:extLst>
          </p:cNvPr>
          <p:cNvSpPr/>
          <p:nvPr/>
        </p:nvSpPr>
        <p:spPr>
          <a:xfrm>
            <a:off x="5205046" y="3009881"/>
            <a:ext cx="4262511" cy="785340"/>
          </a:xfrm>
          <a:prstGeom prst="round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vase</a:t>
            </a:r>
          </a:p>
        </p:txBody>
      </p:sp>
    </p:spTree>
    <p:extLst>
      <p:ext uri="{BB962C8B-B14F-4D97-AF65-F5344CB8AC3E}">
        <p14:creationId xmlns:p14="http://schemas.microsoft.com/office/powerpoint/2010/main" val="334797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B87552-722C-44E4-ADA3-8F282A85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67"/>
            <a:ext cx="12191999" cy="68720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EB6010E1-18F9-41F1-BFEA-31F7928F8089}"/>
              </a:ext>
            </a:extLst>
          </p:cNvPr>
          <p:cNvSpPr/>
          <p:nvPr/>
        </p:nvSpPr>
        <p:spPr>
          <a:xfrm>
            <a:off x="2726786" y="770324"/>
            <a:ext cx="6738425" cy="942535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and say</a:t>
            </a:r>
            <a:endPara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7EAA01F-A959-44CE-87F5-72FBB05FA2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r="9091"/>
          <a:stretch/>
        </p:blipFill>
        <p:spPr>
          <a:xfrm>
            <a:off x="1554624" y="1712859"/>
            <a:ext cx="1631873" cy="13272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6F86C6A-8E67-4E95-9BB1-C3BFFE4A279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8" t="11078" r="9949" b="7246"/>
          <a:stretch/>
        </p:blipFill>
        <p:spPr>
          <a:xfrm>
            <a:off x="1519291" y="3325880"/>
            <a:ext cx="1631872" cy="10768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E8A2A2C-37BF-4383-B777-B942A3C4B95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32" r="35335"/>
          <a:stretch/>
        </p:blipFill>
        <p:spPr>
          <a:xfrm>
            <a:off x="1505213" y="4594597"/>
            <a:ext cx="1385851" cy="14930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91213E88-2F64-43A9-AABE-C4ADD9497DA3}"/>
              </a:ext>
            </a:extLst>
          </p:cNvPr>
          <p:cNvSpPr/>
          <p:nvPr/>
        </p:nvSpPr>
        <p:spPr>
          <a:xfrm>
            <a:off x="3554437" y="3709181"/>
            <a:ext cx="1564664" cy="269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8974D600-87AB-4B5D-B63F-B0162AC7092F}"/>
              </a:ext>
            </a:extLst>
          </p:cNvPr>
          <p:cNvSpPr/>
          <p:nvPr/>
        </p:nvSpPr>
        <p:spPr>
          <a:xfrm>
            <a:off x="3554437" y="5199111"/>
            <a:ext cx="1564664" cy="269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CD4940A-1ABF-47CF-A538-E229FDAFF60A}"/>
              </a:ext>
            </a:extLst>
          </p:cNvPr>
          <p:cNvSpPr/>
          <p:nvPr/>
        </p:nvSpPr>
        <p:spPr>
          <a:xfrm>
            <a:off x="3554437" y="2227824"/>
            <a:ext cx="1564664" cy="269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C879E90F-C415-48F7-B3C3-1824AD89434C}"/>
              </a:ext>
            </a:extLst>
          </p:cNvPr>
          <p:cNvSpPr/>
          <p:nvPr/>
        </p:nvSpPr>
        <p:spPr>
          <a:xfrm>
            <a:off x="5669279" y="1954603"/>
            <a:ext cx="3795931" cy="815926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X-ray</a:t>
            </a: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85AA5AC8-900A-4AEC-B3DC-087EF164E592}"/>
              </a:ext>
            </a:extLst>
          </p:cNvPr>
          <p:cNvSpPr/>
          <p:nvPr/>
        </p:nvSpPr>
        <p:spPr>
          <a:xfrm>
            <a:off x="5669279" y="3429000"/>
            <a:ext cx="3795931" cy="97374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zebra</a:t>
            </a:r>
          </a:p>
        </p:txBody>
      </p:sp>
      <p:sp>
        <p:nvSpPr>
          <p:cNvPr id="17" name="Flowchart: Alternate Process 16">
            <a:extLst>
              <a:ext uri="{FF2B5EF4-FFF2-40B4-BE49-F238E27FC236}">
                <a16:creationId xmlns:a16="http://schemas.microsoft.com/office/drawing/2014/main" id="{8A6B0D80-A278-43C6-94FE-B868FADF997A}"/>
              </a:ext>
            </a:extLst>
          </p:cNvPr>
          <p:cNvSpPr/>
          <p:nvPr/>
        </p:nvSpPr>
        <p:spPr>
          <a:xfrm>
            <a:off x="5650605" y="4925890"/>
            <a:ext cx="3795931" cy="815926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Yo-yo</a:t>
            </a:r>
          </a:p>
        </p:txBody>
      </p:sp>
    </p:spTree>
    <p:extLst>
      <p:ext uri="{BB962C8B-B14F-4D97-AF65-F5344CB8AC3E}">
        <p14:creationId xmlns:p14="http://schemas.microsoft.com/office/powerpoint/2010/main" val="36656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2" grpId="0" animBg="1"/>
      <p:bldP spid="14" grpId="0" animBg="1"/>
      <p:bldP spid="4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B87552-722C-44E4-ADA3-8F282A85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67"/>
            <a:ext cx="12191999" cy="68720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C031AD-732C-4532-9DF4-97C49D2CDD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8065" b="4838"/>
          <a:stretch/>
        </p:blipFill>
        <p:spPr>
          <a:xfrm>
            <a:off x="1156696" y="1139483"/>
            <a:ext cx="9878607" cy="38264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DA37483-6BA8-44C2-A319-B9B30502455F}"/>
              </a:ext>
            </a:extLst>
          </p:cNvPr>
          <p:cNvSpPr txBox="1"/>
          <p:nvPr/>
        </p:nvSpPr>
        <p:spPr>
          <a:xfrm>
            <a:off x="1156696" y="5539545"/>
            <a:ext cx="1277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3E1D31-15BE-47DE-A9F0-DAAA406F59E6}"/>
              </a:ext>
            </a:extLst>
          </p:cNvPr>
          <p:cNvSpPr txBox="1"/>
          <p:nvPr/>
        </p:nvSpPr>
        <p:spPr>
          <a:xfrm>
            <a:off x="2718581" y="5539545"/>
            <a:ext cx="840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vase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2048AD-E027-4061-8C2D-3C0885CE7E3C}"/>
              </a:ext>
            </a:extLst>
          </p:cNvPr>
          <p:cNvSpPr txBox="1"/>
          <p:nvPr/>
        </p:nvSpPr>
        <p:spPr>
          <a:xfrm>
            <a:off x="3713871" y="5533851"/>
            <a:ext cx="1322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umbrella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65E780-698E-4174-9ACB-49406D6AB07E}"/>
              </a:ext>
            </a:extLst>
          </p:cNvPr>
          <p:cNvSpPr txBox="1"/>
          <p:nvPr/>
        </p:nvSpPr>
        <p:spPr>
          <a:xfrm>
            <a:off x="5321104" y="5460834"/>
            <a:ext cx="1252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zebra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3AD58B-F674-46A3-9B28-7401EDB4AAE4}"/>
              </a:ext>
            </a:extLst>
          </p:cNvPr>
          <p:cNvSpPr txBox="1"/>
          <p:nvPr/>
        </p:nvSpPr>
        <p:spPr>
          <a:xfrm>
            <a:off x="7072532" y="5456907"/>
            <a:ext cx="1153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x-ray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76B5DB-D8CE-4062-AE4B-7C7A1248311C}"/>
              </a:ext>
            </a:extLst>
          </p:cNvPr>
          <p:cNvSpPr txBox="1"/>
          <p:nvPr/>
        </p:nvSpPr>
        <p:spPr>
          <a:xfrm>
            <a:off x="8904850" y="5460833"/>
            <a:ext cx="101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yo-yo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426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3.7037E-6 L 0.37721 -0.5807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54" y="-2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6 L 0.24258 -0.4835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22" y="-2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7.40741E-7 L 0.41836 -0.3405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11" y="-1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11111E-6 L -0.06198 -0.2145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9" y="-1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7037E-6 L -0.44062 -0.2902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31" y="-1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11111E-6 L -0.10273 -0.1699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43" y="-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B87552-722C-44E4-ADA3-8F282A85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720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B800C7B5-3033-4EB4-9092-8885168BFBC5}"/>
              </a:ext>
            </a:extLst>
          </p:cNvPr>
          <p:cNvSpPr/>
          <p:nvPr/>
        </p:nvSpPr>
        <p:spPr>
          <a:xfrm>
            <a:off x="4529797" y="970671"/>
            <a:ext cx="3221501" cy="379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1A18EE-AFDB-4849-8952-FD21C3C388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5" t="4055" r="11748"/>
          <a:stretch/>
        </p:blipFill>
        <p:spPr>
          <a:xfrm>
            <a:off x="1319214" y="2635736"/>
            <a:ext cx="975894" cy="7932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0F8D30-E144-43F0-8A77-AC0D395FE3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214" y="1352413"/>
            <a:ext cx="975894" cy="7932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37C25B-47E2-4DF2-9171-37184B150D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785" y="3919060"/>
            <a:ext cx="975894" cy="7932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764E7D2-0312-4A42-ACD6-2A353497BE0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8" t="11078" r="9949" b="7246"/>
          <a:stretch/>
        </p:blipFill>
        <p:spPr>
          <a:xfrm>
            <a:off x="1319213" y="5076488"/>
            <a:ext cx="1036421" cy="6839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Star: 10 Points 8">
            <a:extLst>
              <a:ext uri="{FF2B5EF4-FFF2-40B4-BE49-F238E27FC236}">
                <a16:creationId xmlns:a16="http://schemas.microsoft.com/office/drawing/2014/main" id="{8F3C5C6F-0387-49C5-9B8F-52791DD04B33}"/>
              </a:ext>
            </a:extLst>
          </p:cNvPr>
          <p:cNvSpPr/>
          <p:nvPr/>
        </p:nvSpPr>
        <p:spPr>
          <a:xfrm>
            <a:off x="8060788" y="5076488"/>
            <a:ext cx="2060916" cy="79326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</a:t>
            </a:r>
          </a:p>
        </p:txBody>
      </p:sp>
      <p:sp>
        <p:nvSpPr>
          <p:cNvPr id="10" name="Star: 10 Points 9">
            <a:extLst>
              <a:ext uri="{FF2B5EF4-FFF2-40B4-BE49-F238E27FC236}">
                <a16:creationId xmlns:a16="http://schemas.microsoft.com/office/drawing/2014/main" id="{0694DE24-0079-4A32-AE49-A001B51B1AA2}"/>
              </a:ext>
            </a:extLst>
          </p:cNvPr>
          <p:cNvSpPr/>
          <p:nvPr/>
        </p:nvSpPr>
        <p:spPr>
          <a:xfrm>
            <a:off x="8060788" y="3919060"/>
            <a:ext cx="2060916" cy="79326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vase</a:t>
            </a:r>
          </a:p>
        </p:txBody>
      </p:sp>
      <p:sp>
        <p:nvSpPr>
          <p:cNvPr id="11" name="Star: 10 Points 10">
            <a:extLst>
              <a:ext uri="{FF2B5EF4-FFF2-40B4-BE49-F238E27FC236}">
                <a16:creationId xmlns:a16="http://schemas.microsoft.com/office/drawing/2014/main" id="{B853EDD6-28CB-4B3C-B8DD-39B3B2DD158A}"/>
              </a:ext>
            </a:extLst>
          </p:cNvPr>
          <p:cNvSpPr/>
          <p:nvPr/>
        </p:nvSpPr>
        <p:spPr>
          <a:xfrm>
            <a:off x="8060788" y="2635736"/>
            <a:ext cx="2060916" cy="79326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umbrella</a:t>
            </a:r>
          </a:p>
        </p:txBody>
      </p:sp>
      <p:sp>
        <p:nvSpPr>
          <p:cNvPr id="12" name="Star: 10 Points 11">
            <a:extLst>
              <a:ext uri="{FF2B5EF4-FFF2-40B4-BE49-F238E27FC236}">
                <a16:creationId xmlns:a16="http://schemas.microsoft.com/office/drawing/2014/main" id="{E7E2426E-8145-4162-944B-E4C7A94704D7}"/>
              </a:ext>
            </a:extLst>
          </p:cNvPr>
          <p:cNvSpPr/>
          <p:nvPr/>
        </p:nvSpPr>
        <p:spPr>
          <a:xfrm>
            <a:off x="8060788" y="1350498"/>
            <a:ext cx="2060916" cy="79326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zebra</a:t>
            </a:r>
          </a:p>
        </p:txBody>
      </p: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25C49CE0-DBDB-4D65-B314-40C0F820D0C9}"/>
              </a:ext>
            </a:extLst>
          </p:cNvPr>
          <p:cNvSpPr/>
          <p:nvPr/>
        </p:nvSpPr>
        <p:spPr>
          <a:xfrm rot="688993">
            <a:off x="2533221" y="2372097"/>
            <a:ext cx="5289453" cy="25321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Left-Right 13">
            <a:extLst>
              <a:ext uri="{FF2B5EF4-FFF2-40B4-BE49-F238E27FC236}">
                <a16:creationId xmlns:a16="http://schemas.microsoft.com/office/drawing/2014/main" id="{DE518A1C-3D7B-4C1E-8E8F-737BE6306000}"/>
              </a:ext>
            </a:extLst>
          </p:cNvPr>
          <p:cNvSpPr/>
          <p:nvPr/>
        </p:nvSpPr>
        <p:spPr>
          <a:xfrm rot="19703959">
            <a:off x="2154911" y="3517240"/>
            <a:ext cx="6402819" cy="328395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Left-Right 14">
            <a:extLst>
              <a:ext uri="{FF2B5EF4-FFF2-40B4-BE49-F238E27FC236}">
                <a16:creationId xmlns:a16="http://schemas.microsoft.com/office/drawing/2014/main" id="{71300F30-314A-46D4-8F74-37F8717467B1}"/>
              </a:ext>
            </a:extLst>
          </p:cNvPr>
          <p:cNvSpPr/>
          <p:nvPr/>
        </p:nvSpPr>
        <p:spPr>
          <a:xfrm rot="688993">
            <a:off x="2550601" y="4695921"/>
            <a:ext cx="5289453" cy="253218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Arrow: Left-Right 15">
            <a:extLst>
              <a:ext uri="{FF2B5EF4-FFF2-40B4-BE49-F238E27FC236}">
                <a16:creationId xmlns:a16="http://schemas.microsoft.com/office/drawing/2014/main" id="{D1314958-EFC9-42DB-AC70-1BB7776BBF4F}"/>
              </a:ext>
            </a:extLst>
          </p:cNvPr>
          <p:cNvSpPr/>
          <p:nvPr/>
        </p:nvSpPr>
        <p:spPr>
          <a:xfrm rot="688993">
            <a:off x="2484644" y="3601141"/>
            <a:ext cx="5469120" cy="216722"/>
          </a:xfrm>
          <a:prstGeom prst="left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1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B87552-722C-44E4-ADA3-8F282A85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67"/>
            <a:ext cx="12191999" cy="68720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86BB881-78FE-4EF4-B338-ADB6AE5799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26"/>
          <a:stretch/>
        </p:blipFill>
        <p:spPr>
          <a:xfrm>
            <a:off x="1038006" y="2094620"/>
            <a:ext cx="3590265" cy="20694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9B15FE0-1D7E-48CC-AFEC-0FDB5109C7EA}"/>
              </a:ext>
            </a:extLst>
          </p:cNvPr>
          <p:cNvSpPr/>
          <p:nvPr/>
        </p:nvSpPr>
        <p:spPr>
          <a:xfrm>
            <a:off x="5219115" y="661183"/>
            <a:ext cx="5370856" cy="1772528"/>
          </a:xfrm>
          <a:prstGeom prst="star3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3DBA4BAB-CB19-424D-8F6C-2D5012A498C0}"/>
              </a:ext>
            </a:extLst>
          </p:cNvPr>
          <p:cNvSpPr/>
          <p:nvPr/>
        </p:nvSpPr>
        <p:spPr>
          <a:xfrm>
            <a:off x="5008099" y="3288323"/>
            <a:ext cx="5359791" cy="2069417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this word again and again</a:t>
            </a:r>
          </a:p>
        </p:txBody>
      </p:sp>
    </p:spTree>
    <p:extLst>
      <p:ext uri="{BB962C8B-B14F-4D97-AF65-F5344CB8AC3E}">
        <p14:creationId xmlns:p14="http://schemas.microsoft.com/office/powerpoint/2010/main" val="119414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B87552-722C-44E4-ADA3-8F282A85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67"/>
            <a:ext cx="12191999" cy="68720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Donut 1">
            <a:extLst>
              <a:ext uri="{FF2B5EF4-FFF2-40B4-BE49-F238E27FC236}">
                <a16:creationId xmlns:a16="http://schemas.microsoft.com/office/drawing/2014/main" id="{A031ABF6-66D6-42AD-A54A-2E88D48875D0}"/>
              </a:ext>
            </a:extLst>
          </p:cNvPr>
          <p:cNvSpPr/>
          <p:nvPr/>
        </p:nvSpPr>
        <p:spPr>
          <a:xfrm>
            <a:off x="2588455" y="900332"/>
            <a:ext cx="6621194" cy="5036234"/>
          </a:xfrm>
          <a:prstGeom prst="donut">
            <a:avLst>
              <a:gd name="adj" fmla="val 453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77744E3-9AF8-4D3D-8D08-026FD9ED03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717" y="1400491"/>
            <a:ext cx="4682565" cy="4057018"/>
          </a:xfrm>
          <a:prstGeom prst="rect">
            <a:avLst/>
          </a:prstGeom>
        </p:spPr>
      </p:pic>
      <p:sp>
        <p:nvSpPr>
          <p:cNvPr id="11" name="Line Callout 2 17">
            <a:extLst>
              <a:ext uri="{FF2B5EF4-FFF2-40B4-BE49-F238E27FC236}">
                <a16:creationId xmlns:a16="http://schemas.microsoft.com/office/drawing/2014/main" id="{72D13FF6-A2D0-4C18-B2D6-CF5325643C74}"/>
              </a:ext>
            </a:extLst>
          </p:cNvPr>
          <p:cNvSpPr/>
          <p:nvPr/>
        </p:nvSpPr>
        <p:spPr>
          <a:xfrm>
            <a:off x="6908182" y="1983651"/>
            <a:ext cx="2064762" cy="778129"/>
          </a:xfrm>
          <a:prstGeom prst="borderCallout2">
            <a:avLst>
              <a:gd name="adj1" fmla="val 80867"/>
              <a:gd name="adj2" fmla="val -915"/>
              <a:gd name="adj3" fmla="val 20776"/>
              <a:gd name="adj4" fmla="val -9032"/>
              <a:gd name="adj5" fmla="val 23943"/>
              <a:gd name="adj6" fmla="val -11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ysClr val="windowText" lastClr="000000"/>
                </a:solidFill>
                <a:latin typeface="Century Gothic" pitchFamily="34" charset="0"/>
              </a:rPr>
              <a:t>Bye </a:t>
            </a:r>
            <a:r>
              <a:rPr lang="en-US" sz="3600" b="1" dirty="0" err="1">
                <a:solidFill>
                  <a:sysClr val="windowText" lastClr="000000"/>
                </a:solidFill>
                <a:latin typeface="Century Gothic" pitchFamily="34" charset="0"/>
              </a:rPr>
              <a:t>bye</a:t>
            </a:r>
            <a:endParaRPr lang="en-US" sz="3600" b="1" dirty="0">
              <a:solidFill>
                <a:sysClr val="windowText" lastClr="0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91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0237E-6 -4.81481E-6 L -0.00261 0.80625 " pathEditMode="relative" rAng="0" ptsTypes="AA">
                                      <p:cBhvr>
                                        <p:cTn id="8" dur="7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4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B87552-722C-44E4-ADA3-8F282A85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67"/>
            <a:ext cx="12191999" cy="68720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68C85E8-4797-4673-9469-22B49764DECC}"/>
              </a:ext>
            </a:extLst>
          </p:cNvPr>
          <p:cNvSpPr txBox="1"/>
          <p:nvPr/>
        </p:nvSpPr>
        <p:spPr>
          <a:xfrm>
            <a:off x="3446584" y="759655"/>
            <a:ext cx="6020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Teacher`s  Identity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9621D7-36EB-48BD-A7C2-65CD8D5C53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296" y="2020984"/>
            <a:ext cx="2377439" cy="28019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6A656E4-3DE6-4EC2-98E5-40C9D68618FB}"/>
              </a:ext>
            </a:extLst>
          </p:cNvPr>
          <p:cNvSpPr txBox="1"/>
          <p:nvPr/>
        </p:nvSpPr>
        <p:spPr>
          <a:xfrm>
            <a:off x="3446584" y="2100989"/>
            <a:ext cx="781225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Krishno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Bormon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Assitant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Teacher</a:t>
            </a:r>
          </a:p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Badamtala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D.N.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Govt.Primary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School</a:t>
            </a:r>
          </a:p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Dacope,Khulna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82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B87552-722C-44E4-ADA3-8F282A85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68720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24A760-F6EB-44C4-BE59-67D9E726BA3B}"/>
              </a:ext>
            </a:extLst>
          </p:cNvPr>
          <p:cNvSpPr txBox="1"/>
          <p:nvPr/>
        </p:nvSpPr>
        <p:spPr>
          <a:xfrm>
            <a:off x="2997590" y="880776"/>
            <a:ext cx="619681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Lesson`s  Identity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A31F70-CB76-459C-B640-31A301691E7D}"/>
              </a:ext>
            </a:extLst>
          </p:cNvPr>
          <p:cNvSpPr txBox="1"/>
          <p:nvPr/>
        </p:nvSpPr>
        <p:spPr>
          <a:xfrm>
            <a:off x="5418409" y="2418826"/>
            <a:ext cx="451572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Class: Two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Subject: English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Unit-5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Lesson: 4-6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031570-DB9C-4D95-ABDD-0EEB46167F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62" y="1997612"/>
            <a:ext cx="2634466" cy="335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55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B87552-722C-44E4-ADA3-8F282A85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67"/>
            <a:ext cx="12191999" cy="68720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5D03B48-FCFE-4736-9348-902C2FA5EF8A}"/>
              </a:ext>
            </a:extLst>
          </p:cNvPr>
          <p:cNvSpPr/>
          <p:nvPr/>
        </p:nvSpPr>
        <p:spPr>
          <a:xfrm>
            <a:off x="3420793" y="993253"/>
            <a:ext cx="5350412" cy="11676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Times New Roman" panose="02020603050405020304" pitchFamily="18" charset="0"/>
              </a:rPr>
              <a:t>Learning Outcomes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3EA8D4-2008-4D3A-8349-1CA2FE5A0B16}"/>
              </a:ext>
            </a:extLst>
          </p:cNvPr>
          <p:cNvSpPr txBox="1"/>
          <p:nvPr/>
        </p:nvSpPr>
        <p:spPr>
          <a:xfrm>
            <a:off x="1227592" y="2907377"/>
            <a:ext cx="100343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Listening: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1.1.1 become familiar with English sounds by listening to common English.</a:t>
            </a:r>
          </a:p>
          <a:p>
            <a:endParaRPr lang="bn-BD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Speaking: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1.1.1 repeat after the teacher simple words and phrases with proper sounds and stress.</a:t>
            </a:r>
          </a:p>
        </p:txBody>
      </p:sp>
    </p:spTree>
    <p:extLst>
      <p:ext uri="{BB962C8B-B14F-4D97-AF65-F5344CB8AC3E}">
        <p14:creationId xmlns:p14="http://schemas.microsoft.com/office/powerpoint/2010/main" val="23799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B87552-722C-44E4-ADA3-8F282A85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67"/>
            <a:ext cx="12191999" cy="68720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1D4B51-FD4C-424E-8691-C6EB3E88548E}"/>
              </a:ext>
            </a:extLst>
          </p:cNvPr>
          <p:cNvSpPr txBox="1"/>
          <p:nvPr/>
        </p:nvSpPr>
        <p:spPr>
          <a:xfrm>
            <a:off x="2171113" y="996537"/>
            <a:ext cx="7849772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Times New Roman" panose="02020603050405020304" pitchFamily="18" charset="0"/>
              </a:rPr>
              <a:t>Lesson Declaration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tar: 16 Points 1">
            <a:extLst>
              <a:ext uri="{FF2B5EF4-FFF2-40B4-BE49-F238E27FC236}">
                <a16:creationId xmlns:a16="http://schemas.microsoft.com/office/drawing/2014/main" id="{83681732-8AA6-4239-89AA-2A0635866A02}"/>
              </a:ext>
            </a:extLst>
          </p:cNvPr>
          <p:cNvSpPr/>
          <p:nvPr/>
        </p:nvSpPr>
        <p:spPr>
          <a:xfrm>
            <a:off x="2171113" y="2307102"/>
            <a:ext cx="7512148" cy="3554361"/>
          </a:xfrm>
          <a:prstGeom prst="star1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Alphabet</a:t>
            </a:r>
          </a:p>
        </p:txBody>
      </p:sp>
    </p:spTree>
    <p:extLst>
      <p:ext uri="{BB962C8B-B14F-4D97-AF65-F5344CB8AC3E}">
        <p14:creationId xmlns:p14="http://schemas.microsoft.com/office/powerpoint/2010/main" val="276611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B87552-722C-44E4-ADA3-8F282A85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67"/>
            <a:ext cx="12191999" cy="68720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CBB523E-B7A4-48E4-AC1C-82474FB23D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068" y="1913206"/>
            <a:ext cx="3064120" cy="284167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C08A288-CD85-4E42-ACAA-271E692AA21F}"/>
              </a:ext>
            </a:extLst>
          </p:cNvPr>
          <p:cNvSpPr/>
          <p:nvPr/>
        </p:nvSpPr>
        <p:spPr>
          <a:xfrm>
            <a:off x="3038621" y="858129"/>
            <a:ext cx="6400800" cy="8440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</a:t>
            </a:r>
            <a:endParaRPr 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96C75F2C-D57A-49CC-A3B0-8934322660A5}"/>
              </a:ext>
            </a:extLst>
          </p:cNvPr>
          <p:cNvSpPr/>
          <p:nvPr/>
        </p:nvSpPr>
        <p:spPr>
          <a:xfrm>
            <a:off x="1223889" y="5006926"/>
            <a:ext cx="3305908" cy="78192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Umbrella</a:t>
            </a:r>
            <a:endParaRPr lang="en-US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BD8073-6F55-42A9-B51A-A510672E7F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575" y="1913206"/>
            <a:ext cx="3064120" cy="284167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34A73816-B10F-4ACB-AC06-4B8142B9A81E}"/>
              </a:ext>
            </a:extLst>
          </p:cNvPr>
          <p:cNvSpPr/>
          <p:nvPr/>
        </p:nvSpPr>
        <p:spPr>
          <a:xfrm>
            <a:off x="6977575" y="5120640"/>
            <a:ext cx="3193367" cy="78192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vase</a:t>
            </a:r>
            <a:endParaRPr lang="en-US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5C10A4-C52A-4CB0-B952-A3D77BB8A020}"/>
              </a:ext>
            </a:extLst>
          </p:cNvPr>
          <p:cNvSpPr txBox="1"/>
          <p:nvPr/>
        </p:nvSpPr>
        <p:spPr>
          <a:xfrm>
            <a:off x="1339068" y="1910955"/>
            <a:ext cx="12098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Uu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3E8C3-2903-4AF4-BE40-6E1D98D9A04F}"/>
              </a:ext>
            </a:extLst>
          </p:cNvPr>
          <p:cNvSpPr txBox="1"/>
          <p:nvPr/>
        </p:nvSpPr>
        <p:spPr>
          <a:xfrm>
            <a:off x="6977575" y="1928055"/>
            <a:ext cx="88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Vv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6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2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B87552-722C-44E4-ADA3-8F282A85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67"/>
            <a:ext cx="12191999" cy="68720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10FAE94-7227-47A2-94D2-864A17117A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130" y="1056102"/>
            <a:ext cx="4103299" cy="36401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45BDDAE-E583-42A5-95B3-889803E460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868" y="1056102"/>
            <a:ext cx="4103298" cy="36401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99851B8-D3CD-4B7E-B1F7-2052A57D1A62}"/>
              </a:ext>
            </a:extLst>
          </p:cNvPr>
          <p:cNvSpPr/>
          <p:nvPr/>
        </p:nvSpPr>
        <p:spPr>
          <a:xfrm>
            <a:off x="1294228" y="4797083"/>
            <a:ext cx="4267201" cy="900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Times New Roman" panose="02020603050405020304" pitchFamily="18" charset="0"/>
              </a:rPr>
              <a:t>window</a:t>
            </a:r>
            <a:endParaRPr lang="en-US" sz="6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7C391A8-4574-4C12-889E-1CB261814DA7}"/>
              </a:ext>
            </a:extLst>
          </p:cNvPr>
          <p:cNvSpPr/>
          <p:nvPr/>
        </p:nvSpPr>
        <p:spPr>
          <a:xfrm>
            <a:off x="6332916" y="4797083"/>
            <a:ext cx="4267201" cy="900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bn-BD" sz="6000" dirty="0">
                <a:solidFill>
                  <a:srgbClr val="002060"/>
                </a:solidFill>
                <a:latin typeface="Times New Roman" panose="02020603050405020304" pitchFamily="18" charset="0"/>
              </a:rPr>
              <a:t>-ray</a:t>
            </a:r>
            <a:endParaRPr lang="en-US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471E9F-FE3A-4A09-8A63-9499E5EB07FE}"/>
              </a:ext>
            </a:extLst>
          </p:cNvPr>
          <p:cNvSpPr txBox="1"/>
          <p:nvPr/>
        </p:nvSpPr>
        <p:spPr>
          <a:xfrm>
            <a:off x="4623582" y="1399736"/>
            <a:ext cx="11535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</a:t>
            </a:r>
            <a:endParaRPr lang="en-US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E02119-48D8-4B27-9BA8-9F2DF19C8A03}"/>
              </a:ext>
            </a:extLst>
          </p:cNvPr>
          <p:cNvSpPr txBox="1"/>
          <p:nvPr/>
        </p:nvSpPr>
        <p:spPr>
          <a:xfrm>
            <a:off x="9425355" y="1266092"/>
            <a:ext cx="1012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54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B87552-722C-44E4-ADA3-8F282A85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67"/>
            <a:ext cx="12191999" cy="68720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562BDD2-24CB-407E-83F2-43861CFA0E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6"/>
          <a:stretch/>
        </p:blipFill>
        <p:spPr>
          <a:xfrm>
            <a:off x="1389258" y="1095374"/>
            <a:ext cx="4289400" cy="31671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938879D-7D97-4514-9F63-5C15BC31AA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342" y="1095374"/>
            <a:ext cx="4289401" cy="31671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: Top Corners Rounded 6">
            <a:extLst>
              <a:ext uri="{FF2B5EF4-FFF2-40B4-BE49-F238E27FC236}">
                <a16:creationId xmlns:a16="http://schemas.microsoft.com/office/drawing/2014/main" id="{B0657AA7-4C58-4173-AE60-CDB7B5AFD2E2}"/>
              </a:ext>
            </a:extLst>
          </p:cNvPr>
          <p:cNvSpPr/>
          <p:nvPr/>
        </p:nvSpPr>
        <p:spPr>
          <a:xfrm>
            <a:off x="1389257" y="4586068"/>
            <a:ext cx="4289400" cy="97418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bn-BD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o-yo</a:t>
            </a:r>
            <a:endParaRPr lang="en-US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id="{C116111E-D0DD-4FB0-9EB7-3AE6A16E3DD4}"/>
              </a:ext>
            </a:extLst>
          </p:cNvPr>
          <p:cNvSpPr/>
          <p:nvPr/>
        </p:nvSpPr>
        <p:spPr>
          <a:xfrm>
            <a:off x="6513343" y="4586068"/>
            <a:ext cx="4289400" cy="97418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Zebra</a:t>
            </a:r>
            <a:endParaRPr lang="en-US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C942BE-7A2E-4680-9A58-757A1DF23FF4}"/>
              </a:ext>
            </a:extLst>
          </p:cNvPr>
          <p:cNvSpPr txBox="1"/>
          <p:nvPr/>
        </p:nvSpPr>
        <p:spPr>
          <a:xfrm>
            <a:off x="1603717" y="1297746"/>
            <a:ext cx="1097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Yy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208EB8-69EE-4723-A53D-7106FE375A15}"/>
              </a:ext>
            </a:extLst>
          </p:cNvPr>
          <p:cNvSpPr txBox="1"/>
          <p:nvPr/>
        </p:nvSpPr>
        <p:spPr>
          <a:xfrm>
            <a:off x="6790628" y="1297746"/>
            <a:ext cx="1453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Zz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44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B87552-722C-44E4-ADA3-8F282A85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67"/>
            <a:ext cx="12191999" cy="68720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EF75D6B7-6176-405C-8DBD-27F5A58F8819}"/>
              </a:ext>
            </a:extLst>
          </p:cNvPr>
          <p:cNvSpPr/>
          <p:nvPr/>
        </p:nvSpPr>
        <p:spPr>
          <a:xfrm>
            <a:off x="2304755" y="851095"/>
            <a:ext cx="7582486" cy="682283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your book at page 11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C031AD-732C-4532-9DF4-97C49D2CD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0036" y="1645920"/>
            <a:ext cx="3971925" cy="43609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8298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180</TotalTime>
  <Words>130</Words>
  <Application>Microsoft Office PowerPoint</Application>
  <PresentationFormat>Widescreen</PresentationFormat>
  <Paragraphs>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Century Gothic</vt:lpstr>
      <vt:lpstr>Corbel</vt:lpstr>
      <vt:lpstr>Times New Roman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107</cp:revision>
  <dcterms:created xsi:type="dcterms:W3CDTF">2021-06-18T17:04:03Z</dcterms:created>
  <dcterms:modified xsi:type="dcterms:W3CDTF">2021-06-19T11:33:34Z</dcterms:modified>
</cp:coreProperties>
</file>