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5" r:id="rId2"/>
    <p:sldId id="271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FzFGkReR8X3WfE4e7IE6A==" hashData="TCu32tUdmFsNBu2wD0N9cFizcGTW3aRhWT4gYi/4lf3QHipZrpX489xTY4TCxoFoQncUYJUSfU0xenhPqQ4H8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3EB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A6F46A-2661-41C4-8424-EE3C7B45F757}"/>
              </a:ext>
            </a:extLst>
          </p:cNvPr>
          <p:cNvSpPr/>
          <p:nvPr userDrawn="1"/>
        </p:nvSpPr>
        <p:spPr>
          <a:xfrm>
            <a:off x="0" y="0"/>
            <a:ext cx="12192000" cy="144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95C5-690B-4406-9287-A10AA34A4084}"/>
              </a:ext>
            </a:extLst>
          </p:cNvPr>
          <p:cNvSpPr txBox="1"/>
          <p:nvPr userDrawn="1"/>
        </p:nvSpPr>
        <p:spPr>
          <a:xfrm>
            <a:off x="0" y="6519446"/>
            <a:ext cx="12192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Swandip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Banerjee, Asst. Teacher (English),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Pallimangal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School,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Sonadanga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Khulna. Mobile: 01718503573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FFAC5-8B2A-48C9-9140-863F412EBA0C}"/>
              </a:ext>
            </a:extLst>
          </p:cNvPr>
          <p:cNvSpPr/>
          <p:nvPr userDrawn="1"/>
        </p:nvSpPr>
        <p:spPr>
          <a:xfrm rot="5400000">
            <a:off x="-3296653" y="3431409"/>
            <a:ext cx="6713622" cy="139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25419-5F86-40B7-A2C8-59F964BCC8E9}"/>
              </a:ext>
            </a:extLst>
          </p:cNvPr>
          <p:cNvSpPr/>
          <p:nvPr userDrawn="1"/>
        </p:nvSpPr>
        <p:spPr>
          <a:xfrm rot="5400000">
            <a:off x="8765406" y="3431407"/>
            <a:ext cx="6713621" cy="139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/>
              <a:schemeClr val="bg2">
                <a:shade val="91000"/>
                <a:satMod val="105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083EC00-5D0B-43D9-B8CE-CB2D21EE7132}" type="datetimeFigureOut">
              <a:rPr lang="en-US" smtClean="0"/>
              <a:t>10-Mar-21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F743756-103E-4390-B2AA-5AFB5EA5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2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swandipb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802AD6F-0704-4D7E-ADC4-E95FE866C7A9}"/>
              </a:ext>
            </a:extLst>
          </p:cNvPr>
          <p:cNvGrpSpPr/>
          <p:nvPr/>
        </p:nvGrpSpPr>
        <p:grpSpPr>
          <a:xfrm>
            <a:off x="134754" y="154004"/>
            <a:ext cx="11916075" cy="6352674"/>
            <a:chOff x="147787" y="161374"/>
            <a:chExt cx="11049001" cy="63377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7610DB-5F45-4350-9F21-5136E96F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88" y="161374"/>
              <a:ext cx="5524500" cy="3070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4AFAF8-6336-4150-B11C-C42FC3DE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72288" y="3231527"/>
              <a:ext cx="5524500" cy="32676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A995A9-72C0-4386-9AF5-56BCE983F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72288" y="161374"/>
              <a:ext cx="5524499" cy="30701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0FAEBB-9AC7-45A7-A446-7B2AC4D7D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47787" y="3231528"/>
              <a:ext cx="5524499" cy="3267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42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90041-A6DC-4835-AAED-31C99E50C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" y="142613"/>
            <a:ext cx="11920757" cy="6375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C55FE-B2D0-4FD1-8523-A1BC5B5BFB9C}"/>
              </a:ext>
            </a:extLst>
          </p:cNvPr>
          <p:cNvSpPr txBox="1"/>
          <p:nvPr/>
        </p:nvSpPr>
        <p:spPr>
          <a:xfrm>
            <a:off x="2273067" y="3668479"/>
            <a:ext cx="99527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03231-3F45-4146-9A73-EBDE6F0D0889}"/>
              </a:ext>
            </a:extLst>
          </p:cNvPr>
          <p:cNvSpPr txBox="1"/>
          <p:nvPr/>
        </p:nvSpPr>
        <p:spPr>
          <a:xfrm>
            <a:off x="929864" y="6054820"/>
            <a:ext cx="84669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5C12C-FA59-4CCB-884A-43824ED2F33D}"/>
              </a:ext>
            </a:extLst>
          </p:cNvPr>
          <p:cNvSpPr txBox="1"/>
          <p:nvPr/>
        </p:nvSpPr>
        <p:spPr>
          <a:xfrm>
            <a:off x="10835242" y="5076028"/>
            <a:ext cx="96229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EDEB3-595E-493D-A51F-603A5E692883}"/>
              </a:ext>
            </a:extLst>
          </p:cNvPr>
          <p:cNvSpPr txBox="1"/>
          <p:nvPr/>
        </p:nvSpPr>
        <p:spPr>
          <a:xfrm>
            <a:off x="5376783" y="2224823"/>
            <a:ext cx="1300854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BA32A-1BC2-40BF-B4DF-FC8A560214F1}"/>
              </a:ext>
            </a:extLst>
          </p:cNvPr>
          <p:cNvSpPr txBox="1"/>
          <p:nvPr/>
        </p:nvSpPr>
        <p:spPr>
          <a:xfrm>
            <a:off x="10305159" y="3633809"/>
            <a:ext cx="102977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C817F-BD68-4A9D-A061-218B192F484A}"/>
              </a:ext>
            </a:extLst>
          </p:cNvPr>
          <p:cNvSpPr txBox="1"/>
          <p:nvPr/>
        </p:nvSpPr>
        <p:spPr>
          <a:xfrm>
            <a:off x="2770703" y="1334147"/>
            <a:ext cx="77857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heavy, important, much, difficult, circular, first </a:t>
            </a:r>
          </a:p>
        </p:txBody>
      </p:sp>
    </p:spTree>
    <p:extLst>
      <p:ext uri="{BB962C8B-B14F-4D97-AF65-F5344CB8AC3E}">
        <p14:creationId xmlns:p14="http://schemas.microsoft.com/office/powerpoint/2010/main" val="6437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4FADE-260B-4F31-A7FA-6DB267590CC2}"/>
              </a:ext>
            </a:extLst>
          </p:cNvPr>
          <p:cNvSpPr txBox="1"/>
          <p:nvPr/>
        </p:nvSpPr>
        <p:spPr>
          <a:xfrm>
            <a:off x="291966" y="269507"/>
            <a:ext cx="1160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		Make as many correct sentences as you can using the substitution 			table. In the third column there are more items than necessary.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032CB25-54D6-424B-884B-B43870223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82443"/>
              </p:ext>
            </p:extLst>
          </p:nvPr>
        </p:nvGraphicFramePr>
        <p:xfrm>
          <a:off x="291968" y="1295803"/>
          <a:ext cx="11608065" cy="2583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614">
                  <a:extLst>
                    <a:ext uri="{9D8B030D-6E8A-4147-A177-3AD203B41FA5}">
                      <a16:colId xmlns:a16="http://schemas.microsoft.com/office/drawing/2014/main" val="275077820"/>
                    </a:ext>
                  </a:extLst>
                </a:gridCol>
                <a:gridCol w="1597794">
                  <a:extLst>
                    <a:ext uri="{9D8B030D-6E8A-4147-A177-3AD203B41FA5}">
                      <a16:colId xmlns:a16="http://schemas.microsoft.com/office/drawing/2014/main" val="2264549148"/>
                    </a:ext>
                  </a:extLst>
                </a:gridCol>
                <a:gridCol w="7337657">
                  <a:extLst>
                    <a:ext uri="{9D8B030D-6E8A-4147-A177-3AD203B41FA5}">
                      <a16:colId xmlns:a16="http://schemas.microsoft.com/office/drawing/2014/main" val="1439147560"/>
                    </a:ext>
                  </a:extLst>
                </a:gridCol>
              </a:tblGrid>
              <a:tr h="258317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wheel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plain wheel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propeller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type of wheel.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around its axis.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of the simplest machines.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wheels on vehicles and machines.</a:t>
                      </a:r>
                    </a:p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helped in rapid progress of civilization.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286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63EF6D-2BCF-4C89-981D-0061BF324F02}"/>
              </a:ext>
            </a:extLst>
          </p:cNvPr>
          <p:cNvSpPr txBox="1"/>
          <p:nvPr/>
        </p:nvSpPr>
        <p:spPr>
          <a:xfrm>
            <a:off x="378593" y="4037797"/>
            <a:ext cx="152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862C6-7E5A-43A8-9920-9E55427EAFC9}"/>
              </a:ext>
            </a:extLst>
          </p:cNvPr>
          <p:cNvSpPr txBox="1"/>
          <p:nvPr/>
        </p:nvSpPr>
        <p:spPr>
          <a:xfrm>
            <a:off x="378593" y="4565946"/>
            <a:ext cx="10565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wheel rotates around its axis.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plain wheel is one of the simplest machines.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helped in rapid progress of civilization.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propeller is a type of wheel.  </a:t>
            </a:r>
          </a:p>
        </p:txBody>
      </p:sp>
    </p:spTree>
    <p:extLst>
      <p:ext uri="{BB962C8B-B14F-4D97-AF65-F5344CB8AC3E}">
        <p14:creationId xmlns:p14="http://schemas.microsoft.com/office/powerpoint/2010/main" val="29017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CC71B-CDD7-4C7D-BC03-AEF5B6E65F9D}"/>
              </a:ext>
            </a:extLst>
          </p:cNvPr>
          <p:cNvSpPr txBox="1"/>
          <p:nvPr/>
        </p:nvSpPr>
        <p:spPr>
          <a:xfrm>
            <a:off x="3590025" y="320088"/>
            <a:ext cx="5011947" cy="9233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3F62-5755-4835-B349-FCA881C7D748}"/>
              </a:ext>
            </a:extLst>
          </p:cNvPr>
          <p:cNvSpPr txBox="1"/>
          <p:nvPr/>
        </p:nvSpPr>
        <p:spPr>
          <a:xfrm>
            <a:off x="462792" y="2392050"/>
            <a:ext cx="11266415" cy="295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wheel and how it can rotate?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a wheel do?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find wheels?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have human beings brought great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civilisation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20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31537A-10F7-4177-91D2-A9F39D30473E}"/>
              </a:ext>
            </a:extLst>
          </p:cNvPr>
          <p:cNvSpPr/>
          <p:nvPr/>
        </p:nvSpPr>
        <p:spPr>
          <a:xfrm>
            <a:off x="3822732" y="249787"/>
            <a:ext cx="4546536" cy="1734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3CB82-7905-459D-BD0E-91324837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7" y="2918408"/>
            <a:ext cx="11357927" cy="1393709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481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B048A-74B7-4617-A2F2-1CC6A1CD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64" y="2348256"/>
            <a:ext cx="7599872" cy="2161488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727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78656-93F7-4609-9DB6-6435A1246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0" y="375951"/>
            <a:ext cx="11272170" cy="4705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EE51F8-D6DA-48FA-A267-5CBF5838A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" y="3827028"/>
            <a:ext cx="2507860" cy="25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78295 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0324E-55F8-4363-B07B-2CFCDDA57202}"/>
              </a:ext>
            </a:extLst>
          </p:cNvPr>
          <p:cNvSpPr/>
          <p:nvPr/>
        </p:nvSpPr>
        <p:spPr>
          <a:xfrm>
            <a:off x="3111260" y="249818"/>
            <a:ext cx="5339751" cy="1422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0F8B56-65CF-41D5-884F-D60DE2F1F6B8}"/>
              </a:ext>
            </a:extLst>
          </p:cNvPr>
          <p:cNvGrpSpPr/>
          <p:nvPr/>
        </p:nvGrpSpPr>
        <p:grpSpPr>
          <a:xfrm>
            <a:off x="587230" y="2443493"/>
            <a:ext cx="6274965" cy="2623142"/>
            <a:chOff x="587230" y="2443493"/>
            <a:chExt cx="6274965" cy="26231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3CF15C-815E-45AA-B4DA-D7C06531994C}"/>
                </a:ext>
              </a:extLst>
            </p:cNvPr>
            <p:cNvSpPr/>
            <p:nvPr/>
          </p:nvSpPr>
          <p:spPr>
            <a:xfrm>
              <a:off x="587230" y="2443493"/>
              <a:ext cx="6274965" cy="262314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Name: </a:t>
              </a:r>
              <a:r>
                <a:rPr lang="en-US" sz="22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Swandip</a:t>
              </a:r>
              <a:r>
                <a:rPr lang="en-US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Banerjee</a:t>
              </a:r>
            </a:p>
            <a:p>
              <a:r>
                <a:rPr lang="en-US" sz="22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</a:t>
              </a:r>
              <a:r>
                <a:rPr lang="en-US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Assistant Teacher (English)</a:t>
              </a:r>
            </a:p>
            <a:p>
              <a:r>
                <a:rPr lang="en-US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School: </a:t>
              </a:r>
              <a:r>
                <a:rPr lang="en-US" sz="22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Pallimangal</a:t>
              </a:r>
              <a:r>
                <a:rPr lang="en-US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Secondary School, Khulna.</a:t>
              </a:r>
            </a:p>
            <a:p>
              <a:r>
                <a:rPr lang="en-US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</a:t>
              </a:r>
              <a:r>
                <a:rPr lang="en-US" sz="22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swandipb1@gmail.com</a:t>
              </a:r>
              <a:endPara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No: 01718503573</a:t>
              </a:r>
            </a:p>
            <a:p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508C82-FCF1-4184-BFE0-E6B2F6CA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136" y="2564351"/>
              <a:ext cx="873047" cy="9977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FE4E26-E29A-4DF1-B194-19E09C921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22" y="1793982"/>
            <a:ext cx="3057002" cy="41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776BD5-3277-49B5-BB43-A187012A0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6" y="2523800"/>
            <a:ext cx="3923484" cy="22897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A6178-08AC-4A9E-AA06-E545553D9212}"/>
              </a:ext>
            </a:extLst>
          </p:cNvPr>
          <p:cNvSpPr txBox="1"/>
          <p:nvPr/>
        </p:nvSpPr>
        <p:spPr>
          <a:xfrm>
            <a:off x="1912190" y="156625"/>
            <a:ext cx="844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say which one is easier to move and why?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F0A27-465F-4B96-9237-0F18B1C3E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61" y="2053098"/>
            <a:ext cx="3439798" cy="3231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197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D2C4B-F680-4341-911B-FAE9198A22DB}"/>
              </a:ext>
            </a:extLst>
          </p:cNvPr>
          <p:cNvSpPr txBox="1"/>
          <p:nvPr/>
        </p:nvSpPr>
        <p:spPr>
          <a:xfrm>
            <a:off x="1963947" y="234980"/>
            <a:ext cx="814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84DF4-1EBB-44D6-A5CE-2A80AA695905}"/>
              </a:ext>
            </a:extLst>
          </p:cNvPr>
          <p:cNvSpPr txBox="1"/>
          <p:nvPr/>
        </p:nvSpPr>
        <p:spPr>
          <a:xfrm>
            <a:off x="2061238" y="2220210"/>
            <a:ext cx="477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2D294-5356-4FE7-9270-59F930A9F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25" y="1733466"/>
            <a:ext cx="2507860" cy="2507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3C16B-D045-4061-ACC1-37E9C4DBCBCB}"/>
              </a:ext>
            </a:extLst>
          </p:cNvPr>
          <p:cNvSpPr txBox="1"/>
          <p:nvPr/>
        </p:nvSpPr>
        <p:spPr>
          <a:xfrm>
            <a:off x="1500475" y="4796173"/>
            <a:ext cx="556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09	Lesson:01</a:t>
            </a:r>
          </a:p>
        </p:txBody>
      </p:sp>
    </p:spTree>
    <p:extLst>
      <p:ext uri="{BB962C8B-B14F-4D97-AF65-F5344CB8AC3E}">
        <p14:creationId xmlns:p14="http://schemas.microsoft.com/office/powerpoint/2010/main" val="75547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36D41-CD4B-4A98-8E82-4A2931EBE707}"/>
              </a:ext>
            </a:extLst>
          </p:cNvPr>
          <p:cNvSpPr txBox="1"/>
          <p:nvPr/>
        </p:nvSpPr>
        <p:spPr>
          <a:xfrm>
            <a:off x="2814967" y="231916"/>
            <a:ext cx="7000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D1158-CFF7-446F-B3CC-B56E74135A4F}"/>
              </a:ext>
            </a:extLst>
          </p:cNvPr>
          <p:cNvSpPr txBox="1"/>
          <p:nvPr/>
        </p:nvSpPr>
        <p:spPr>
          <a:xfrm>
            <a:off x="452387" y="1348647"/>
            <a:ext cx="1149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4E34F-0644-4550-A33C-8AA0E536E86C}"/>
              </a:ext>
            </a:extLst>
          </p:cNvPr>
          <p:cNvSpPr txBox="1"/>
          <p:nvPr/>
        </p:nvSpPr>
        <p:spPr>
          <a:xfrm>
            <a:off x="452387" y="3365869"/>
            <a:ext cx="1107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 materials.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3658C-675E-4CB6-A0C4-E56F4F5FD5AF}"/>
              </a:ext>
            </a:extLst>
          </p:cNvPr>
          <p:cNvSpPr txBox="1"/>
          <p:nvPr/>
        </p:nvSpPr>
        <p:spPr>
          <a:xfrm>
            <a:off x="500707" y="3989892"/>
            <a:ext cx="1102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answers to questions.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C7B2B-B3DD-414C-927A-3E69D88D63E7}"/>
              </a:ext>
            </a:extLst>
          </p:cNvPr>
          <p:cNvSpPr txBox="1"/>
          <p:nvPr/>
        </p:nvSpPr>
        <p:spPr>
          <a:xfrm>
            <a:off x="500707" y="2741847"/>
            <a:ext cx="1107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7A446-7675-4D19-B5A6-7B5FFCF665A3}"/>
              </a:ext>
            </a:extLst>
          </p:cNvPr>
          <p:cNvSpPr txBox="1"/>
          <p:nvPr/>
        </p:nvSpPr>
        <p:spPr>
          <a:xfrm>
            <a:off x="500708" y="4675469"/>
            <a:ext cx="1102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short paragraphs.</a:t>
            </a:r>
          </a:p>
        </p:txBody>
      </p:sp>
    </p:spTree>
    <p:extLst>
      <p:ext uri="{BB962C8B-B14F-4D97-AF65-F5344CB8AC3E}">
        <p14:creationId xmlns:p14="http://schemas.microsoft.com/office/powerpoint/2010/main" val="2398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EF5D78-2C56-4AF0-A334-719B5EDDAD1E}"/>
              </a:ext>
            </a:extLst>
          </p:cNvPr>
          <p:cNvSpPr txBox="1"/>
          <p:nvPr/>
        </p:nvSpPr>
        <p:spPr>
          <a:xfrm>
            <a:off x="4684000" y="230633"/>
            <a:ext cx="282399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14EE2D-E969-4796-995F-28314EA0F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4240"/>
              </p:ext>
            </p:extLst>
          </p:nvPr>
        </p:nvGraphicFramePr>
        <p:xfrm>
          <a:off x="877019" y="1856265"/>
          <a:ext cx="2302624" cy="6288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2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FB766-74DB-4EAD-A1C4-5123F15E9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10110"/>
              </p:ext>
            </p:extLst>
          </p:nvPr>
        </p:nvGraphicFramePr>
        <p:xfrm>
          <a:off x="882817" y="4479811"/>
          <a:ext cx="1974209" cy="7829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Rotate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80719C-3E54-4174-B157-EBEA950F3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93399"/>
              </p:ext>
            </p:extLst>
          </p:nvPr>
        </p:nvGraphicFramePr>
        <p:xfrm>
          <a:off x="3436219" y="1682025"/>
          <a:ext cx="4152152" cy="12706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5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having the shape of a circle.</a:t>
                      </a:r>
                      <a:endParaRPr lang="en-US" sz="7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F0AA6E-37B6-4446-9EBC-4AADB1CA7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27" y="961846"/>
            <a:ext cx="2467154" cy="2467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FF3ED-CBAC-4E2C-B46B-4FA6CF92B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67" y="3740979"/>
            <a:ext cx="2304074" cy="2304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EED5B8-9FC0-4594-ABAE-13AD8E2E664A}"/>
              </a:ext>
            </a:extLst>
          </p:cNvPr>
          <p:cNvSpPr txBox="1"/>
          <p:nvPr/>
        </p:nvSpPr>
        <p:spPr>
          <a:xfrm>
            <a:off x="3436219" y="4200518"/>
            <a:ext cx="4152152" cy="138499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 or cause to move in a circle round an axis or centre.</a:t>
            </a:r>
          </a:p>
        </p:txBody>
      </p:sp>
    </p:spTree>
    <p:extLst>
      <p:ext uri="{BB962C8B-B14F-4D97-AF65-F5344CB8AC3E}">
        <p14:creationId xmlns:p14="http://schemas.microsoft.com/office/powerpoint/2010/main" val="5566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C50C9-9D16-4435-AC89-C4D4B508E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89" y="1214195"/>
            <a:ext cx="3563417" cy="2398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C43275-5AF7-4784-A863-56AB3FBCD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51" y="3810568"/>
            <a:ext cx="2212485" cy="2589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92E071-2D8E-4187-B7DD-7047BE6EBD17}"/>
              </a:ext>
            </a:extLst>
          </p:cNvPr>
          <p:cNvSpPr txBox="1"/>
          <p:nvPr/>
        </p:nvSpPr>
        <p:spPr>
          <a:xfrm>
            <a:off x="616794" y="1214195"/>
            <a:ext cx="1721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B59BF-30A8-41C8-A931-068A9A27AC3B}"/>
              </a:ext>
            </a:extLst>
          </p:cNvPr>
          <p:cNvSpPr txBox="1"/>
          <p:nvPr/>
        </p:nvSpPr>
        <p:spPr>
          <a:xfrm>
            <a:off x="2522217" y="1513975"/>
            <a:ext cx="4985781" cy="255454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thing that is used for transporting people or goods from one place to another, such as a car or lorry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CA4DC-D5AE-4284-A217-3C3AD9E0F47F}"/>
              </a:ext>
            </a:extLst>
          </p:cNvPr>
          <p:cNvSpPr txBox="1"/>
          <p:nvPr/>
        </p:nvSpPr>
        <p:spPr>
          <a:xfrm>
            <a:off x="432560" y="4076900"/>
            <a:ext cx="2089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A1E13-705B-4A3F-BC39-6C4FEE07CAC4}"/>
              </a:ext>
            </a:extLst>
          </p:cNvPr>
          <p:cNvSpPr txBox="1"/>
          <p:nvPr/>
        </p:nvSpPr>
        <p:spPr>
          <a:xfrm>
            <a:off x="2468591" y="4869029"/>
            <a:ext cx="3627408" cy="107721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powered by rotating blades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DF962-DDD6-4537-997B-D9E729E30E2C}"/>
              </a:ext>
            </a:extLst>
          </p:cNvPr>
          <p:cNvSpPr txBox="1"/>
          <p:nvPr/>
        </p:nvSpPr>
        <p:spPr>
          <a:xfrm>
            <a:off x="4684000" y="230633"/>
            <a:ext cx="282399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FE036-8C63-4662-B555-D0A7B887EF84}"/>
              </a:ext>
            </a:extLst>
          </p:cNvPr>
          <p:cNvSpPr txBox="1"/>
          <p:nvPr/>
        </p:nvSpPr>
        <p:spPr>
          <a:xfrm>
            <a:off x="525074" y="1552842"/>
            <a:ext cx="1721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</a:p>
        </p:txBody>
      </p:sp>
    </p:spTree>
    <p:extLst>
      <p:ext uri="{BB962C8B-B14F-4D97-AF65-F5344CB8AC3E}">
        <p14:creationId xmlns:p14="http://schemas.microsoft.com/office/powerpoint/2010/main" val="1071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01BCA-8EC5-49F0-AF1A-C885EA488F03}"/>
              </a:ext>
            </a:extLst>
          </p:cNvPr>
          <p:cNvSpPr txBox="1"/>
          <p:nvPr/>
        </p:nvSpPr>
        <p:spPr>
          <a:xfrm>
            <a:off x="356134" y="201925"/>
            <a:ext cx="1164656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answer the following questions.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17E80-D8EF-4005-B624-A3A48FF00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3" y="936436"/>
            <a:ext cx="11646569" cy="175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AD913-CA8A-41A7-B909-C0C9849FE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3" y="2760199"/>
            <a:ext cx="11646569" cy="1454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8082DA-2CAC-4C0B-8463-7A71F028D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3" y="4270093"/>
            <a:ext cx="11646569" cy="936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5E795-69B9-4082-B180-EFBC9EB4D59E}"/>
              </a:ext>
            </a:extLst>
          </p:cNvPr>
          <p:cNvSpPr txBox="1"/>
          <p:nvPr/>
        </p:nvSpPr>
        <p:spPr>
          <a:xfrm>
            <a:off x="356132" y="5259844"/>
            <a:ext cx="1164656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</a:p>
          <a:p>
            <a:pPr marL="342900" indent="-342900">
              <a:buAutoNum type="arabicPeriod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 wheel? 		2. What can a wheel do?		3. Where can you find wheels?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323</TotalTime>
  <Words>342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Corbel</vt:lpstr>
      <vt:lpstr>Times New Roman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</dc:creator>
  <cp:lastModifiedBy>SWANDIP BANERJEE</cp:lastModifiedBy>
  <cp:revision>126</cp:revision>
  <dcterms:created xsi:type="dcterms:W3CDTF">2019-07-29T04:23:51Z</dcterms:created>
  <dcterms:modified xsi:type="dcterms:W3CDTF">2021-03-10T15:59:45Z</dcterms:modified>
</cp:coreProperties>
</file>