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6" r:id="rId8"/>
    <p:sldId id="267" r:id="rId9"/>
    <p:sldId id="263" r:id="rId10"/>
    <p:sldId id="269" r:id="rId11"/>
    <p:sldId id="268" r:id="rId12"/>
    <p:sldId id="264" r:id="rId13"/>
    <p:sldId id="265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33CC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54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10126D-0E77-4DFC-9008-015DEB05AE73}" type="doc">
      <dgm:prSet loTypeId="urn:microsoft.com/office/officeart/2005/8/layout/radial6" loCatId="relationship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4D33985-49BC-481F-9EB4-BE6A34F3FF74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200" b="1" dirty="0" smtClean="0">
              <a:solidFill>
                <a:schemeClr val="accent2">
                  <a:lumMod val="50000"/>
                </a:schemeClr>
              </a:solidFill>
              <a:effectLst/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একমালিকানা ব্যবসায়ের বৈশিষ্ট্যসমূহঃ</a:t>
          </a:r>
          <a:endParaRPr lang="en-US" sz="3200" b="1" dirty="0">
            <a:solidFill>
              <a:schemeClr val="accent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5CDC83-2BCD-4EB6-81A2-0CA76585A25A}" type="parTrans" cxnId="{92C7F5F7-F3E8-434E-AA92-C762E92E9633}">
      <dgm:prSet/>
      <dgm:spPr/>
      <dgm:t>
        <a:bodyPr/>
        <a:lstStyle/>
        <a:p>
          <a:endParaRPr lang="en-US"/>
        </a:p>
      </dgm:t>
    </dgm:pt>
    <dgm:pt modelId="{CCD16680-AF7F-438E-B4C7-E1DD4132E09A}" type="sibTrans" cxnId="{92C7F5F7-F3E8-434E-AA92-C762E92E9633}">
      <dgm:prSet/>
      <dgm:spPr/>
      <dgm:t>
        <a:bodyPr/>
        <a:lstStyle/>
        <a:p>
          <a:endParaRPr lang="en-US"/>
        </a:p>
      </dgm:t>
    </dgm:pt>
    <dgm:pt modelId="{0365CCF8-6E29-4A82-B922-6946A0078B6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অনিশ্চিত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স্থায়িত্ব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666826-49B4-4550-B34E-CEBDAA22B660}" type="parTrans" cxnId="{3F8A8D31-E663-4367-8367-EAA20E782BA8}">
      <dgm:prSet/>
      <dgm:spPr/>
      <dgm:t>
        <a:bodyPr/>
        <a:lstStyle/>
        <a:p>
          <a:endParaRPr lang="en-US"/>
        </a:p>
      </dgm:t>
    </dgm:pt>
    <dgm:pt modelId="{B77E4A03-500B-45C4-BC71-6861A4A0CBB4}" type="sibTrans" cxnId="{3F8A8D31-E663-4367-8367-EAA20E782BA8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AC57BDF8-3DFF-4A24-A3AB-A71166B97E8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নমনীয়তা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B63C45-9DB9-43B4-B8E0-6B0BE8C7BAC3}" type="parTrans" cxnId="{3483379F-A2EF-4E5B-9200-6941B86C7F87}">
      <dgm:prSet/>
      <dgm:spPr/>
      <dgm:t>
        <a:bodyPr/>
        <a:lstStyle/>
        <a:p>
          <a:endParaRPr lang="en-US"/>
        </a:p>
      </dgm:t>
    </dgm:pt>
    <dgm:pt modelId="{E6EF1E33-5289-40D5-8CBC-6DE738EE1E41}" type="sibTrans" cxnId="{3483379F-A2EF-4E5B-9200-6941B86C7F87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D870B2D1-D530-4131-8969-542B6AFCBEA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smtClean="0">
              <a:latin typeface="NikoshBAN" panose="02000000000000000000" pitchFamily="2" charset="0"/>
              <a:cs typeface="NikoshBAN" panose="02000000000000000000" pitchFamily="2" charset="0"/>
            </a:rPr>
            <a:t>পৃথক সত্ত্বাহীন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FE661F-2DC2-4336-A8B9-84C1581A6E16}" type="parTrans" cxnId="{CC167146-3C0C-404A-86BB-0DBC39AAF355}">
      <dgm:prSet/>
      <dgm:spPr/>
      <dgm:t>
        <a:bodyPr/>
        <a:lstStyle/>
        <a:p>
          <a:endParaRPr lang="en-US"/>
        </a:p>
      </dgm:t>
    </dgm:pt>
    <dgm:pt modelId="{CD53631C-B4CD-4586-8343-8C9D2CD562D7}" type="sibTrans" cxnId="{CC167146-3C0C-404A-86BB-0DBC39AAF355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1AC58DE8-DE17-48B2-B8B5-0B908DE13DC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অসীম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দায়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0CFAA3-325E-42D6-A9F0-3C20BB5ED723}" type="parTrans" cxnId="{01B4F7DF-F642-4E70-B213-FA52229AF48F}">
      <dgm:prSet/>
      <dgm:spPr/>
      <dgm:t>
        <a:bodyPr/>
        <a:lstStyle/>
        <a:p>
          <a:endParaRPr lang="en-US"/>
        </a:p>
      </dgm:t>
    </dgm:pt>
    <dgm:pt modelId="{63F7118D-62CF-4922-9C6B-94DEFC341A78}" type="sibTrans" cxnId="{01B4F7DF-F642-4E70-B213-FA52229AF48F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A9A88B14-91AF-4DB6-9735-DB9A46D3E1D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সহজ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গঠন</a:t>
          </a:r>
          <a:endParaRPr lang="bn-BD" sz="3200" dirty="0" smtClean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32FA0A-0DEF-4E1B-929B-F7C420011DB2}" type="parTrans" cxnId="{B5442A1B-9EA8-4E3B-899A-F31BA6FDA449}">
      <dgm:prSet/>
      <dgm:spPr/>
      <dgm:t>
        <a:bodyPr/>
        <a:lstStyle/>
        <a:p>
          <a:endParaRPr lang="en-US"/>
        </a:p>
      </dgm:t>
    </dgm:pt>
    <dgm:pt modelId="{DA63ED5F-0E3F-4EE7-B7C1-D199D5AA4CD7}" type="sibTrans" cxnId="{B5442A1B-9EA8-4E3B-899A-F31BA6FDA449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9E7DFE6D-30BD-4EB5-9FA7-7587DA2EFBC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ঝুঁকি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D75E6A-4036-4C03-8504-F04C805571C1}" type="parTrans" cxnId="{6DF94815-3BBD-40CF-928E-FC6616ACB185}">
      <dgm:prSet/>
      <dgm:spPr/>
      <dgm:t>
        <a:bodyPr/>
        <a:lstStyle/>
        <a:p>
          <a:endParaRPr lang="en-US"/>
        </a:p>
      </dgm:t>
    </dgm:pt>
    <dgm:pt modelId="{86D4569A-4039-44DA-A713-8C37D60ABA3F}" type="sibTrans" cxnId="{6DF94815-3BBD-40CF-928E-FC6616ACB185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F91590B8-8E2E-4692-9F4F-91D3981BF81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সরকারী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বাধা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নিষেধ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মুক্ত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93DA5D-2CF0-4276-8479-69D1B94B1115}" type="parTrans" cxnId="{C1BF24E9-FB5D-406E-AD8A-1F08CA7FBF08}">
      <dgm:prSet/>
      <dgm:spPr/>
      <dgm:t>
        <a:bodyPr/>
        <a:lstStyle/>
        <a:p>
          <a:endParaRPr lang="en-US"/>
        </a:p>
      </dgm:t>
    </dgm:pt>
    <dgm:pt modelId="{63EC602B-A7BB-4F8F-9D30-9592C29BA6CA}" type="sibTrans" cxnId="{C1BF24E9-FB5D-406E-AD8A-1F08CA7FBF08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24117BA8-29F8-4251-9DC9-03E5A8B53C7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সীমিত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আয়তন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79E3F6-BD11-4CD8-8477-FC355364714D}" type="parTrans" cxnId="{A7709B3B-A6E1-4F1B-BAF0-1211D4AEABBF}">
      <dgm:prSet/>
      <dgm:spPr/>
      <dgm:t>
        <a:bodyPr/>
        <a:lstStyle/>
        <a:p>
          <a:endParaRPr lang="en-US"/>
        </a:p>
      </dgm:t>
    </dgm:pt>
    <dgm:pt modelId="{6A4ABD12-3F51-4B5C-8841-1A0A77A27886}" type="sibTrans" cxnId="{A7709B3B-A6E1-4F1B-BAF0-1211D4AEABBF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320E0DD3-4BD6-4021-BC45-8F84EEE9977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স্বল্প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1959FD-AEFE-4A2E-8973-BAC4F7B940A5}" type="parTrans" cxnId="{EC65B20E-438E-4B1F-9475-B879D974FC92}">
      <dgm:prSet/>
      <dgm:spPr/>
      <dgm:t>
        <a:bodyPr/>
        <a:lstStyle/>
        <a:p>
          <a:endParaRPr lang="en-US"/>
        </a:p>
      </dgm:t>
    </dgm:pt>
    <dgm:pt modelId="{210C3A40-37C6-4E7B-A758-DF20BD055242}" type="sibTrans" cxnId="{EC65B20E-438E-4B1F-9475-B879D974FC92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6D6DDFCC-8B42-427F-9E33-A4E99CDEEA2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একক মালিকানা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4CDFBAE9-14A4-4A95-8681-917AD18963A2}" type="parTrans" cxnId="{7DDAE447-2688-46BA-93C0-4B5EA2E3606B}">
      <dgm:prSet/>
      <dgm:spPr/>
      <dgm:t>
        <a:bodyPr/>
        <a:lstStyle/>
        <a:p>
          <a:endParaRPr lang="en-US"/>
        </a:p>
      </dgm:t>
    </dgm:pt>
    <dgm:pt modelId="{47332F93-D389-453B-B280-B887BD35C7B8}" type="sibTrans" cxnId="{7DDAE447-2688-46BA-93C0-4B5EA2E3606B}">
      <dgm:prSet/>
      <dgm:spPr/>
      <dgm:t>
        <a:bodyPr/>
        <a:lstStyle/>
        <a:p>
          <a:endParaRPr lang="en-US"/>
        </a:p>
      </dgm:t>
    </dgm:pt>
    <dgm:pt modelId="{A2E9AE7F-EF42-4E9E-91CE-C443CB15F1CF}" type="pres">
      <dgm:prSet presAssocID="{F310126D-0E77-4DFC-9008-015DEB05AE7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701D6C-FB3D-4466-B3B8-7E11DFE5AC49}" type="pres">
      <dgm:prSet presAssocID="{04D33985-49BC-481F-9EB4-BE6A34F3FF74}" presName="centerShape" presStyleLbl="node0" presStyleIdx="0" presStyleCnt="1" custScaleX="180657" custScaleY="110308" custLinFactNeighborX="-1606" custLinFactNeighborY="1245"/>
      <dgm:spPr/>
      <dgm:t>
        <a:bodyPr/>
        <a:lstStyle/>
        <a:p>
          <a:endParaRPr lang="en-US"/>
        </a:p>
      </dgm:t>
    </dgm:pt>
    <dgm:pt modelId="{72DFB09D-C68B-4F87-A00D-6DA5AE867FC0}" type="pres">
      <dgm:prSet presAssocID="{6D6DDFCC-8B42-427F-9E33-A4E99CDEEA2B}" presName="node" presStyleLbl="node1" presStyleIdx="0" presStyleCnt="10" custScaleX="155893" custScaleY="89207" custRadScaleRad="97756" custRadScaleInc="297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CE1A7E-6C7F-4EB6-B467-8F112C3FB02A}" type="pres">
      <dgm:prSet presAssocID="{6D6DDFCC-8B42-427F-9E33-A4E99CDEEA2B}" presName="dummy" presStyleCnt="0"/>
      <dgm:spPr/>
    </dgm:pt>
    <dgm:pt modelId="{89AB75EB-9408-40EB-A11C-3E67B031965D}" type="pres">
      <dgm:prSet presAssocID="{47332F93-D389-453B-B280-B887BD35C7B8}" presName="sibTrans" presStyleLbl="sibTrans2D1" presStyleIdx="0" presStyleCnt="10"/>
      <dgm:spPr/>
      <dgm:t>
        <a:bodyPr/>
        <a:lstStyle/>
        <a:p>
          <a:endParaRPr lang="en-US"/>
        </a:p>
      </dgm:t>
    </dgm:pt>
    <dgm:pt modelId="{EC315715-595D-4F1A-9725-72BCF41EEED3}" type="pres">
      <dgm:prSet presAssocID="{320E0DD3-4BD6-4021-BC45-8F84EEE99774}" presName="node" presStyleLbl="node1" presStyleIdx="1" presStyleCnt="10" custScaleX="128935" custScaleY="147705" custRadScaleRad="102748" custRadScaleInc="20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7E692-437D-4B84-91FE-4754638325A8}" type="pres">
      <dgm:prSet presAssocID="{320E0DD3-4BD6-4021-BC45-8F84EEE99774}" presName="dummy" presStyleCnt="0"/>
      <dgm:spPr/>
      <dgm:t>
        <a:bodyPr/>
        <a:lstStyle/>
        <a:p>
          <a:endParaRPr lang="en-US"/>
        </a:p>
      </dgm:t>
    </dgm:pt>
    <dgm:pt modelId="{875B0DC1-80D7-41CB-AE71-C02B6A7FA73D}" type="pres">
      <dgm:prSet presAssocID="{210C3A40-37C6-4E7B-A758-DF20BD055242}" presName="sibTrans" presStyleLbl="sibTrans2D1" presStyleIdx="1" presStyleCnt="10"/>
      <dgm:spPr/>
      <dgm:t>
        <a:bodyPr/>
        <a:lstStyle/>
        <a:p>
          <a:endParaRPr lang="en-US"/>
        </a:p>
      </dgm:t>
    </dgm:pt>
    <dgm:pt modelId="{92FFB2AA-6BA4-4508-800C-85F60065631B}" type="pres">
      <dgm:prSet presAssocID="{24117BA8-29F8-4251-9DC9-03E5A8B53C72}" presName="node" presStyleLbl="node1" presStyleIdx="2" presStyleCnt="10" custScaleX="178651" custScaleY="120368" custRadScaleRad="104363" custRadScaleInc="-2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7425E8-F904-4CD5-8161-9AECB87EE115}" type="pres">
      <dgm:prSet presAssocID="{24117BA8-29F8-4251-9DC9-03E5A8B53C72}" presName="dummy" presStyleCnt="0"/>
      <dgm:spPr/>
      <dgm:t>
        <a:bodyPr/>
        <a:lstStyle/>
        <a:p>
          <a:endParaRPr lang="en-US"/>
        </a:p>
      </dgm:t>
    </dgm:pt>
    <dgm:pt modelId="{B93BCC91-76BF-49AA-976E-EAD228ABADB6}" type="pres">
      <dgm:prSet presAssocID="{6A4ABD12-3F51-4B5C-8841-1A0A77A27886}" presName="sibTrans" presStyleLbl="sibTrans2D1" presStyleIdx="2" presStyleCnt="10"/>
      <dgm:spPr/>
      <dgm:t>
        <a:bodyPr/>
        <a:lstStyle/>
        <a:p>
          <a:endParaRPr lang="en-US"/>
        </a:p>
      </dgm:t>
    </dgm:pt>
    <dgm:pt modelId="{E4986CC4-9002-4EEE-9DA7-BEEEE3D2FCEC}" type="pres">
      <dgm:prSet presAssocID="{F91590B8-8E2E-4692-9F4F-91D3981BF819}" presName="node" presStyleLbl="node1" presStyleIdx="3" presStyleCnt="10" custScaleX="239951" custScaleY="1741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2042A-B4B5-4E71-8141-5DF4A4067526}" type="pres">
      <dgm:prSet presAssocID="{F91590B8-8E2E-4692-9F4F-91D3981BF819}" presName="dummy" presStyleCnt="0"/>
      <dgm:spPr/>
      <dgm:t>
        <a:bodyPr/>
        <a:lstStyle/>
        <a:p>
          <a:endParaRPr lang="en-US"/>
        </a:p>
      </dgm:t>
    </dgm:pt>
    <dgm:pt modelId="{5804F3EA-014A-41BD-A47E-052FDD320FC7}" type="pres">
      <dgm:prSet presAssocID="{63EC602B-A7BB-4F8F-9D30-9592C29BA6CA}" presName="sibTrans" presStyleLbl="sibTrans2D1" presStyleIdx="3" presStyleCnt="10"/>
      <dgm:spPr/>
      <dgm:t>
        <a:bodyPr/>
        <a:lstStyle/>
        <a:p>
          <a:endParaRPr lang="en-US"/>
        </a:p>
      </dgm:t>
    </dgm:pt>
    <dgm:pt modelId="{A9544FAA-52B9-4DFC-9A17-B58C9C91A7F2}" type="pres">
      <dgm:prSet presAssocID="{9E7DFE6D-30BD-4EB5-9FA7-7587DA2EFBC4}" presName="node" presStyleLbl="node1" presStyleIdx="4" presStyleCnt="10" custScaleX="127349" custScaleY="137345" custRadScaleRad="100602" custRadScaleInc="31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2BC53-35C0-4C89-B5D0-D96A9C597EE7}" type="pres">
      <dgm:prSet presAssocID="{9E7DFE6D-30BD-4EB5-9FA7-7587DA2EFBC4}" presName="dummy" presStyleCnt="0"/>
      <dgm:spPr/>
      <dgm:t>
        <a:bodyPr/>
        <a:lstStyle/>
        <a:p>
          <a:endParaRPr lang="en-US"/>
        </a:p>
      </dgm:t>
    </dgm:pt>
    <dgm:pt modelId="{A6362F76-DDAB-43FD-9C91-83FF4457AC77}" type="pres">
      <dgm:prSet presAssocID="{86D4569A-4039-44DA-A713-8C37D60ABA3F}" presName="sibTrans" presStyleLbl="sibTrans2D1" presStyleIdx="4" presStyleCnt="10"/>
      <dgm:spPr/>
      <dgm:t>
        <a:bodyPr/>
        <a:lstStyle/>
        <a:p>
          <a:endParaRPr lang="en-US"/>
        </a:p>
      </dgm:t>
    </dgm:pt>
    <dgm:pt modelId="{C49715C3-E287-4C49-BD05-2AA398301414}" type="pres">
      <dgm:prSet presAssocID="{A9A88B14-91AF-4DB6-9735-DB9A46D3E1DC}" presName="node" presStyleLbl="node1" presStyleIdx="5" presStyleCnt="10" custScaleX="129168" custScaleY="126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33EBE-07BB-4F09-A62B-ED2FF4284563}" type="pres">
      <dgm:prSet presAssocID="{A9A88B14-91AF-4DB6-9735-DB9A46D3E1DC}" presName="dummy" presStyleCnt="0"/>
      <dgm:spPr/>
      <dgm:t>
        <a:bodyPr/>
        <a:lstStyle/>
        <a:p>
          <a:endParaRPr lang="en-US"/>
        </a:p>
      </dgm:t>
    </dgm:pt>
    <dgm:pt modelId="{D1851543-C6BD-4CE0-8D72-7D9B19E18D85}" type="pres">
      <dgm:prSet presAssocID="{DA63ED5F-0E3F-4EE7-B7C1-D199D5AA4CD7}" presName="sibTrans" presStyleLbl="sibTrans2D1" presStyleIdx="5" presStyleCnt="10"/>
      <dgm:spPr/>
      <dgm:t>
        <a:bodyPr/>
        <a:lstStyle/>
        <a:p>
          <a:endParaRPr lang="en-US"/>
        </a:p>
      </dgm:t>
    </dgm:pt>
    <dgm:pt modelId="{518DBEBC-986A-4587-A5FC-BB205CF70E05}" type="pres">
      <dgm:prSet presAssocID="{1AC58DE8-DE17-48B2-B8B5-0B908DE13DC6}" presName="node" presStyleLbl="node1" presStyleIdx="6" presStyleCnt="10" custScaleX="120716" custScaleY="127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613729-5FCF-4C8D-86DF-9FC9CC2AC1DC}" type="pres">
      <dgm:prSet presAssocID="{1AC58DE8-DE17-48B2-B8B5-0B908DE13DC6}" presName="dummy" presStyleCnt="0"/>
      <dgm:spPr/>
      <dgm:t>
        <a:bodyPr/>
        <a:lstStyle/>
        <a:p>
          <a:endParaRPr lang="en-US"/>
        </a:p>
      </dgm:t>
    </dgm:pt>
    <dgm:pt modelId="{51613E36-67E3-4D19-B74A-F0060208FFD4}" type="pres">
      <dgm:prSet presAssocID="{63F7118D-62CF-4922-9C6B-94DEFC341A78}" presName="sibTrans" presStyleLbl="sibTrans2D1" presStyleIdx="6" presStyleCnt="10"/>
      <dgm:spPr/>
      <dgm:t>
        <a:bodyPr/>
        <a:lstStyle/>
        <a:p>
          <a:endParaRPr lang="en-US"/>
        </a:p>
      </dgm:t>
    </dgm:pt>
    <dgm:pt modelId="{CD7FE963-0746-409A-B608-14597EEA38F1}" type="pres">
      <dgm:prSet presAssocID="{D870B2D1-D530-4131-8969-542B6AFCBEA4}" presName="node" presStyleLbl="node1" presStyleIdx="7" presStyleCnt="10" custScaleX="169065" custScaleY="149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BAABB-1472-4B43-BA03-EF02AF122A0F}" type="pres">
      <dgm:prSet presAssocID="{D870B2D1-D530-4131-8969-542B6AFCBEA4}" presName="dummy" presStyleCnt="0"/>
      <dgm:spPr/>
      <dgm:t>
        <a:bodyPr/>
        <a:lstStyle/>
        <a:p>
          <a:endParaRPr lang="en-US"/>
        </a:p>
      </dgm:t>
    </dgm:pt>
    <dgm:pt modelId="{86E4DB7B-6418-4407-9F85-7B48CDEDC10F}" type="pres">
      <dgm:prSet presAssocID="{CD53631C-B4CD-4586-8343-8C9D2CD562D7}" presName="sibTrans" presStyleLbl="sibTrans2D1" presStyleIdx="7" presStyleCnt="10"/>
      <dgm:spPr/>
      <dgm:t>
        <a:bodyPr/>
        <a:lstStyle/>
        <a:p>
          <a:endParaRPr lang="en-US"/>
        </a:p>
      </dgm:t>
    </dgm:pt>
    <dgm:pt modelId="{793BFC59-3CB8-452B-BF72-7D8CF161576B}" type="pres">
      <dgm:prSet presAssocID="{AC57BDF8-3DFF-4A24-A3AB-A71166B97E89}" presName="node" presStyleLbl="node1" presStyleIdx="8" presStyleCnt="10" custScaleX="176288" custScaleY="140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E4707-7707-4042-9C28-E9F390A55F91}" type="pres">
      <dgm:prSet presAssocID="{AC57BDF8-3DFF-4A24-A3AB-A71166B97E89}" presName="dummy" presStyleCnt="0"/>
      <dgm:spPr/>
      <dgm:t>
        <a:bodyPr/>
        <a:lstStyle/>
        <a:p>
          <a:endParaRPr lang="en-US"/>
        </a:p>
      </dgm:t>
    </dgm:pt>
    <dgm:pt modelId="{A13145E3-218F-40A2-8363-7680296831B5}" type="pres">
      <dgm:prSet presAssocID="{E6EF1E33-5289-40D5-8CBC-6DE738EE1E41}" presName="sibTrans" presStyleLbl="sibTrans2D1" presStyleIdx="8" presStyleCnt="10"/>
      <dgm:spPr/>
      <dgm:t>
        <a:bodyPr/>
        <a:lstStyle/>
        <a:p>
          <a:endParaRPr lang="en-US"/>
        </a:p>
      </dgm:t>
    </dgm:pt>
    <dgm:pt modelId="{1072F3F7-BD3C-411F-A83E-A81FE89B1D3D}" type="pres">
      <dgm:prSet presAssocID="{0365CCF8-6E29-4A82-B922-6946A0078B62}" presName="node" presStyleLbl="node1" presStyleIdx="9" presStyleCnt="10" custScaleX="192531" custScaleY="151797" custRadScaleRad="98949" custRadScaleInc="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A6F543-412B-402D-A7F0-2E3BB52A8EEE}" type="pres">
      <dgm:prSet presAssocID="{0365CCF8-6E29-4A82-B922-6946A0078B62}" presName="dummy" presStyleCnt="0"/>
      <dgm:spPr/>
      <dgm:t>
        <a:bodyPr/>
        <a:lstStyle/>
        <a:p>
          <a:endParaRPr lang="en-US"/>
        </a:p>
      </dgm:t>
    </dgm:pt>
    <dgm:pt modelId="{35638860-8E79-4333-9563-9BB79701EAF5}" type="pres">
      <dgm:prSet presAssocID="{B77E4A03-500B-45C4-BC71-6861A4A0CBB4}" presName="sibTrans" presStyleLbl="sibTrans2D1" presStyleIdx="9" presStyleCnt="10"/>
      <dgm:spPr/>
      <dgm:t>
        <a:bodyPr/>
        <a:lstStyle/>
        <a:p>
          <a:endParaRPr lang="en-US"/>
        </a:p>
      </dgm:t>
    </dgm:pt>
  </dgm:ptLst>
  <dgm:cxnLst>
    <dgm:cxn modelId="{6052257B-545B-4B9D-A688-C63613314E42}" type="presOf" srcId="{CD53631C-B4CD-4586-8343-8C9D2CD562D7}" destId="{86E4DB7B-6418-4407-9F85-7B48CDEDC10F}" srcOrd="0" destOrd="0" presId="urn:microsoft.com/office/officeart/2005/8/layout/radial6"/>
    <dgm:cxn modelId="{4DAFC8C2-D4E4-4D9A-80AE-63F7745E4CC2}" type="presOf" srcId="{9E7DFE6D-30BD-4EB5-9FA7-7587DA2EFBC4}" destId="{A9544FAA-52B9-4DFC-9A17-B58C9C91A7F2}" srcOrd="0" destOrd="0" presId="urn:microsoft.com/office/officeart/2005/8/layout/radial6"/>
    <dgm:cxn modelId="{52D2451B-EE21-489F-BA69-71C1335F8EB2}" type="presOf" srcId="{47332F93-D389-453B-B280-B887BD35C7B8}" destId="{89AB75EB-9408-40EB-A11C-3E67B031965D}" srcOrd="0" destOrd="0" presId="urn:microsoft.com/office/officeart/2005/8/layout/radial6"/>
    <dgm:cxn modelId="{3483379F-A2EF-4E5B-9200-6941B86C7F87}" srcId="{04D33985-49BC-481F-9EB4-BE6A34F3FF74}" destId="{AC57BDF8-3DFF-4A24-A3AB-A71166B97E89}" srcOrd="8" destOrd="0" parTransId="{E8B63C45-9DB9-43B4-B8E0-6B0BE8C7BAC3}" sibTransId="{E6EF1E33-5289-40D5-8CBC-6DE738EE1E41}"/>
    <dgm:cxn modelId="{EC65B20E-438E-4B1F-9475-B879D974FC92}" srcId="{04D33985-49BC-481F-9EB4-BE6A34F3FF74}" destId="{320E0DD3-4BD6-4021-BC45-8F84EEE99774}" srcOrd="1" destOrd="0" parTransId="{1B1959FD-AEFE-4A2E-8973-BAC4F7B940A5}" sibTransId="{210C3A40-37C6-4E7B-A758-DF20BD055242}"/>
    <dgm:cxn modelId="{AD4D0972-AAAF-46A9-AC9E-8D9D50CE1722}" type="presOf" srcId="{F91590B8-8E2E-4692-9F4F-91D3981BF819}" destId="{E4986CC4-9002-4EEE-9DA7-BEEEE3D2FCEC}" srcOrd="0" destOrd="0" presId="urn:microsoft.com/office/officeart/2005/8/layout/radial6"/>
    <dgm:cxn modelId="{B5442A1B-9EA8-4E3B-899A-F31BA6FDA449}" srcId="{04D33985-49BC-481F-9EB4-BE6A34F3FF74}" destId="{A9A88B14-91AF-4DB6-9735-DB9A46D3E1DC}" srcOrd="5" destOrd="0" parTransId="{CB32FA0A-0DEF-4E1B-929B-F7C420011DB2}" sibTransId="{DA63ED5F-0E3F-4EE7-B7C1-D199D5AA4CD7}"/>
    <dgm:cxn modelId="{86D4A160-6079-46B0-B731-246732946581}" type="presOf" srcId="{6A4ABD12-3F51-4B5C-8841-1A0A77A27886}" destId="{B93BCC91-76BF-49AA-976E-EAD228ABADB6}" srcOrd="0" destOrd="0" presId="urn:microsoft.com/office/officeart/2005/8/layout/radial6"/>
    <dgm:cxn modelId="{92C7F5F7-F3E8-434E-AA92-C762E92E9633}" srcId="{F310126D-0E77-4DFC-9008-015DEB05AE73}" destId="{04D33985-49BC-481F-9EB4-BE6A34F3FF74}" srcOrd="0" destOrd="0" parTransId="{E85CDC83-2BCD-4EB6-81A2-0CA76585A25A}" sibTransId="{CCD16680-AF7F-438E-B4C7-E1DD4132E09A}"/>
    <dgm:cxn modelId="{09455D37-2ED2-41F6-9C31-160BC161A3FC}" type="presOf" srcId="{04D33985-49BC-481F-9EB4-BE6A34F3FF74}" destId="{16701D6C-FB3D-4466-B3B8-7E11DFE5AC49}" srcOrd="0" destOrd="0" presId="urn:microsoft.com/office/officeart/2005/8/layout/radial6"/>
    <dgm:cxn modelId="{8C3F1632-A1D8-437C-901B-F39C1519166B}" type="presOf" srcId="{6D6DDFCC-8B42-427F-9E33-A4E99CDEEA2B}" destId="{72DFB09D-C68B-4F87-A00D-6DA5AE867FC0}" srcOrd="0" destOrd="0" presId="urn:microsoft.com/office/officeart/2005/8/layout/radial6"/>
    <dgm:cxn modelId="{F8EF5192-902C-4C57-932C-A6201DD3563B}" type="presOf" srcId="{AC57BDF8-3DFF-4A24-A3AB-A71166B97E89}" destId="{793BFC59-3CB8-452B-BF72-7D8CF161576B}" srcOrd="0" destOrd="0" presId="urn:microsoft.com/office/officeart/2005/8/layout/radial6"/>
    <dgm:cxn modelId="{6DF94815-3BBD-40CF-928E-FC6616ACB185}" srcId="{04D33985-49BC-481F-9EB4-BE6A34F3FF74}" destId="{9E7DFE6D-30BD-4EB5-9FA7-7587DA2EFBC4}" srcOrd="4" destOrd="0" parTransId="{0CD75E6A-4036-4C03-8504-F04C805571C1}" sibTransId="{86D4569A-4039-44DA-A713-8C37D60ABA3F}"/>
    <dgm:cxn modelId="{924ED4E4-6298-4590-B780-79D3E33A8BA7}" type="presOf" srcId="{1AC58DE8-DE17-48B2-B8B5-0B908DE13DC6}" destId="{518DBEBC-986A-4587-A5FC-BB205CF70E05}" srcOrd="0" destOrd="0" presId="urn:microsoft.com/office/officeart/2005/8/layout/radial6"/>
    <dgm:cxn modelId="{BE5403EA-F969-412F-85AA-A3A3335E11D1}" type="presOf" srcId="{B77E4A03-500B-45C4-BC71-6861A4A0CBB4}" destId="{35638860-8E79-4333-9563-9BB79701EAF5}" srcOrd="0" destOrd="0" presId="urn:microsoft.com/office/officeart/2005/8/layout/radial6"/>
    <dgm:cxn modelId="{328F8D05-8C70-4C7C-B70D-88541873672C}" type="presOf" srcId="{A9A88B14-91AF-4DB6-9735-DB9A46D3E1DC}" destId="{C49715C3-E287-4C49-BD05-2AA398301414}" srcOrd="0" destOrd="0" presId="urn:microsoft.com/office/officeart/2005/8/layout/radial6"/>
    <dgm:cxn modelId="{C1BF24E9-FB5D-406E-AD8A-1F08CA7FBF08}" srcId="{04D33985-49BC-481F-9EB4-BE6A34F3FF74}" destId="{F91590B8-8E2E-4692-9F4F-91D3981BF819}" srcOrd="3" destOrd="0" parTransId="{E193DA5D-2CF0-4276-8479-69D1B94B1115}" sibTransId="{63EC602B-A7BB-4F8F-9D30-9592C29BA6CA}"/>
    <dgm:cxn modelId="{A7709B3B-A6E1-4F1B-BAF0-1211D4AEABBF}" srcId="{04D33985-49BC-481F-9EB4-BE6A34F3FF74}" destId="{24117BA8-29F8-4251-9DC9-03E5A8B53C72}" srcOrd="2" destOrd="0" parTransId="{6979E3F6-BD11-4CD8-8477-FC355364714D}" sibTransId="{6A4ABD12-3F51-4B5C-8841-1A0A77A27886}"/>
    <dgm:cxn modelId="{7DDAE447-2688-46BA-93C0-4B5EA2E3606B}" srcId="{04D33985-49BC-481F-9EB4-BE6A34F3FF74}" destId="{6D6DDFCC-8B42-427F-9E33-A4E99CDEEA2B}" srcOrd="0" destOrd="0" parTransId="{4CDFBAE9-14A4-4A95-8681-917AD18963A2}" sibTransId="{47332F93-D389-453B-B280-B887BD35C7B8}"/>
    <dgm:cxn modelId="{DBF2287F-4DC4-495D-86A8-0E8C2FA986AC}" type="presOf" srcId="{F310126D-0E77-4DFC-9008-015DEB05AE73}" destId="{A2E9AE7F-EF42-4E9E-91CE-C443CB15F1CF}" srcOrd="0" destOrd="0" presId="urn:microsoft.com/office/officeart/2005/8/layout/radial6"/>
    <dgm:cxn modelId="{67390A3D-05BC-4676-BEC6-016EC19EE0CE}" type="presOf" srcId="{86D4569A-4039-44DA-A713-8C37D60ABA3F}" destId="{A6362F76-DDAB-43FD-9C91-83FF4457AC77}" srcOrd="0" destOrd="0" presId="urn:microsoft.com/office/officeart/2005/8/layout/radial6"/>
    <dgm:cxn modelId="{2C7F3C16-1605-4FE8-AA41-4F65EBAA48C1}" type="presOf" srcId="{E6EF1E33-5289-40D5-8CBC-6DE738EE1E41}" destId="{A13145E3-218F-40A2-8363-7680296831B5}" srcOrd="0" destOrd="0" presId="urn:microsoft.com/office/officeart/2005/8/layout/radial6"/>
    <dgm:cxn modelId="{CC167146-3C0C-404A-86BB-0DBC39AAF355}" srcId="{04D33985-49BC-481F-9EB4-BE6A34F3FF74}" destId="{D870B2D1-D530-4131-8969-542B6AFCBEA4}" srcOrd="7" destOrd="0" parTransId="{09FE661F-2DC2-4336-A8B9-84C1581A6E16}" sibTransId="{CD53631C-B4CD-4586-8343-8C9D2CD562D7}"/>
    <dgm:cxn modelId="{3D0F21F7-7C5A-49F2-A533-FFD84EA98B34}" type="presOf" srcId="{24117BA8-29F8-4251-9DC9-03E5A8B53C72}" destId="{92FFB2AA-6BA4-4508-800C-85F60065631B}" srcOrd="0" destOrd="0" presId="urn:microsoft.com/office/officeart/2005/8/layout/radial6"/>
    <dgm:cxn modelId="{944AFA4E-229F-45F4-A577-1C4041A6B36E}" type="presOf" srcId="{0365CCF8-6E29-4A82-B922-6946A0078B62}" destId="{1072F3F7-BD3C-411F-A83E-A81FE89B1D3D}" srcOrd="0" destOrd="0" presId="urn:microsoft.com/office/officeart/2005/8/layout/radial6"/>
    <dgm:cxn modelId="{9AD780B0-4737-42BA-8DF1-B4FCA923E6BF}" type="presOf" srcId="{63EC602B-A7BB-4F8F-9D30-9592C29BA6CA}" destId="{5804F3EA-014A-41BD-A47E-052FDD320FC7}" srcOrd="0" destOrd="0" presId="urn:microsoft.com/office/officeart/2005/8/layout/radial6"/>
    <dgm:cxn modelId="{53D48DF0-4AD5-4D11-AF98-E6DF626EADAF}" type="presOf" srcId="{DA63ED5F-0E3F-4EE7-B7C1-D199D5AA4CD7}" destId="{D1851543-C6BD-4CE0-8D72-7D9B19E18D85}" srcOrd="0" destOrd="0" presId="urn:microsoft.com/office/officeart/2005/8/layout/radial6"/>
    <dgm:cxn modelId="{5370CEF9-A3EE-41B5-8381-1E6E5EE10024}" type="presOf" srcId="{210C3A40-37C6-4E7B-A758-DF20BD055242}" destId="{875B0DC1-80D7-41CB-AE71-C02B6A7FA73D}" srcOrd="0" destOrd="0" presId="urn:microsoft.com/office/officeart/2005/8/layout/radial6"/>
    <dgm:cxn modelId="{3F8A8D31-E663-4367-8367-EAA20E782BA8}" srcId="{04D33985-49BC-481F-9EB4-BE6A34F3FF74}" destId="{0365CCF8-6E29-4A82-B922-6946A0078B62}" srcOrd="9" destOrd="0" parTransId="{82666826-49B4-4550-B34E-CEBDAA22B660}" sibTransId="{B77E4A03-500B-45C4-BC71-6861A4A0CBB4}"/>
    <dgm:cxn modelId="{CC42832A-A914-46D1-836F-44FCA9C4168A}" type="presOf" srcId="{320E0DD3-4BD6-4021-BC45-8F84EEE99774}" destId="{EC315715-595D-4F1A-9725-72BCF41EEED3}" srcOrd="0" destOrd="0" presId="urn:microsoft.com/office/officeart/2005/8/layout/radial6"/>
    <dgm:cxn modelId="{01B4F7DF-F642-4E70-B213-FA52229AF48F}" srcId="{04D33985-49BC-481F-9EB4-BE6A34F3FF74}" destId="{1AC58DE8-DE17-48B2-B8B5-0B908DE13DC6}" srcOrd="6" destOrd="0" parTransId="{F60CFAA3-325E-42D6-A9F0-3C20BB5ED723}" sibTransId="{63F7118D-62CF-4922-9C6B-94DEFC341A78}"/>
    <dgm:cxn modelId="{4F8F945D-FFA9-48AF-AED3-EBF687F24946}" type="presOf" srcId="{63F7118D-62CF-4922-9C6B-94DEFC341A78}" destId="{51613E36-67E3-4D19-B74A-F0060208FFD4}" srcOrd="0" destOrd="0" presId="urn:microsoft.com/office/officeart/2005/8/layout/radial6"/>
    <dgm:cxn modelId="{B6046035-F61F-4DCC-917B-622F7A03BB94}" type="presOf" srcId="{D870B2D1-D530-4131-8969-542B6AFCBEA4}" destId="{CD7FE963-0746-409A-B608-14597EEA38F1}" srcOrd="0" destOrd="0" presId="urn:microsoft.com/office/officeart/2005/8/layout/radial6"/>
    <dgm:cxn modelId="{6799DC57-1B87-4E38-857B-78D061FEC256}" type="presParOf" srcId="{A2E9AE7F-EF42-4E9E-91CE-C443CB15F1CF}" destId="{16701D6C-FB3D-4466-B3B8-7E11DFE5AC49}" srcOrd="0" destOrd="0" presId="urn:microsoft.com/office/officeart/2005/8/layout/radial6"/>
    <dgm:cxn modelId="{B90CCA0B-4B14-4554-A759-50F81F69B927}" type="presParOf" srcId="{A2E9AE7F-EF42-4E9E-91CE-C443CB15F1CF}" destId="{72DFB09D-C68B-4F87-A00D-6DA5AE867FC0}" srcOrd="1" destOrd="0" presId="urn:microsoft.com/office/officeart/2005/8/layout/radial6"/>
    <dgm:cxn modelId="{CF2B752D-8A86-45A6-B3DA-156D48E827F2}" type="presParOf" srcId="{A2E9AE7F-EF42-4E9E-91CE-C443CB15F1CF}" destId="{BBCE1A7E-6C7F-4EB6-B467-8F112C3FB02A}" srcOrd="2" destOrd="0" presId="urn:microsoft.com/office/officeart/2005/8/layout/radial6"/>
    <dgm:cxn modelId="{0C23ECFD-FD9C-4200-BF26-80475D4F7B31}" type="presParOf" srcId="{A2E9AE7F-EF42-4E9E-91CE-C443CB15F1CF}" destId="{89AB75EB-9408-40EB-A11C-3E67B031965D}" srcOrd="3" destOrd="0" presId="urn:microsoft.com/office/officeart/2005/8/layout/radial6"/>
    <dgm:cxn modelId="{07FB36B0-EF92-45A3-88F2-BD1CB5C92E09}" type="presParOf" srcId="{A2E9AE7F-EF42-4E9E-91CE-C443CB15F1CF}" destId="{EC315715-595D-4F1A-9725-72BCF41EEED3}" srcOrd="4" destOrd="0" presId="urn:microsoft.com/office/officeart/2005/8/layout/radial6"/>
    <dgm:cxn modelId="{F7335DA9-9F45-4324-A49F-D48D51DCDBAA}" type="presParOf" srcId="{A2E9AE7F-EF42-4E9E-91CE-C443CB15F1CF}" destId="{0AB7E692-437D-4B84-91FE-4754638325A8}" srcOrd="5" destOrd="0" presId="urn:microsoft.com/office/officeart/2005/8/layout/radial6"/>
    <dgm:cxn modelId="{21EAE040-8EE0-4F55-8854-11D7FB21F6F3}" type="presParOf" srcId="{A2E9AE7F-EF42-4E9E-91CE-C443CB15F1CF}" destId="{875B0DC1-80D7-41CB-AE71-C02B6A7FA73D}" srcOrd="6" destOrd="0" presId="urn:microsoft.com/office/officeart/2005/8/layout/radial6"/>
    <dgm:cxn modelId="{9AEC6F5F-E576-4D99-92C5-3A3DF2CAA7F1}" type="presParOf" srcId="{A2E9AE7F-EF42-4E9E-91CE-C443CB15F1CF}" destId="{92FFB2AA-6BA4-4508-800C-85F60065631B}" srcOrd="7" destOrd="0" presId="urn:microsoft.com/office/officeart/2005/8/layout/radial6"/>
    <dgm:cxn modelId="{5B905226-2A02-4044-B16F-8D82E4801863}" type="presParOf" srcId="{A2E9AE7F-EF42-4E9E-91CE-C443CB15F1CF}" destId="{C37425E8-F904-4CD5-8161-9AECB87EE115}" srcOrd="8" destOrd="0" presId="urn:microsoft.com/office/officeart/2005/8/layout/radial6"/>
    <dgm:cxn modelId="{00CE8E7B-FAA9-4FDE-917B-3EE099CFAEBA}" type="presParOf" srcId="{A2E9AE7F-EF42-4E9E-91CE-C443CB15F1CF}" destId="{B93BCC91-76BF-49AA-976E-EAD228ABADB6}" srcOrd="9" destOrd="0" presId="urn:microsoft.com/office/officeart/2005/8/layout/radial6"/>
    <dgm:cxn modelId="{E9D8A22C-1320-4D65-BD0F-B8A79538596D}" type="presParOf" srcId="{A2E9AE7F-EF42-4E9E-91CE-C443CB15F1CF}" destId="{E4986CC4-9002-4EEE-9DA7-BEEEE3D2FCEC}" srcOrd="10" destOrd="0" presId="urn:microsoft.com/office/officeart/2005/8/layout/radial6"/>
    <dgm:cxn modelId="{9FC4D484-B823-4470-BC2E-935BB009F46E}" type="presParOf" srcId="{A2E9AE7F-EF42-4E9E-91CE-C443CB15F1CF}" destId="{1A02042A-B4B5-4E71-8141-5DF4A4067526}" srcOrd="11" destOrd="0" presId="urn:microsoft.com/office/officeart/2005/8/layout/radial6"/>
    <dgm:cxn modelId="{5C0A501F-7E3E-4551-B321-5440F194D248}" type="presParOf" srcId="{A2E9AE7F-EF42-4E9E-91CE-C443CB15F1CF}" destId="{5804F3EA-014A-41BD-A47E-052FDD320FC7}" srcOrd="12" destOrd="0" presId="urn:microsoft.com/office/officeart/2005/8/layout/radial6"/>
    <dgm:cxn modelId="{AA283380-E686-48D5-B524-D2669688C701}" type="presParOf" srcId="{A2E9AE7F-EF42-4E9E-91CE-C443CB15F1CF}" destId="{A9544FAA-52B9-4DFC-9A17-B58C9C91A7F2}" srcOrd="13" destOrd="0" presId="urn:microsoft.com/office/officeart/2005/8/layout/radial6"/>
    <dgm:cxn modelId="{99AF928F-87A7-4CB0-8DCB-8B54CA28F6D9}" type="presParOf" srcId="{A2E9AE7F-EF42-4E9E-91CE-C443CB15F1CF}" destId="{D742BC53-35C0-4C89-B5D0-D96A9C597EE7}" srcOrd="14" destOrd="0" presId="urn:microsoft.com/office/officeart/2005/8/layout/radial6"/>
    <dgm:cxn modelId="{9324B896-9BDA-4AAD-8B04-5253531216CB}" type="presParOf" srcId="{A2E9AE7F-EF42-4E9E-91CE-C443CB15F1CF}" destId="{A6362F76-DDAB-43FD-9C91-83FF4457AC77}" srcOrd="15" destOrd="0" presId="urn:microsoft.com/office/officeart/2005/8/layout/radial6"/>
    <dgm:cxn modelId="{87122208-C742-4096-9FEB-4919196C8C09}" type="presParOf" srcId="{A2E9AE7F-EF42-4E9E-91CE-C443CB15F1CF}" destId="{C49715C3-E287-4C49-BD05-2AA398301414}" srcOrd="16" destOrd="0" presId="urn:microsoft.com/office/officeart/2005/8/layout/radial6"/>
    <dgm:cxn modelId="{DA203D51-BDD6-4BBB-9840-D3253865E237}" type="presParOf" srcId="{A2E9AE7F-EF42-4E9E-91CE-C443CB15F1CF}" destId="{AF533EBE-07BB-4F09-A62B-ED2FF4284563}" srcOrd="17" destOrd="0" presId="urn:microsoft.com/office/officeart/2005/8/layout/radial6"/>
    <dgm:cxn modelId="{A2D8E0EA-4A9C-4B96-9BAE-BF131F7E9389}" type="presParOf" srcId="{A2E9AE7F-EF42-4E9E-91CE-C443CB15F1CF}" destId="{D1851543-C6BD-4CE0-8D72-7D9B19E18D85}" srcOrd="18" destOrd="0" presId="urn:microsoft.com/office/officeart/2005/8/layout/radial6"/>
    <dgm:cxn modelId="{59568D49-09DB-47DA-9582-3EB1630FBAB9}" type="presParOf" srcId="{A2E9AE7F-EF42-4E9E-91CE-C443CB15F1CF}" destId="{518DBEBC-986A-4587-A5FC-BB205CF70E05}" srcOrd="19" destOrd="0" presId="urn:microsoft.com/office/officeart/2005/8/layout/radial6"/>
    <dgm:cxn modelId="{0124295D-95D4-468A-85F2-FECFE62477CA}" type="presParOf" srcId="{A2E9AE7F-EF42-4E9E-91CE-C443CB15F1CF}" destId="{89613729-5FCF-4C8D-86DF-9FC9CC2AC1DC}" srcOrd="20" destOrd="0" presId="urn:microsoft.com/office/officeart/2005/8/layout/radial6"/>
    <dgm:cxn modelId="{B30DA397-9866-4852-BA48-6F9C9D8A513C}" type="presParOf" srcId="{A2E9AE7F-EF42-4E9E-91CE-C443CB15F1CF}" destId="{51613E36-67E3-4D19-B74A-F0060208FFD4}" srcOrd="21" destOrd="0" presId="urn:microsoft.com/office/officeart/2005/8/layout/radial6"/>
    <dgm:cxn modelId="{3F013EB2-F78F-4B8D-9D53-AD4C30E520E2}" type="presParOf" srcId="{A2E9AE7F-EF42-4E9E-91CE-C443CB15F1CF}" destId="{CD7FE963-0746-409A-B608-14597EEA38F1}" srcOrd="22" destOrd="0" presId="urn:microsoft.com/office/officeart/2005/8/layout/radial6"/>
    <dgm:cxn modelId="{A9D00297-8B99-4D24-A4DE-7BBDDBE2B93B}" type="presParOf" srcId="{A2E9AE7F-EF42-4E9E-91CE-C443CB15F1CF}" destId="{DDABAABB-1472-4B43-BA03-EF02AF122A0F}" srcOrd="23" destOrd="0" presId="urn:microsoft.com/office/officeart/2005/8/layout/radial6"/>
    <dgm:cxn modelId="{37F7DD3A-96A7-4DBB-B191-525F06FC6CE0}" type="presParOf" srcId="{A2E9AE7F-EF42-4E9E-91CE-C443CB15F1CF}" destId="{86E4DB7B-6418-4407-9F85-7B48CDEDC10F}" srcOrd="24" destOrd="0" presId="urn:microsoft.com/office/officeart/2005/8/layout/radial6"/>
    <dgm:cxn modelId="{418F9F35-4BA1-41B0-BF95-19FB20CBC990}" type="presParOf" srcId="{A2E9AE7F-EF42-4E9E-91CE-C443CB15F1CF}" destId="{793BFC59-3CB8-452B-BF72-7D8CF161576B}" srcOrd="25" destOrd="0" presId="urn:microsoft.com/office/officeart/2005/8/layout/radial6"/>
    <dgm:cxn modelId="{B2ED90E2-8D76-403D-AA98-5670787990D8}" type="presParOf" srcId="{A2E9AE7F-EF42-4E9E-91CE-C443CB15F1CF}" destId="{00EE4707-7707-4042-9C28-E9F390A55F91}" srcOrd="26" destOrd="0" presId="urn:microsoft.com/office/officeart/2005/8/layout/radial6"/>
    <dgm:cxn modelId="{66C9E5BA-4B9C-4C7F-88AF-4A3327DE6896}" type="presParOf" srcId="{A2E9AE7F-EF42-4E9E-91CE-C443CB15F1CF}" destId="{A13145E3-218F-40A2-8363-7680296831B5}" srcOrd="27" destOrd="0" presId="urn:microsoft.com/office/officeart/2005/8/layout/radial6"/>
    <dgm:cxn modelId="{573E842B-0727-4A41-80BE-9E054C076331}" type="presParOf" srcId="{A2E9AE7F-EF42-4E9E-91CE-C443CB15F1CF}" destId="{1072F3F7-BD3C-411F-A83E-A81FE89B1D3D}" srcOrd="28" destOrd="0" presId="urn:microsoft.com/office/officeart/2005/8/layout/radial6"/>
    <dgm:cxn modelId="{60D83730-DE6E-4FCB-9563-6C19FAEA3F8A}" type="presParOf" srcId="{A2E9AE7F-EF42-4E9E-91CE-C443CB15F1CF}" destId="{07A6F543-412B-402D-A7F0-2E3BB52A8EEE}" srcOrd="29" destOrd="0" presId="urn:microsoft.com/office/officeart/2005/8/layout/radial6"/>
    <dgm:cxn modelId="{20B48352-3565-4A1D-A4DB-D6E071FE67E4}" type="presParOf" srcId="{A2E9AE7F-EF42-4E9E-91CE-C443CB15F1CF}" destId="{35638860-8E79-4333-9563-9BB79701EAF5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38860-8E79-4333-9563-9BB79701EAF5}">
      <dsp:nvSpPr>
        <dsp:cNvPr id="0" name=""/>
        <dsp:cNvSpPr/>
      </dsp:nvSpPr>
      <dsp:spPr>
        <a:xfrm>
          <a:off x="2643757" y="462833"/>
          <a:ext cx="5611623" cy="5611623"/>
        </a:xfrm>
        <a:prstGeom prst="blockArc">
          <a:avLst>
            <a:gd name="adj1" fmla="val 14121520"/>
            <a:gd name="adj2" fmla="val 16451969"/>
            <a:gd name="adj3" fmla="val 2763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3145E3-218F-40A2-8363-7680296831B5}">
      <dsp:nvSpPr>
        <dsp:cNvPr id="0" name=""/>
        <dsp:cNvSpPr/>
      </dsp:nvSpPr>
      <dsp:spPr>
        <a:xfrm>
          <a:off x="2662331" y="449887"/>
          <a:ext cx="5611623" cy="5611623"/>
        </a:xfrm>
        <a:prstGeom prst="blockArc">
          <a:avLst>
            <a:gd name="adj1" fmla="val 11941528"/>
            <a:gd name="adj2" fmla="val 14093392"/>
            <a:gd name="adj3" fmla="val 2763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E4DB7B-6418-4407-9F85-7B48CDEDC10F}">
      <dsp:nvSpPr>
        <dsp:cNvPr id="0" name=""/>
        <dsp:cNvSpPr/>
      </dsp:nvSpPr>
      <dsp:spPr>
        <a:xfrm>
          <a:off x="2678055" y="402927"/>
          <a:ext cx="5611623" cy="5611623"/>
        </a:xfrm>
        <a:prstGeom prst="blockArc">
          <a:avLst>
            <a:gd name="adj1" fmla="val 9720000"/>
            <a:gd name="adj2" fmla="val 11880000"/>
            <a:gd name="adj3" fmla="val 2763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613E36-67E3-4D19-B74A-F0060208FFD4}">
      <dsp:nvSpPr>
        <dsp:cNvPr id="0" name=""/>
        <dsp:cNvSpPr/>
      </dsp:nvSpPr>
      <dsp:spPr>
        <a:xfrm>
          <a:off x="2678055" y="402927"/>
          <a:ext cx="5611623" cy="5611623"/>
        </a:xfrm>
        <a:prstGeom prst="blockArc">
          <a:avLst>
            <a:gd name="adj1" fmla="val 7560000"/>
            <a:gd name="adj2" fmla="val 9720000"/>
            <a:gd name="adj3" fmla="val 2763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851543-C6BD-4CE0-8D72-7D9B19E18D85}">
      <dsp:nvSpPr>
        <dsp:cNvPr id="0" name=""/>
        <dsp:cNvSpPr/>
      </dsp:nvSpPr>
      <dsp:spPr>
        <a:xfrm>
          <a:off x="2678055" y="402927"/>
          <a:ext cx="5611623" cy="5611623"/>
        </a:xfrm>
        <a:prstGeom prst="blockArc">
          <a:avLst>
            <a:gd name="adj1" fmla="val 5400000"/>
            <a:gd name="adj2" fmla="val 7560000"/>
            <a:gd name="adj3" fmla="val 2763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362F76-DDAB-43FD-9C91-83FF4457AC77}">
      <dsp:nvSpPr>
        <dsp:cNvPr id="0" name=""/>
        <dsp:cNvSpPr/>
      </dsp:nvSpPr>
      <dsp:spPr>
        <a:xfrm>
          <a:off x="2709261" y="403103"/>
          <a:ext cx="5611623" cy="5611623"/>
        </a:xfrm>
        <a:prstGeom prst="blockArc">
          <a:avLst>
            <a:gd name="adj1" fmla="val 3500056"/>
            <a:gd name="adj2" fmla="val 5438771"/>
            <a:gd name="adj3" fmla="val 2763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04F3EA-014A-41BD-A47E-052FDD320FC7}">
      <dsp:nvSpPr>
        <dsp:cNvPr id="0" name=""/>
        <dsp:cNvSpPr/>
      </dsp:nvSpPr>
      <dsp:spPr>
        <a:xfrm>
          <a:off x="2670139" y="427686"/>
          <a:ext cx="5611623" cy="5611623"/>
        </a:xfrm>
        <a:prstGeom prst="blockArc">
          <a:avLst>
            <a:gd name="adj1" fmla="val 1047705"/>
            <a:gd name="adj2" fmla="val 3442650"/>
            <a:gd name="adj3" fmla="val 2763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3BCC91-76BF-49AA-976E-EAD228ABADB6}">
      <dsp:nvSpPr>
        <dsp:cNvPr id="0" name=""/>
        <dsp:cNvSpPr/>
      </dsp:nvSpPr>
      <dsp:spPr>
        <a:xfrm>
          <a:off x="2747301" y="213579"/>
          <a:ext cx="5611623" cy="5611623"/>
        </a:xfrm>
        <a:prstGeom prst="blockArc">
          <a:avLst>
            <a:gd name="adj1" fmla="val 20697446"/>
            <a:gd name="adj2" fmla="val 1330535"/>
            <a:gd name="adj3" fmla="val 2763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5B0DC1-80D7-41CB-AE71-C02B6A7FA73D}">
      <dsp:nvSpPr>
        <dsp:cNvPr id="0" name=""/>
        <dsp:cNvSpPr/>
      </dsp:nvSpPr>
      <dsp:spPr>
        <a:xfrm>
          <a:off x="2806389" y="405398"/>
          <a:ext cx="5611623" cy="5611623"/>
        </a:xfrm>
        <a:prstGeom prst="blockArc">
          <a:avLst>
            <a:gd name="adj1" fmla="val 18382027"/>
            <a:gd name="adj2" fmla="val 20448028"/>
            <a:gd name="adj3" fmla="val 2763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AB75EB-9408-40EB-A11C-3E67B031965D}">
      <dsp:nvSpPr>
        <dsp:cNvPr id="0" name=""/>
        <dsp:cNvSpPr/>
      </dsp:nvSpPr>
      <dsp:spPr>
        <a:xfrm>
          <a:off x="2897630" y="469787"/>
          <a:ext cx="5611623" cy="5611623"/>
        </a:xfrm>
        <a:prstGeom prst="blockArc">
          <a:avLst>
            <a:gd name="adj1" fmla="val 16136331"/>
            <a:gd name="adj2" fmla="val 18243277"/>
            <a:gd name="adj3" fmla="val 2763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701D6C-FB3D-4466-B3B8-7E11DFE5AC49}">
      <dsp:nvSpPr>
        <dsp:cNvPr id="0" name=""/>
        <dsp:cNvSpPr/>
      </dsp:nvSpPr>
      <dsp:spPr>
        <a:xfrm>
          <a:off x="4005677" y="2429333"/>
          <a:ext cx="2778624" cy="1696610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একমালিকানা ব্যবসায়ের বৈশিষ্ট্যসমূহঃ</a:t>
          </a:r>
          <a:endParaRPr lang="en-US" sz="3200" b="1" kern="1200" dirty="0">
            <a:solidFill>
              <a:schemeClr val="accent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12597" y="2677796"/>
        <a:ext cx="1964784" cy="1199684"/>
      </dsp:txXfrm>
    </dsp:sp>
    <dsp:sp modelId="{72DFB09D-C68B-4F87-A00D-6DA5AE867FC0}">
      <dsp:nvSpPr>
        <dsp:cNvPr id="0" name=""/>
        <dsp:cNvSpPr/>
      </dsp:nvSpPr>
      <dsp:spPr>
        <a:xfrm>
          <a:off x="4812989" y="28799"/>
          <a:ext cx="1678416" cy="960443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একক মালিকানা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5058787" y="169453"/>
        <a:ext cx="1186820" cy="679135"/>
      </dsp:txXfrm>
    </dsp:sp>
    <dsp:sp modelId="{EC315715-595D-4F1A-9725-72BCF41EEED3}">
      <dsp:nvSpPr>
        <dsp:cNvPr id="0" name=""/>
        <dsp:cNvSpPr/>
      </dsp:nvSpPr>
      <dsp:spPr>
        <a:xfrm>
          <a:off x="6558856" y="187954"/>
          <a:ext cx="1388173" cy="1590260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স্বল্প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762149" y="420842"/>
        <a:ext cx="981587" cy="1124484"/>
      </dsp:txXfrm>
    </dsp:sp>
    <dsp:sp modelId="{92FFB2AA-6BA4-4508-800C-85F60065631B}">
      <dsp:nvSpPr>
        <dsp:cNvPr id="0" name=""/>
        <dsp:cNvSpPr/>
      </dsp:nvSpPr>
      <dsp:spPr>
        <a:xfrm>
          <a:off x="7263627" y="1653271"/>
          <a:ext cx="1923439" cy="1295937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সীমিত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আয়তন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545308" y="1843057"/>
        <a:ext cx="1360077" cy="916365"/>
      </dsp:txXfrm>
    </dsp:sp>
    <dsp:sp modelId="{E4986CC4-9002-4EEE-9DA7-BEEEE3D2FCEC}">
      <dsp:nvSpPr>
        <dsp:cNvPr id="0" name=""/>
        <dsp:cNvSpPr/>
      </dsp:nvSpPr>
      <dsp:spPr>
        <a:xfrm>
          <a:off x="6823778" y="3126218"/>
          <a:ext cx="2583423" cy="1875173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সরকারী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বাধা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নিষেধ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মুক্ত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02112" y="3400831"/>
        <a:ext cx="1826755" cy="1325947"/>
      </dsp:txXfrm>
    </dsp:sp>
    <dsp:sp modelId="{A9544FAA-52B9-4DFC-9A17-B58C9C91A7F2}">
      <dsp:nvSpPr>
        <dsp:cNvPr id="0" name=""/>
        <dsp:cNvSpPr/>
      </dsp:nvSpPr>
      <dsp:spPr>
        <a:xfrm>
          <a:off x="6282123" y="4824662"/>
          <a:ext cx="1371098" cy="1478719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ঝুঁকি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82916" y="5041215"/>
        <a:ext cx="969512" cy="1045613"/>
      </dsp:txXfrm>
    </dsp:sp>
    <dsp:sp modelId="{C49715C3-E287-4C49-BD05-2AA398301414}">
      <dsp:nvSpPr>
        <dsp:cNvPr id="0" name=""/>
        <dsp:cNvSpPr/>
      </dsp:nvSpPr>
      <dsp:spPr>
        <a:xfrm>
          <a:off x="4788525" y="5296346"/>
          <a:ext cx="1390682" cy="1358889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সহজ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গঠন</a:t>
          </a:r>
          <a:endParaRPr lang="bn-BD" sz="32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92186" y="5495351"/>
        <a:ext cx="983360" cy="960879"/>
      </dsp:txXfrm>
    </dsp:sp>
    <dsp:sp modelId="{518DBEBC-986A-4587-A5FC-BB205CF70E05}">
      <dsp:nvSpPr>
        <dsp:cNvPr id="0" name=""/>
        <dsp:cNvSpPr/>
      </dsp:nvSpPr>
      <dsp:spPr>
        <a:xfrm>
          <a:off x="3207592" y="4760290"/>
          <a:ext cx="1299684" cy="1374080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অসীম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দায়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97926" y="4961519"/>
        <a:ext cx="919016" cy="971622"/>
      </dsp:txXfrm>
    </dsp:sp>
    <dsp:sp modelId="{CD7FE963-0746-409A-B608-14597EEA38F1}">
      <dsp:nvSpPr>
        <dsp:cNvPr id="0" name=""/>
        <dsp:cNvSpPr/>
      </dsp:nvSpPr>
      <dsp:spPr>
        <a:xfrm>
          <a:off x="1942127" y="3258015"/>
          <a:ext cx="1820232" cy="1611578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NikoshBAN" panose="02000000000000000000" pitchFamily="2" charset="0"/>
              <a:cs typeface="NikoshBAN" panose="02000000000000000000" pitchFamily="2" charset="0"/>
            </a:rPr>
            <a:t>পৃথক সত্ত্বাহীন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08694" y="3494025"/>
        <a:ext cx="1287098" cy="1139558"/>
      </dsp:txXfrm>
    </dsp:sp>
    <dsp:sp modelId="{793BFC59-3CB8-452B-BF72-7D8CF161576B}">
      <dsp:nvSpPr>
        <dsp:cNvPr id="0" name=""/>
        <dsp:cNvSpPr/>
      </dsp:nvSpPr>
      <dsp:spPr>
        <a:xfrm>
          <a:off x="1903244" y="1598049"/>
          <a:ext cx="1897998" cy="1511245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নমনীয়তা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81199" y="1819366"/>
        <a:ext cx="1342088" cy="1068611"/>
      </dsp:txXfrm>
    </dsp:sp>
    <dsp:sp modelId="{1072F3F7-BD3C-411F-A83E-A81FE89B1D3D}">
      <dsp:nvSpPr>
        <dsp:cNvPr id="0" name=""/>
        <dsp:cNvSpPr/>
      </dsp:nvSpPr>
      <dsp:spPr>
        <a:xfrm>
          <a:off x="2840233" y="174959"/>
          <a:ext cx="2072877" cy="1634316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অনিশ্চিত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স্থায়িত্ব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43799" y="414299"/>
        <a:ext cx="1465745" cy="1155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D8F0-B552-4FB2-8511-927A87EB4D70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4E63-B084-4FB2-BCA5-C63C91CDF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01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D8F0-B552-4FB2-8511-927A87EB4D70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4E63-B084-4FB2-BCA5-C63C91CDF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5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D8F0-B552-4FB2-8511-927A87EB4D70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4E63-B084-4FB2-BCA5-C63C91CDF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0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D8F0-B552-4FB2-8511-927A87EB4D70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4E63-B084-4FB2-BCA5-C63C91CDF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6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D8F0-B552-4FB2-8511-927A87EB4D70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4E63-B084-4FB2-BCA5-C63C91CDF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D8F0-B552-4FB2-8511-927A87EB4D70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4E63-B084-4FB2-BCA5-C63C91CDF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3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D8F0-B552-4FB2-8511-927A87EB4D70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4E63-B084-4FB2-BCA5-C63C91CDF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57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D8F0-B552-4FB2-8511-927A87EB4D70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4E63-B084-4FB2-BCA5-C63C91CDF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73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D8F0-B552-4FB2-8511-927A87EB4D70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4E63-B084-4FB2-BCA5-C63C91CDF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D8F0-B552-4FB2-8511-927A87EB4D70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4E63-B084-4FB2-BCA5-C63C91CDF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7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D8F0-B552-4FB2-8511-927A87EB4D70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4E63-B084-4FB2-BCA5-C63C91CDF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1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5D8F0-B552-4FB2-8511-927A87EB4D70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74E63-B084-4FB2-BCA5-C63C91CDF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3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687" y="-2249715"/>
            <a:ext cx="12540343" cy="92383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67543" y="1857828"/>
            <a:ext cx="994228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0000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0606" y="21720"/>
            <a:ext cx="9144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মালিকানা ব্যবসায়ের সুবিধা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92983" y="1508760"/>
            <a:ext cx="5951904" cy="4754880"/>
            <a:chOff x="2803423" y="461441"/>
            <a:chExt cx="6679155" cy="5935116"/>
          </a:xfrm>
        </p:grpSpPr>
        <p:sp>
          <p:nvSpPr>
            <p:cNvPr id="5" name="Rectangle 4"/>
            <p:cNvSpPr/>
            <p:nvPr/>
          </p:nvSpPr>
          <p:spPr>
            <a:xfrm rot="5400000">
              <a:off x="2319957" y="1809471"/>
              <a:ext cx="2108557" cy="254362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2803423" y="461441"/>
              <a:ext cx="2826246" cy="1695747"/>
            </a:xfrm>
            <a:custGeom>
              <a:avLst/>
              <a:gdLst>
                <a:gd name="connsiteX0" fmla="*/ 0 w 2826246"/>
                <a:gd name="connsiteY0" fmla="*/ 169575 h 1695747"/>
                <a:gd name="connsiteX1" fmla="*/ 169575 w 2826246"/>
                <a:gd name="connsiteY1" fmla="*/ 0 h 1695747"/>
                <a:gd name="connsiteX2" fmla="*/ 2656671 w 2826246"/>
                <a:gd name="connsiteY2" fmla="*/ 0 h 1695747"/>
                <a:gd name="connsiteX3" fmla="*/ 2826246 w 2826246"/>
                <a:gd name="connsiteY3" fmla="*/ 169575 h 1695747"/>
                <a:gd name="connsiteX4" fmla="*/ 2826246 w 2826246"/>
                <a:gd name="connsiteY4" fmla="*/ 1526172 h 1695747"/>
                <a:gd name="connsiteX5" fmla="*/ 2656671 w 2826246"/>
                <a:gd name="connsiteY5" fmla="*/ 1695747 h 1695747"/>
                <a:gd name="connsiteX6" fmla="*/ 169575 w 2826246"/>
                <a:gd name="connsiteY6" fmla="*/ 1695747 h 1695747"/>
                <a:gd name="connsiteX7" fmla="*/ 0 w 2826246"/>
                <a:gd name="connsiteY7" fmla="*/ 1526172 h 1695747"/>
                <a:gd name="connsiteX8" fmla="*/ 0 w 2826246"/>
                <a:gd name="connsiteY8" fmla="*/ 169575 h 169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6246" h="1695747">
                  <a:moveTo>
                    <a:pt x="0" y="169575"/>
                  </a:moveTo>
                  <a:cubicBezTo>
                    <a:pt x="0" y="75921"/>
                    <a:pt x="75921" y="0"/>
                    <a:pt x="169575" y="0"/>
                  </a:cubicBezTo>
                  <a:lnTo>
                    <a:pt x="2656671" y="0"/>
                  </a:lnTo>
                  <a:cubicBezTo>
                    <a:pt x="2750325" y="0"/>
                    <a:pt x="2826246" y="75921"/>
                    <a:pt x="2826246" y="169575"/>
                  </a:cubicBezTo>
                  <a:lnTo>
                    <a:pt x="2826246" y="1526172"/>
                  </a:lnTo>
                  <a:cubicBezTo>
                    <a:pt x="2826246" y="1619826"/>
                    <a:pt x="2750325" y="1695747"/>
                    <a:pt x="2656671" y="1695747"/>
                  </a:cubicBezTo>
                  <a:lnTo>
                    <a:pt x="169575" y="1695747"/>
                  </a:lnTo>
                  <a:cubicBezTo>
                    <a:pt x="75921" y="1695747"/>
                    <a:pt x="0" y="1619826"/>
                    <a:pt x="0" y="1526172"/>
                  </a:cubicBezTo>
                  <a:lnTo>
                    <a:pt x="0" y="16957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9207" tIns="179207" rIns="179207" bIns="179207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400" b="1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সহজ গঠন </a:t>
              </a:r>
              <a:endParaRPr lang="en-US" sz="34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2319957" y="3929156"/>
              <a:ext cx="2108557" cy="254362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838336"/>
                <a:satOff val="-2557"/>
                <a:lumOff val="-981"/>
                <a:alphaOff val="0"/>
              </a:schemeClr>
            </a:fillRef>
            <a:effectRef idx="0">
              <a:schemeClr val="accent5">
                <a:hueOff val="-1838336"/>
                <a:satOff val="-2557"/>
                <a:lumOff val="-981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2803423" y="2581126"/>
              <a:ext cx="2826246" cy="1695747"/>
            </a:xfrm>
            <a:custGeom>
              <a:avLst/>
              <a:gdLst>
                <a:gd name="connsiteX0" fmla="*/ 0 w 2826246"/>
                <a:gd name="connsiteY0" fmla="*/ 169575 h 1695747"/>
                <a:gd name="connsiteX1" fmla="*/ 169575 w 2826246"/>
                <a:gd name="connsiteY1" fmla="*/ 0 h 1695747"/>
                <a:gd name="connsiteX2" fmla="*/ 2656671 w 2826246"/>
                <a:gd name="connsiteY2" fmla="*/ 0 h 1695747"/>
                <a:gd name="connsiteX3" fmla="*/ 2826246 w 2826246"/>
                <a:gd name="connsiteY3" fmla="*/ 169575 h 1695747"/>
                <a:gd name="connsiteX4" fmla="*/ 2826246 w 2826246"/>
                <a:gd name="connsiteY4" fmla="*/ 1526172 h 1695747"/>
                <a:gd name="connsiteX5" fmla="*/ 2656671 w 2826246"/>
                <a:gd name="connsiteY5" fmla="*/ 1695747 h 1695747"/>
                <a:gd name="connsiteX6" fmla="*/ 169575 w 2826246"/>
                <a:gd name="connsiteY6" fmla="*/ 1695747 h 1695747"/>
                <a:gd name="connsiteX7" fmla="*/ 0 w 2826246"/>
                <a:gd name="connsiteY7" fmla="*/ 1526172 h 1695747"/>
                <a:gd name="connsiteX8" fmla="*/ 0 w 2826246"/>
                <a:gd name="connsiteY8" fmla="*/ 169575 h 169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6246" h="1695747">
                  <a:moveTo>
                    <a:pt x="0" y="169575"/>
                  </a:moveTo>
                  <a:cubicBezTo>
                    <a:pt x="0" y="75921"/>
                    <a:pt x="75921" y="0"/>
                    <a:pt x="169575" y="0"/>
                  </a:cubicBezTo>
                  <a:lnTo>
                    <a:pt x="2656671" y="0"/>
                  </a:lnTo>
                  <a:cubicBezTo>
                    <a:pt x="2750325" y="0"/>
                    <a:pt x="2826246" y="75921"/>
                    <a:pt x="2826246" y="169575"/>
                  </a:cubicBezTo>
                  <a:lnTo>
                    <a:pt x="2826246" y="1526172"/>
                  </a:lnTo>
                  <a:cubicBezTo>
                    <a:pt x="2826246" y="1619826"/>
                    <a:pt x="2750325" y="1695747"/>
                    <a:pt x="2656671" y="1695747"/>
                  </a:cubicBezTo>
                  <a:lnTo>
                    <a:pt x="169575" y="1695747"/>
                  </a:lnTo>
                  <a:cubicBezTo>
                    <a:pt x="75921" y="1695747"/>
                    <a:pt x="0" y="1619826"/>
                    <a:pt x="0" y="1526172"/>
                  </a:cubicBezTo>
                  <a:lnTo>
                    <a:pt x="0" y="16957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470669"/>
                <a:satOff val="-2046"/>
                <a:lumOff val="-784"/>
                <a:alphaOff val="0"/>
              </a:schemeClr>
            </a:fillRef>
            <a:effectRef idx="0">
              <a:schemeClr val="accent5">
                <a:hueOff val="-1470669"/>
                <a:satOff val="-2046"/>
                <a:lumOff val="-7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9207" tIns="179207" rIns="179207" bIns="179207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4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bn-IN" sz="3400" b="1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মালিকের স্বাধীনতা </a:t>
              </a:r>
              <a:endParaRPr lang="en-US" sz="34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79799" y="4988998"/>
              <a:ext cx="3747780" cy="254362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0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2803423" y="4700810"/>
              <a:ext cx="2826246" cy="1695747"/>
            </a:xfrm>
            <a:custGeom>
              <a:avLst/>
              <a:gdLst>
                <a:gd name="connsiteX0" fmla="*/ 0 w 2826246"/>
                <a:gd name="connsiteY0" fmla="*/ 169575 h 1695747"/>
                <a:gd name="connsiteX1" fmla="*/ 169575 w 2826246"/>
                <a:gd name="connsiteY1" fmla="*/ 0 h 1695747"/>
                <a:gd name="connsiteX2" fmla="*/ 2656671 w 2826246"/>
                <a:gd name="connsiteY2" fmla="*/ 0 h 1695747"/>
                <a:gd name="connsiteX3" fmla="*/ 2826246 w 2826246"/>
                <a:gd name="connsiteY3" fmla="*/ 169575 h 1695747"/>
                <a:gd name="connsiteX4" fmla="*/ 2826246 w 2826246"/>
                <a:gd name="connsiteY4" fmla="*/ 1526172 h 1695747"/>
                <a:gd name="connsiteX5" fmla="*/ 2656671 w 2826246"/>
                <a:gd name="connsiteY5" fmla="*/ 1695747 h 1695747"/>
                <a:gd name="connsiteX6" fmla="*/ 169575 w 2826246"/>
                <a:gd name="connsiteY6" fmla="*/ 1695747 h 1695747"/>
                <a:gd name="connsiteX7" fmla="*/ 0 w 2826246"/>
                <a:gd name="connsiteY7" fmla="*/ 1526172 h 1695747"/>
                <a:gd name="connsiteX8" fmla="*/ 0 w 2826246"/>
                <a:gd name="connsiteY8" fmla="*/ 169575 h 169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6246" h="1695747">
                  <a:moveTo>
                    <a:pt x="0" y="169575"/>
                  </a:moveTo>
                  <a:cubicBezTo>
                    <a:pt x="0" y="75921"/>
                    <a:pt x="75921" y="0"/>
                    <a:pt x="169575" y="0"/>
                  </a:cubicBezTo>
                  <a:lnTo>
                    <a:pt x="2656671" y="0"/>
                  </a:lnTo>
                  <a:cubicBezTo>
                    <a:pt x="2750325" y="0"/>
                    <a:pt x="2826246" y="75921"/>
                    <a:pt x="2826246" y="169575"/>
                  </a:cubicBezTo>
                  <a:lnTo>
                    <a:pt x="2826246" y="1526172"/>
                  </a:lnTo>
                  <a:cubicBezTo>
                    <a:pt x="2826246" y="1619826"/>
                    <a:pt x="2750325" y="1695747"/>
                    <a:pt x="2656671" y="1695747"/>
                  </a:cubicBezTo>
                  <a:lnTo>
                    <a:pt x="169575" y="1695747"/>
                  </a:lnTo>
                  <a:cubicBezTo>
                    <a:pt x="75921" y="1695747"/>
                    <a:pt x="0" y="1619826"/>
                    <a:pt x="0" y="1526172"/>
                  </a:cubicBezTo>
                  <a:lnTo>
                    <a:pt x="0" y="16957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941338"/>
                <a:satOff val="-4091"/>
                <a:lumOff val="-1569"/>
                <a:alphaOff val="0"/>
              </a:schemeClr>
            </a:fillRef>
            <a:effectRef idx="0">
              <a:schemeClr val="accent5">
                <a:hueOff val="-2941338"/>
                <a:satOff val="-4091"/>
                <a:lumOff val="-156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9207" tIns="179207" rIns="179207" bIns="179207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4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bn-IN" sz="3400" b="1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দ্রুত সিদ্ধান্ত গ্রহন </a:t>
              </a:r>
              <a:endParaRPr lang="en-US" sz="34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6078864" y="3929156"/>
              <a:ext cx="2108557" cy="254362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515009"/>
                <a:satOff val="-7671"/>
                <a:lumOff val="-2942"/>
                <a:alphaOff val="0"/>
              </a:schemeClr>
            </a:fillRef>
            <a:effectRef idx="0">
              <a:schemeClr val="accent5">
                <a:hueOff val="-5515009"/>
                <a:satOff val="-7671"/>
                <a:lumOff val="-294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562330" y="4700810"/>
              <a:ext cx="2826246" cy="1695747"/>
            </a:xfrm>
            <a:custGeom>
              <a:avLst/>
              <a:gdLst>
                <a:gd name="connsiteX0" fmla="*/ 0 w 2826246"/>
                <a:gd name="connsiteY0" fmla="*/ 169575 h 1695747"/>
                <a:gd name="connsiteX1" fmla="*/ 169575 w 2826246"/>
                <a:gd name="connsiteY1" fmla="*/ 0 h 1695747"/>
                <a:gd name="connsiteX2" fmla="*/ 2656671 w 2826246"/>
                <a:gd name="connsiteY2" fmla="*/ 0 h 1695747"/>
                <a:gd name="connsiteX3" fmla="*/ 2826246 w 2826246"/>
                <a:gd name="connsiteY3" fmla="*/ 169575 h 1695747"/>
                <a:gd name="connsiteX4" fmla="*/ 2826246 w 2826246"/>
                <a:gd name="connsiteY4" fmla="*/ 1526172 h 1695747"/>
                <a:gd name="connsiteX5" fmla="*/ 2656671 w 2826246"/>
                <a:gd name="connsiteY5" fmla="*/ 1695747 h 1695747"/>
                <a:gd name="connsiteX6" fmla="*/ 169575 w 2826246"/>
                <a:gd name="connsiteY6" fmla="*/ 1695747 h 1695747"/>
                <a:gd name="connsiteX7" fmla="*/ 0 w 2826246"/>
                <a:gd name="connsiteY7" fmla="*/ 1526172 h 1695747"/>
                <a:gd name="connsiteX8" fmla="*/ 0 w 2826246"/>
                <a:gd name="connsiteY8" fmla="*/ 169575 h 169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6246" h="1695747">
                  <a:moveTo>
                    <a:pt x="0" y="169575"/>
                  </a:moveTo>
                  <a:cubicBezTo>
                    <a:pt x="0" y="75921"/>
                    <a:pt x="75921" y="0"/>
                    <a:pt x="169575" y="0"/>
                  </a:cubicBezTo>
                  <a:lnTo>
                    <a:pt x="2656671" y="0"/>
                  </a:lnTo>
                  <a:cubicBezTo>
                    <a:pt x="2750325" y="0"/>
                    <a:pt x="2826246" y="75921"/>
                    <a:pt x="2826246" y="169575"/>
                  </a:cubicBezTo>
                  <a:lnTo>
                    <a:pt x="2826246" y="1526172"/>
                  </a:lnTo>
                  <a:cubicBezTo>
                    <a:pt x="2826246" y="1619826"/>
                    <a:pt x="2750325" y="1695747"/>
                    <a:pt x="2656671" y="1695747"/>
                  </a:cubicBezTo>
                  <a:lnTo>
                    <a:pt x="169575" y="1695747"/>
                  </a:lnTo>
                  <a:cubicBezTo>
                    <a:pt x="75921" y="1695747"/>
                    <a:pt x="0" y="1619826"/>
                    <a:pt x="0" y="1526172"/>
                  </a:cubicBezTo>
                  <a:lnTo>
                    <a:pt x="0" y="16957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412007"/>
                <a:satOff val="-6137"/>
                <a:lumOff val="-2353"/>
                <a:alphaOff val="0"/>
              </a:schemeClr>
            </a:fillRef>
            <a:effectRef idx="0">
              <a:schemeClr val="accent5">
                <a:hueOff val="-4412007"/>
                <a:satOff val="-6137"/>
                <a:lumOff val="-2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9207" tIns="179207" rIns="179207" bIns="179207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4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bn-IN" sz="3400" b="1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সহজ বিলোপ </a:t>
              </a:r>
              <a:endParaRPr lang="en-US" sz="34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6200000">
              <a:off x="6078864" y="1809471"/>
              <a:ext cx="2108557" cy="254362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6656332" y="2563989"/>
              <a:ext cx="2826246" cy="1695747"/>
            </a:xfrm>
            <a:custGeom>
              <a:avLst/>
              <a:gdLst>
                <a:gd name="connsiteX0" fmla="*/ 0 w 2826246"/>
                <a:gd name="connsiteY0" fmla="*/ 169575 h 1695747"/>
                <a:gd name="connsiteX1" fmla="*/ 169575 w 2826246"/>
                <a:gd name="connsiteY1" fmla="*/ 0 h 1695747"/>
                <a:gd name="connsiteX2" fmla="*/ 2656671 w 2826246"/>
                <a:gd name="connsiteY2" fmla="*/ 0 h 1695747"/>
                <a:gd name="connsiteX3" fmla="*/ 2826246 w 2826246"/>
                <a:gd name="connsiteY3" fmla="*/ 169575 h 1695747"/>
                <a:gd name="connsiteX4" fmla="*/ 2826246 w 2826246"/>
                <a:gd name="connsiteY4" fmla="*/ 1526172 h 1695747"/>
                <a:gd name="connsiteX5" fmla="*/ 2656671 w 2826246"/>
                <a:gd name="connsiteY5" fmla="*/ 1695747 h 1695747"/>
                <a:gd name="connsiteX6" fmla="*/ 169575 w 2826246"/>
                <a:gd name="connsiteY6" fmla="*/ 1695747 h 1695747"/>
                <a:gd name="connsiteX7" fmla="*/ 0 w 2826246"/>
                <a:gd name="connsiteY7" fmla="*/ 1526172 h 1695747"/>
                <a:gd name="connsiteX8" fmla="*/ 0 w 2826246"/>
                <a:gd name="connsiteY8" fmla="*/ 169575 h 169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6246" h="1695747">
                  <a:moveTo>
                    <a:pt x="0" y="169575"/>
                  </a:moveTo>
                  <a:cubicBezTo>
                    <a:pt x="0" y="75921"/>
                    <a:pt x="75921" y="0"/>
                    <a:pt x="169575" y="0"/>
                  </a:cubicBezTo>
                  <a:lnTo>
                    <a:pt x="2656671" y="0"/>
                  </a:lnTo>
                  <a:cubicBezTo>
                    <a:pt x="2750325" y="0"/>
                    <a:pt x="2826246" y="75921"/>
                    <a:pt x="2826246" y="169575"/>
                  </a:cubicBezTo>
                  <a:lnTo>
                    <a:pt x="2826246" y="1526172"/>
                  </a:lnTo>
                  <a:cubicBezTo>
                    <a:pt x="2826246" y="1619826"/>
                    <a:pt x="2750325" y="1695747"/>
                    <a:pt x="2656671" y="1695747"/>
                  </a:cubicBezTo>
                  <a:lnTo>
                    <a:pt x="169575" y="1695747"/>
                  </a:lnTo>
                  <a:cubicBezTo>
                    <a:pt x="75921" y="1695747"/>
                    <a:pt x="0" y="1619826"/>
                    <a:pt x="0" y="1526172"/>
                  </a:cubicBezTo>
                  <a:lnTo>
                    <a:pt x="0" y="16957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882676"/>
                <a:satOff val="-8182"/>
                <a:lumOff val="-3138"/>
                <a:alphaOff val="0"/>
              </a:schemeClr>
            </a:fillRef>
            <a:effectRef idx="0">
              <a:schemeClr val="accent5">
                <a:hueOff val="-5882676"/>
                <a:satOff val="-8182"/>
                <a:lumOff val="-313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9207" tIns="179207" rIns="179207" bIns="179207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400" b="1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জবাব দিহিতা নেই </a:t>
              </a:r>
              <a:endParaRPr lang="en-US" sz="34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562330" y="461441"/>
              <a:ext cx="2826246" cy="1695747"/>
            </a:xfrm>
            <a:custGeom>
              <a:avLst/>
              <a:gdLst>
                <a:gd name="connsiteX0" fmla="*/ 0 w 2826246"/>
                <a:gd name="connsiteY0" fmla="*/ 169575 h 1695747"/>
                <a:gd name="connsiteX1" fmla="*/ 169575 w 2826246"/>
                <a:gd name="connsiteY1" fmla="*/ 0 h 1695747"/>
                <a:gd name="connsiteX2" fmla="*/ 2656671 w 2826246"/>
                <a:gd name="connsiteY2" fmla="*/ 0 h 1695747"/>
                <a:gd name="connsiteX3" fmla="*/ 2826246 w 2826246"/>
                <a:gd name="connsiteY3" fmla="*/ 169575 h 1695747"/>
                <a:gd name="connsiteX4" fmla="*/ 2826246 w 2826246"/>
                <a:gd name="connsiteY4" fmla="*/ 1526172 h 1695747"/>
                <a:gd name="connsiteX5" fmla="*/ 2656671 w 2826246"/>
                <a:gd name="connsiteY5" fmla="*/ 1695747 h 1695747"/>
                <a:gd name="connsiteX6" fmla="*/ 169575 w 2826246"/>
                <a:gd name="connsiteY6" fmla="*/ 1695747 h 1695747"/>
                <a:gd name="connsiteX7" fmla="*/ 0 w 2826246"/>
                <a:gd name="connsiteY7" fmla="*/ 1526172 h 1695747"/>
                <a:gd name="connsiteX8" fmla="*/ 0 w 2826246"/>
                <a:gd name="connsiteY8" fmla="*/ 169575 h 169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6246" h="1695747">
                  <a:moveTo>
                    <a:pt x="0" y="169575"/>
                  </a:moveTo>
                  <a:cubicBezTo>
                    <a:pt x="0" y="75921"/>
                    <a:pt x="75921" y="0"/>
                    <a:pt x="169575" y="0"/>
                  </a:cubicBezTo>
                  <a:lnTo>
                    <a:pt x="2656671" y="0"/>
                  </a:lnTo>
                  <a:cubicBezTo>
                    <a:pt x="2750325" y="0"/>
                    <a:pt x="2826246" y="75921"/>
                    <a:pt x="2826246" y="169575"/>
                  </a:cubicBezTo>
                  <a:lnTo>
                    <a:pt x="2826246" y="1526172"/>
                  </a:lnTo>
                  <a:cubicBezTo>
                    <a:pt x="2826246" y="1619826"/>
                    <a:pt x="2750325" y="1695747"/>
                    <a:pt x="2656671" y="1695747"/>
                  </a:cubicBezTo>
                  <a:lnTo>
                    <a:pt x="169575" y="1695747"/>
                  </a:lnTo>
                  <a:cubicBezTo>
                    <a:pt x="75921" y="1695747"/>
                    <a:pt x="0" y="1619826"/>
                    <a:pt x="0" y="1526172"/>
                  </a:cubicBezTo>
                  <a:lnTo>
                    <a:pt x="0" y="16957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9207" tIns="179207" rIns="179207" bIns="179207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400" b="1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ইচ্ছে মত কার্য সম্পাদন </a:t>
              </a:r>
              <a:endParaRPr lang="en-US" sz="34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72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79420" y="640080"/>
            <a:ext cx="60198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9690" y="2618214"/>
            <a:ext cx="992886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ü"/>
              <a:defRPr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উত্তম ক্ষেত্র কোনটি? 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কোন ব্যবসায়ে মালিককে সব ঝূঁকি নিতে হয়? 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একমালিকানা ব্যবসায়ের দায় কেমন? 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আমাদের দেশের অধিকাংশ ব্যবসায়ের মালিকানার ধরণ কী?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04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1981200" y="476207"/>
            <a:ext cx="7916779" cy="11440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1"/>
          <p:cNvSpPr>
            <a:spLocks noGrp="1"/>
          </p:cNvSpPr>
          <p:nvPr/>
        </p:nvSpPr>
        <p:spPr>
          <a:xfrm>
            <a:off x="1765582" y="2226551"/>
            <a:ext cx="8596668" cy="3516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1.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ব্যবসায় কী?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ব্যবসায়ের ৫ টি ক্ষেত্রের নাম বল।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3.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ব্যবসায়ের ৩টি বৈশিষ্ট্য বল।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4.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ব্যবসায়ের ২টি সুবিধা উল্লেখ কর।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4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495" y="1028343"/>
            <a:ext cx="9914021" cy="34470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7200" u="sng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u="sng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6000" b="1" u="sng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bn-BD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0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“একমালিকানা </a:t>
            </a:r>
            <a:r>
              <a:rPr lang="bn-BD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ব্যবসায় বাংলাদেশের অর্থনীতিতে বিশাল ভূমিকা পালন করছে”এর পক্ষে </a:t>
            </a:r>
            <a:r>
              <a:rPr lang="bn-BD" sz="40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তোমার যুক্তি তুলে ধর।</a:t>
            </a:r>
            <a:endParaRPr lang="en-US" sz="4000" dirty="0">
              <a:solidFill>
                <a:srgbClr val="000099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24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0720" y="1021080"/>
            <a:ext cx="79552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1500" b="1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26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12419"/>
            <a:ext cx="4922520" cy="36009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নাজিম উদ্দিন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(ব্যবসায় শিক্ষা)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এন বি এম উচ্চবিদ্যালয়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রাম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মুন্সিগঞ্জ।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০১৮১৩০৯০০৭৭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 : nazimuddin.cou@gmail.com</a:t>
            </a:r>
            <a:endParaRPr lang="bn-BD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365760"/>
            <a:ext cx="4251960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4680" y="2293144"/>
            <a:ext cx="484632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bn-BD" sz="4800" b="1" dirty="0" smtClean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নবম-শ্রেণি</a:t>
            </a:r>
            <a:endParaRPr lang="bn-BD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ব্যবসায় উদ্যোগ</a:t>
            </a:r>
          </a:p>
          <a:p>
            <a:pPr algn="ctr"/>
            <a:r>
              <a:rPr lang="bn-BD" sz="3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অধ্যায়- </a:t>
            </a:r>
            <a:r>
              <a:rPr lang="bn-BD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চতুর্থ</a:t>
            </a:r>
            <a:endParaRPr lang="bn-BD" sz="36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BD" sz="3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০ </a:t>
            </a:r>
            <a:r>
              <a:rPr lang="bn-BD" sz="3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pPr algn="ctr"/>
            <a:r>
              <a:rPr lang="bn-BD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১৬-০৬-২০২১</a:t>
            </a:r>
            <a:endParaRPr lang="bn-BD" sz="32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-Down Arrow 7"/>
          <p:cNvSpPr/>
          <p:nvPr/>
        </p:nvSpPr>
        <p:spPr>
          <a:xfrm>
            <a:off x="6164580" y="2212419"/>
            <a:ext cx="411480" cy="376243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6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48" y="0"/>
            <a:ext cx="5152378" cy="27828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483" y="0"/>
            <a:ext cx="5097759" cy="27828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48" y="3472248"/>
            <a:ext cx="5152377" cy="2674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894" y="3472248"/>
            <a:ext cx="5085347" cy="267427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684421" y="2782803"/>
            <a:ext cx="1909011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সবজির দোকান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8065168" y="2782803"/>
            <a:ext cx="2089485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মাং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 দোকান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8795" y="6152688"/>
            <a:ext cx="2147176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মাছের বাজার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8248368" y="6146518"/>
            <a:ext cx="1925053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মুদির দোকান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75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5033" y="2662988"/>
            <a:ext cx="108284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dirty="0" smtClean="0">
                <a:solidFill>
                  <a:srgbClr val="0066CC"/>
                </a:solidFill>
                <a:latin typeface="NikoshBAN" pitchFamily="2" charset="0"/>
                <a:cs typeface="NikoshBAN" pitchFamily="2" charset="0"/>
              </a:rPr>
              <a:t>একমালিকান</a:t>
            </a:r>
            <a:r>
              <a:rPr lang="bn-BD" sz="11500" b="1" dirty="0" smtClean="0">
                <a:solidFill>
                  <a:srgbClr val="0066CC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IN" sz="11500" b="1" dirty="0" smtClean="0">
                <a:solidFill>
                  <a:srgbClr val="0066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1500" b="1" dirty="0">
                <a:solidFill>
                  <a:srgbClr val="0066CC"/>
                </a:solidFill>
                <a:latin typeface="NikoshBAN" pitchFamily="2" charset="0"/>
                <a:cs typeface="NikoshBAN" pitchFamily="2" charset="0"/>
              </a:rPr>
              <a:t>ব্যবসায় </a:t>
            </a:r>
            <a:endParaRPr lang="en-US" sz="11500" b="1" dirty="0">
              <a:solidFill>
                <a:srgbClr val="0066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1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2191" y="763689"/>
            <a:ext cx="433136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5453" y="2582779"/>
            <a:ext cx="106198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as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Wingdings" pitchFamily="2" charset="2"/>
              <a:buChar char="§"/>
            </a:pP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ব্যবসায়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Wingdings" pitchFamily="2" charset="2"/>
              <a:buChar char="§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একমালিকানা ব্যবসায়ের ক্ষেত্র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মূহ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পারবে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Wingdings" pitchFamily="2" charset="2"/>
              <a:buChar char="§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একমালিকানা ব্যবসায়ের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একমালিকানা ব্যবসায়ের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সুবিধা ব্যাখ্যা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পারবে।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93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5642" y="2348816"/>
            <a:ext cx="10972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5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একজন মালিক কর্তৃক </a:t>
            </a:r>
            <a:r>
              <a:rPr lang="bn-IN" sz="54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প্রতিষ্ঠি</a:t>
            </a:r>
            <a:r>
              <a:rPr lang="bn-BD" sz="54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 </a:t>
            </a:r>
            <a:r>
              <a:rPr lang="bn-IN" sz="54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IN" sz="5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পরিচালিত ব্যবসায় কে এক মালিকানা ব্যবসায় বলে। 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31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6120" y="0"/>
            <a:ext cx="6096000" cy="45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একমালিকানা ব্যবসায়ের উপযুক্ত ক্ষেত্রসমুহ-১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"/>
            <a:ext cx="5166360" cy="25420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479" y="563880"/>
            <a:ext cx="5628869" cy="2571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7941"/>
            <a:ext cx="5166360" cy="2324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478" y="3927940"/>
            <a:ext cx="5628870" cy="23050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24940" y="3135630"/>
            <a:ext cx="2819400" cy="45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চায়ের দোকান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19060" y="3135630"/>
            <a:ext cx="2819400" cy="45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শরবতের দোকান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18260" y="6232989"/>
            <a:ext cx="2819400" cy="45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মৃৎ শিল্পের দোকান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69580" y="6232989"/>
            <a:ext cx="2819400" cy="45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কুটির শিল্পের দোকান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44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5640" y="0"/>
            <a:ext cx="6248400" cy="45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একমালিকানা ব্যবসায়ের উপযুক্ত ক্ষেত্রসমুহ-২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663"/>
            <a:ext cx="5425440" cy="2351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0" y="622663"/>
            <a:ext cx="5364480" cy="2351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5220"/>
            <a:ext cx="5425440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0" y="3593473"/>
            <a:ext cx="5364480" cy="27387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60120" y="6332220"/>
            <a:ext cx="3505200" cy="5257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মুদির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দোকান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7208520" y="6302722"/>
            <a:ext cx="423672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কাপরের দোকান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81100" y="3008267"/>
            <a:ext cx="2819400" cy="457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পানের দোকান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00060" y="2937849"/>
            <a:ext cx="2819400" cy="45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ঔষধের দোকান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25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28151106"/>
              </p:ext>
            </p:extLst>
          </p:nvPr>
        </p:nvGraphicFramePr>
        <p:xfrm>
          <a:off x="417095" y="241300"/>
          <a:ext cx="11310447" cy="6616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568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529</TotalTime>
  <Words>264</Words>
  <Application>Microsoft Office PowerPoint</Application>
  <PresentationFormat>Widescreen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UITRCE</dc:creator>
  <cp:lastModifiedBy>UITRCE</cp:lastModifiedBy>
  <cp:revision>66</cp:revision>
  <dcterms:created xsi:type="dcterms:W3CDTF">2021-06-09T09:22:08Z</dcterms:created>
  <dcterms:modified xsi:type="dcterms:W3CDTF">2021-06-19T09:23:43Z</dcterms:modified>
</cp:coreProperties>
</file>