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0" r:id="rId3"/>
    <p:sldId id="298" r:id="rId4"/>
    <p:sldId id="269" r:id="rId5"/>
    <p:sldId id="266" r:id="rId6"/>
    <p:sldId id="267" r:id="rId7"/>
    <p:sldId id="293" r:id="rId8"/>
    <p:sldId id="307" r:id="rId9"/>
    <p:sldId id="294" r:id="rId10"/>
    <p:sldId id="297" r:id="rId11"/>
    <p:sldId id="296" r:id="rId12"/>
    <p:sldId id="308" r:id="rId13"/>
    <p:sldId id="306" r:id="rId14"/>
    <p:sldId id="278" r:id="rId15"/>
    <p:sldId id="311" r:id="rId16"/>
    <p:sldId id="312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3904-FA6A-4ACD-A523-AFC8AAC91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05F8A-FBFC-49B4-9573-8DAEABB23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02E2-FD93-4E79-BC9C-1242EA7B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8E33-81A3-40B2-8CD1-385BF579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9B40-FB28-457A-ACAE-34AD15F9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E3DC-F7CE-4464-9FF7-7FFF6402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70DEF-5BF6-4CE3-8141-98FB6C263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AF241-117F-4A04-98BA-10476839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EDF6D-E302-499B-9B00-2258F549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2E52-EED6-411B-9B7E-92739AED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971F5-A7C7-473E-A214-E49C276D8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F4E19-B71C-458D-8B72-DA3177302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3C031-C369-4AA0-96F6-29EA368A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943C2-E4E0-44BD-B215-F3E0C9B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531F-F048-4ECB-B961-48833E7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EB32-40C7-4A56-9F2D-0BABE715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51E4-E498-4D29-84B4-195A3491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C073-FA1B-4FF5-8832-08AFD65E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D0EA-D619-45E4-BA26-E7290713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BC02-43F6-4A15-ABA6-BE134F64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C8B4-2D72-47B8-99BC-BA9EF298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5D96B-8512-4F2E-B77F-B6282B25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3112-40ED-4254-AE4C-8F376CCD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E8CB-D361-4C6A-8D47-7157FFA0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12A4-6011-4879-B866-7FAB3DFF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1C6F-DA68-4DEB-A98E-88F6C001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A308-5185-4913-8FC8-1E1261042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DA216-DA6B-41AC-B375-26395CD14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E647-F0CE-424A-B3FA-92F274A8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1989-0BCE-45AA-99F6-91512043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6919-435C-43FB-A2C8-7A76EEAE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0349-591E-4BFA-8DC3-18B2ABEB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25CD-9B3F-4D6B-BE1A-82E34569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5322B-BD48-4586-854D-5079F461E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BCA7A-8BFA-41D4-8DA4-9780E85CE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872AB-CFFD-450A-A72A-DCA087264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3C890-EA9A-425F-9A2F-90FDBCA4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5E378-27A0-4F93-B965-D9F1E105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F7D75-8666-4619-A0B8-ADC2D6D2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F86E-724F-42E2-853E-A1F3B4F3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C6D14-A679-42A5-B7AE-303D17CD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0DFD3-FA29-4C94-A9F5-63C6F8CF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DDCAA-DB38-47E6-9358-E1EBF753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3DC92-2C29-492D-8D7E-5C9429E9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8EC55-531A-4750-B198-D8C8D2AC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12625-84B6-4F3D-98F8-92402617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73B7-AB57-4197-AE8A-908E94D7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2B40-509A-4ABE-8597-4D0018DC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C7106-16B0-4847-A448-55711DC9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2CC2B-B526-4F60-AD8B-96D8A821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BE096-03B7-46D7-9C1C-2ED9B100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BB920-20EA-4566-B118-954722F5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471C-7BB3-4C99-9742-05E7218D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86321-77BA-4C8A-90E9-AC7FBB909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3575-EC0A-4D08-AB43-EFAED2FDC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02897-F95C-49AC-AF45-3EA25938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6719A-8E27-409F-BDD4-00C3EBDC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12DEF-521F-4233-8B9F-3644D682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E2445-B037-4C3A-8D4E-44E824F0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B8D92-FF39-4817-AAEB-EB99765C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82DEF-DAD4-4EAF-A5C2-BCF651FFE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3AA5-8E24-468F-82B4-638C95E1CC57}" type="datetimeFigureOut">
              <a:rPr lang="en-US" smtClean="0"/>
              <a:t>19-Jun-21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ECDF1-40F6-4012-A7A2-93AC35E90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756C9-D789-4705-B4BF-F6C411F30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30F0-D510-4DF0-B736-D01E7AB89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44F598-9EC1-4D4C-9A95-E6DFC7B8B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05" y="2379943"/>
            <a:ext cx="7691028" cy="44167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0D5975-5B30-4EA5-81F4-92E1C2D001FA}"/>
              </a:ext>
            </a:extLst>
          </p:cNvPr>
          <p:cNvGrpSpPr/>
          <p:nvPr/>
        </p:nvGrpSpPr>
        <p:grpSpPr>
          <a:xfrm>
            <a:off x="1" y="47117"/>
            <a:ext cx="2133868" cy="6810883"/>
            <a:chOff x="1" y="47117"/>
            <a:chExt cx="2133868" cy="68108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7C6298-FE38-4C04-A604-E7866B7EB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" y="4569588"/>
              <a:ext cx="2120830" cy="22884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BC6712-A07A-4145-9C92-D02DF464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8" y="2391038"/>
              <a:ext cx="2120830" cy="21785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57DCB8-DF88-42C7-AB11-122E8995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7117"/>
              <a:ext cx="2133868" cy="234392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27FA39-14A9-4437-897B-7A74BF52DB77}"/>
              </a:ext>
            </a:extLst>
          </p:cNvPr>
          <p:cNvGrpSpPr/>
          <p:nvPr/>
        </p:nvGrpSpPr>
        <p:grpSpPr>
          <a:xfrm rot="5400000">
            <a:off x="4826569" y="-2685342"/>
            <a:ext cx="2318662" cy="7704066"/>
            <a:chOff x="1" y="47117"/>
            <a:chExt cx="2133868" cy="68108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8D5ECE-F495-48BB-AA01-8D2B27C1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" y="4569588"/>
              <a:ext cx="2120830" cy="22884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CA0833-540F-4CAB-81A5-0B5F37D28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8" y="2391038"/>
              <a:ext cx="2120830" cy="21785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FC37BC-9E86-4CD3-BBCD-A2BE15682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7117"/>
              <a:ext cx="2133868" cy="234392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68609A-D79F-46F3-BA92-9630D4F0F11E}"/>
              </a:ext>
            </a:extLst>
          </p:cNvPr>
          <p:cNvGrpSpPr/>
          <p:nvPr/>
        </p:nvGrpSpPr>
        <p:grpSpPr>
          <a:xfrm>
            <a:off x="9837934" y="47116"/>
            <a:ext cx="2343921" cy="6810883"/>
            <a:chOff x="1" y="47117"/>
            <a:chExt cx="2133868" cy="68108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DAA56E-932F-45C5-8033-60C9CF9D7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" y="4569588"/>
              <a:ext cx="2120830" cy="22884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97DE253-FEA8-478C-A830-CCAADCC36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8" y="2391038"/>
              <a:ext cx="2120830" cy="21785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AC40A77-BCD2-4E29-96BF-58669CE4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7117"/>
              <a:ext cx="2133868" cy="2343921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79E41AA-963F-4938-BF68-98E486332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62" y="39698"/>
            <a:ext cx="1855572" cy="12620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40C09F-8AEC-4269-93A2-D84C931E8360}"/>
              </a:ext>
            </a:extLst>
          </p:cNvPr>
          <p:cNvSpPr txBox="1"/>
          <p:nvPr/>
        </p:nvSpPr>
        <p:spPr>
          <a:xfrm>
            <a:off x="773322" y="195954"/>
            <a:ext cx="9401565" cy="14465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রহ্‌মাতুল্লাহ</a:t>
            </a:r>
          </a:p>
          <a:p>
            <a:pPr algn="r"/>
            <a:r>
              <a:rPr lang="en-US" sz="4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4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1169838" y="293885"/>
            <a:ext cx="1008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কী কী তৈরি করে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631BC-F05E-43DE-8A20-0665AE425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0793F5-FC9A-492A-B215-A57C2853B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91" y="1566448"/>
            <a:ext cx="5200795" cy="3349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D60BF5-2A5E-4D91-B5CE-6CB6652EC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/>
          <a:stretch/>
        </p:blipFill>
        <p:spPr>
          <a:xfrm>
            <a:off x="384314" y="1566448"/>
            <a:ext cx="5895023" cy="3349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6542CE-C978-40E9-BB8D-0E748AD556BE}"/>
              </a:ext>
            </a:extLst>
          </p:cNvPr>
          <p:cNvSpPr txBox="1"/>
          <p:nvPr/>
        </p:nvSpPr>
        <p:spPr>
          <a:xfrm>
            <a:off x="5008349" y="5346872"/>
            <a:ext cx="217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18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1169838" y="293885"/>
            <a:ext cx="1008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কী কী তৈরি করে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631BC-F05E-43DE-8A20-0665AE425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168A6-C073-4434-A50E-3764EE91F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6" y="1230373"/>
            <a:ext cx="4847825" cy="3282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EF7F9B-178E-45D6-91F8-F56479128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8" y="1230373"/>
            <a:ext cx="5300973" cy="32829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0A6553-2DA7-45B5-A646-BE5F024C5893}"/>
              </a:ext>
            </a:extLst>
          </p:cNvPr>
          <p:cNvSpPr txBox="1"/>
          <p:nvPr/>
        </p:nvSpPr>
        <p:spPr>
          <a:xfrm>
            <a:off x="3929284" y="4769130"/>
            <a:ext cx="497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দোকান ও খেলার মাঠ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063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1169838" y="293885"/>
            <a:ext cx="1008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কী কী তৈরি করে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631BC-F05E-43DE-8A20-0665AE425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D2136-B179-47FE-BC32-B4D321420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91" y="1519175"/>
            <a:ext cx="3143936" cy="3836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56A943-9578-4A44-82DF-B3C072540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1" y="1519174"/>
            <a:ext cx="5755275" cy="3836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F9F4A2-883E-4CA5-B241-281874739C00}"/>
              </a:ext>
            </a:extLst>
          </p:cNvPr>
          <p:cNvSpPr txBox="1"/>
          <p:nvPr/>
        </p:nvSpPr>
        <p:spPr>
          <a:xfrm>
            <a:off x="4960479" y="5401912"/>
            <a:ext cx="195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927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A753F91-1E50-4053-B294-A65C08CE4600}"/>
              </a:ext>
            </a:extLst>
          </p:cNvPr>
          <p:cNvSpPr txBox="1"/>
          <p:nvPr/>
        </p:nvSpPr>
        <p:spPr>
          <a:xfrm>
            <a:off x="101535" y="952678"/>
            <a:ext cx="1209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9FA0E-7B60-489F-A6DF-5DF083BD412B}"/>
              </a:ext>
            </a:extLst>
          </p:cNvPr>
          <p:cNvSpPr txBox="1"/>
          <p:nvPr/>
        </p:nvSpPr>
        <p:spPr>
          <a:xfrm>
            <a:off x="198781" y="3242411"/>
            <a:ext cx="1079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সমা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জিক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B0252-5C42-444A-AF5E-005404C2DA03}"/>
              </a:ext>
            </a:extLst>
          </p:cNvPr>
          <p:cNvSpPr txBox="1"/>
          <p:nvPr/>
        </p:nvSpPr>
        <p:spPr>
          <a:xfrm>
            <a:off x="416365" y="4332627"/>
            <a:ext cx="10872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এবং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নিয়েই আমাদের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40C0DF-EB5F-4708-B528-06028149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E63FBF-4D9D-4ECB-A59B-2599857A2820}"/>
              </a:ext>
            </a:extLst>
          </p:cNvPr>
          <p:cNvSpPr txBox="1"/>
          <p:nvPr/>
        </p:nvSpPr>
        <p:spPr>
          <a:xfrm>
            <a:off x="273813" y="2111727"/>
            <a:ext cx="1071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06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5AA543-BA93-42DC-B839-4CCC69ADDB94}"/>
              </a:ext>
            </a:extLst>
          </p:cNvPr>
          <p:cNvSpPr txBox="1"/>
          <p:nvPr/>
        </p:nvSpPr>
        <p:spPr>
          <a:xfrm>
            <a:off x="1759073" y="133337"/>
            <a:ext cx="951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DE6DA-8031-4D60-AECA-9CE094DC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31470-2AFA-4AEF-AD41-85E65E8FB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2" t="24388" r="39870" b="23967"/>
          <a:stretch/>
        </p:blipFill>
        <p:spPr>
          <a:xfrm>
            <a:off x="7895136" y="913005"/>
            <a:ext cx="4161182" cy="57484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C78AE3-59EB-4E7E-A659-583C38345180}"/>
              </a:ext>
            </a:extLst>
          </p:cNvPr>
          <p:cNvSpPr txBox="1"/>
          <p:nvPr/>
        </p:nvSpPr>
        <p:spPr>
          <a:xfrm>
            <a:off x="254952" y="1525065"/>
            <a:ext cx="775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একা বসবাস করতে পারি 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প্রয়োজন মেটানোর জন্য আমরা মিলেমিশে বসবাস করি। একে অন্যকে সাহায্য করি । একসাথে কাজ করি। মানুষ এবং তাদের কাজ নিয়েই আমাদের সমাজ।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অনেক কিছু তৈরি করে। যেমনঃ বাড়ি, বিদ্যালয়, রাস্তা, খেলার মাঠ ইত্যাদি। এ সবকিছুই মানুষের সৃষ্টি। মানুষ এবং অন্যান্য সৃষ্টি নিয়েই আমাদের এই সামাজিক পরিবেশ।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8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5AA543-BA93-42DC-B839-4CCC69ADDB94}"/>
              </a:ext>
            </a:extLst>
          </p:cNvPr>
          <p:cNvSpPr txBox="1"/>
          <p:nvPr/>
        </p:nvSpPr>
        <p:spPr>
          <a:xfrm>
            <a:off x="1855305" y="212034"/>
            <a:ext cx="747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্র “ঘ যাচাই করি” অনুশীলন করব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FAFE-F70E-4B5E-8A14-408FF5D64476}"/>
              </a:ext>
            </a:extLst>
          </p:cNvPr>
          <p:cNvGrpSpPr/>
          <p:nvPr/>
        </p:nvGrpSpPr>
        <p:grpSpPr>
          <a:xfrm>
            <a:off x="1" y="6106120"/>
            <a:ext cx="12192000" cy="751880"/>
            <a:chOff x="2610367" y="5907776"/>
            <a:chExt cx="8852763" cy="950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7B0D67-366F-49B5-834B-1A034DAD5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89824D-71A2-4D05-AD35-A842D95D4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63B10E-2E3F-4BB5-B8E1-F659DF6A6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8B9C9E-81F9-4DFE-B5A8-C0CE90F77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C19ECF-7C6F-4B5E-81AE-932C01C40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E902DA-9F04-49AF-971D-76BA6AFFB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5" t="58351" r="43971" b="28786"/>
          <a:stretch/>
        </p:blipFill>
        <p:spPr>
          <a:xfrm>
            <a:off x="2009104" y="1571319"/>
            <a:ext cx="7320428" cy="30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0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5AA543-BA93-42DC-B839-4CCC69ADDB94}"/>
              </a:ext>
            </a:extLst>
          </p:cNvPr>
          <p:cNvSpPr txBox="1"/>
          <p:nvPr/>
        </p:nvSpPr>
        <p:spPr>
          <a:xfrm>
            <a:off x="1855305" y="212034"/>
            <a:ext cx="747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্র “ঘ যাচাই করি” অনুশীলন করব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CFAFE-F70E-4B5E-8A14-408FF5D64476}"/>
              </a:ext>
            </a:extLst>
          </p:cNvPr>
          <p:cNvGrpSpPr/>
          <p:nvPr/>
        </p:nvGrpSpPr>
        <p:grpSpPr>
          <a:xfrm>
            <a:off x="1" y="6106120"/>
            <a:ext cx="12192000" cy="751880"/>
            <a:chOff x="2610367" y="5907776"/>
            <a:chExt cx="8852763" cy="950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7B0D67-366F-49B5-834B-1A034DAD5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89824D-71A2-4D05-AD35-A842D95D4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63B10E-2E3F-4BB5-B8E1-F659DF6A6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8B9C9E-81F9-4DFE-B5A8-C0CE90F77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C19ECF-7C6F-4B5E-81AE-932C01C40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C680DDE-2F47-4080-9AC3-1C6A37E44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t="69310" r="38805" b="17054"/>
          <a:stretch/>
        </p:blipFill>
        <p:spPr>
          <a:xfrm>
            <a:off x="2362944" y="1971996"/>
            <a:ext cx="6892778" cy="29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3B8D0-BA9D-44F9-9528-36EC13E43171}"/>
              </a:ext>
            </a:extLst>
          </p:cNvPr>
          <p:cNvSpPr txBox="1"/>
          <p:nvPr/>
        </p:nvSpPr>
        <p:spPr>
          <a:xfrm>
            <a:off x="2142875" y="44085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মূল্যায়ন—মৌখিক (একাকী)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8669F-4012-454B-8BC3-5298AE25A10A}"/>
              </a:ext>
            </a:extLst>
          </p:cNvPr>
          <p:cNvSpPr txBox="1"/>
          <p:nvPr/>
        </p:nvSpPr>
        <p:spPr>
          <a:xfrm>
            <a:off x="2272748" y="994197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পারবে সে হাত তুলবে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6C602-0062-4CB2-A3D6-8041D7AFF779}"/>
              </a:ext>
            </a:extLst>
          </p:cNvPr>
          <p:cNvSpPr txBox="1"/>
          <p:nvPr/>
        </p:nvSpPr>
        <p:spPr>
          <a:xfrm>
            <a:off x="2142875" y="2083428"/>
            <a:ext cx="668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 সমাজ কাকে বলে?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4DD07-D0E7-41A7-839E-F3E589E70888}"/>
              </a:ext>
            </a:extLst>
          </p:cNvPr>
          <p:cNvGrpSpPr/>
          <p:nvPr/>
        </p:nvGrpSpPr>
        <p:grpSpPr>
          <a:xfrm>
            <a:off x="1" y="6150113"/>
            <a:ext cx="12192000" cy="707886"/>
            <a:chOff x="2610367" y="5907776"/>
            <a:chExt cx="8852763" cy="950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F395F6-D5D1-49B8-A0BE-1EA68C9AA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B92B51-B0BF-4014-85FD-30DDAFB07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9DA56B-DFF5-4BE5-BCCB-3ADCF042E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2C0549-FBA6-4C4A-8C54-7AC8CB6B3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6F6589-2FAF-4487-8F79-D1E49B9F9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12" name="Star: 24 Points 1">
            <a:extLst>
              <a:ext uri="{FF2B5EF4-FFF2-40B4-BE49-F238E27FC236}">
                <a16:creationId xmlns:a16="http://schemas.microsoft.com/office/drawing/2014/main" id="{09DF90E0-D69C-4AFF-B7E3-9B3B9A75DBF6}"/>
              </a:ext>
            </a:extLst>
          </p:cNvPr>
          <p:cNvSpPr/>
          <p:nvPr/>
        </p:nvSpPr>
        <p:spPr>
          <a:xfrm>
            <a:off x="9088713" y="1525618"/>
            <a:ext cx="1192696" cy="1174443"/>
          </a:xfrm>
          <a:prstGeom prst="star24">
            <a:avLst>
              <a:gd name="adj" fmla="val 7706"/>
            </a:avLst>
          </a:prstGeom>
          <a:solidFill>
            <a:srgbClr val="C0000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299E9-F930-4576-8154-8CBD3B3A13BA}"/>
              </a:ext>
            </a:extLst>
          </p:cNvPr>
          <p:cNvSpPr txBox="1"/>
          <p:nvPr/>
        </p:nvSpPr>
        <p:spPr>
          <a:xfrm>
            <a:off x="2129622" y="2902386"/>
            <a:ext cx="6686889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সামাজিক পরিবেশ কাকে বলে?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240FA-6235-43AF-A72A-AF252B645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FFE42-E8AB-427E-84F1-D97E01B02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40" y="1838174"/>
            <a:ext cx="2028825" cy="22574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3E1DBF-4CB9-4185-A0BE-06D7504CC3AF}"/>
              </a:ext>
            </a:extLst>
          </p:cNvPr>
          <p:cNvGrpSpPr/>
          <p:nvPr/>
        </p:nvGrpSpPr>
        <p:grpSpPr>
          <a:xfrm>
            <a:off x="1" y="5976730"/>
            <a:ext cx="12192000" cy="881269"/>
            <a:chOff x="2610367" y="5907776"/>
            <a:chExt cx="8852763" cy="950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640D6C-AA34-45B5-9FC5-B0D4F11AC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6C717F-12BB-4DCB-808B-D77448A4F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1BCCA3-E677-4951-B47A-E2569A0AB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347250-1A38-4EA6-B337-BFC5BE97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D5979-8DF1-42A5-B04E-405992798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395D73-6614-4F9C-90EC-F04BAD0FF312}"/>
              </a:ext>
            </a:extLst>
          </p:cNvPr>
          <p:cNvSpPr txBox="1"/>
          <p:nvPr/>
        </p:nvSpPr>
        <p:spPr>
          <a:xfrm>
            <a:off x="2151144" y="2379664"/>
            <a:ext cx="6748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লিখে  আনবে ।</a:t>
            </a:r>
          </a:p>
        </p:txBody>
      </p:sp>
      <p:sp>
        <p:nvSpPr>
          <p:cNvPr id="10" name="Star: 24 Points 1">
            <a:extLst>
              <a:ext uri="{FF2B5EF4-FFF2-40B4-BE49-F238E27FC236}">
                <a16:creationId xmlns:a16="http://schemas.microsoft.com/office/drawing/2014/main" id="{A904EDE5-1C8E-4AD0-BA7E-83CD555851F6}"/>
              </a:ext>
            </a:extLst>
          </p:cNvPr>
          <p:cNvSpPr/>
          <p:nvPr/>
        </p:nvSpPr>
        <p:spPr>
          <a:xfrm>
            <a:off x="229483" y="2379664"/>
            <a:ext cx="1192696" cy="1174443"/>
          </a:xfrm>
          <a:prstGeom prst="star24">
            <a:avLst>
              <a:gd name="adj" fmla="val 7706"/>
            </a:avLst>
          </a:prstGeom>
          <a:solidFill>
            <a:srgbClr val="C0000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124E5-369D-42B8-A35D-55B9F3D9E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EA8677-0D28-42F9-90A2-32D53149193A}"/>
              </a:ext>
            </a:extLst>
          </p:cNvPr>
          <p:cNvSpPr txBox="1"/>
          <p:nvPr/>
        </p:nvSpPr>
        <p:spPr>
          <a:xfrm>
            <a:off x="1828800" y="228601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ক্লাশ এখানেই শেষ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24 Points 1">
            <a:extLst>
              <a:ext uri="{FF2B5EF4-FFF2-40B4-BE49-F238E27FC236}">
                <a16:creationId xmlns:a16="http://schemas.microsoft.com/office/drawing/2014/main" id="{1B06481C-CC42-4EE2-A178-6BA3ED17BD6B}"/>
              </a:ext>
            </a:extLst>
          </p:cNvPr>
          <p:cNvSpPr/>
          <p:nvPr/>
        </p:nvSpPr>
        <p:spPr>
          <a:xfrm>
            <a:off x="1430612" y="3066622"/>
            <a:ext cx="1192696" cy="1174443"/>
          </a:xfrm>
          <a:prstGeom prst="star24">
            <a:avLst>
              <a:gd name="adj" fmla="val 7706"/>
            </a:avLst>
          </a:prstGeom>
          <a:solidFill>
            <a:srgbClr val="C0000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24 Points 1">
            <a:extLst>
              <a:ext uri="{FF2B5EF4-FFF2-40B4-BE49-F238E27FC236}">
                <a16:creationId xmlns:a16="http://schemas.microsoft.com/office/drawing/2014/main" id="{86D277AD-8DAC-45E5-951E-709F0827EDF0}"/>
              </a:ext>
            </a:extLst>
          </p:cNvPr>
          <p:cNvSpPr/>
          <p:nvPr/>
        </p:nvSpPr>
        <p:spPr>
          <a:xfrm>
            <a:off x="9766852" y="3066622"/>
            <a:ext cx="1192696" cy="1174443"/>
          </a:xfrm>
          <a:prstGeom prst="star24">
            <a:avLst>
              <a:gd name="adj" fmla="val 7706"/>
            </a:avLst>
          </a:prstGeom>
          <a:solidFill>
            <a:srgbClr val="C00000"/>
          </a:solidFill>
          <a:ln>
            <a:solidFill>
              <a:srgbClr val="473E82">
                <a:alpha val="0"/>
              </a:srgb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55650-A441-49C8-962A-587463C25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29" y="2813924"/>
            <a:ext cx="5252450" cy="2925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249C3-9902-4F82-8B6C-4A4C092B3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7377E-4B11-49D8-BEFC-B1A99C258CAA}"/>
              </a:ext>
            </a:extLst>
          </p:cNvPr>
          <p:cNvSpPr txBox="1"/>
          <p:nvPr/>
        </p:nvSpPr>
        <p:spPr>
          <a:xfrm>
            <a:off x="5936972" y="-106018"/>
            <a:ext cx="19348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4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D5F31-17F9-4143-883E-4ED6CE4D5DC0}"/>
              </a:ext>
            </a:extLst>
          </p:cNvPr>
          <p:cNvSpPr txBox="1"/>
          <p:nvPr/>
        </p:nvSpPr>
        <p:spPr>
          <a:xfrm>
            <a:off x="2020293" y="1177715"/>
            <a:ext cx="425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মাহফুজা সুলতানা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৩৬নং শোন্দাহ-নফরকান্দি সঃ প্রাঃ বিঃ </a:t>
            </a: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মিরপুর, কুষ্টিয়া।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mahafuzast</a:t>
            </a:r>
            <a:r>
              <a:rPr lang="en-US" sz="2400" b="1" dirty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25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28FD8-D446-4C08-A3E0-E56FE6B7190D}"/>
              </a:ext>
            </a:extLst>
          </p:cNvPr>
          <p:cNvSpPr txBox="1"/>
          <p:nvPr/>
        </p:nvSpPr>
        <p:spPr>
          <a:xfrm>
            <a:off x="7597755" y="1362381"/>
            <a:ext cx="425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6/২০২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F486B-1ADF-411A-9073-BB9CD886E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r="365"/>
          <a:stretch/>
        </p:blipFill>
        <p:spPr>
          <a:xfrm>
            <a:off x="2043914" y="3301373"/>
            <a:ext cx="2638304" cy="2863436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75A13-432B-4C48-8B36-7E2436DF5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22291" r="38696" b="22184"/>
          <a:stretch/>
        </p:blipFill>
        <p:spPr>
          <a:xfrm>
            <a:off x="7923524" y="3386965"/>
            <a:ext cx="1802388" cy="234225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C16A80-2B67-4F12-A42E-FE22FC1F07BB}"/>
              </a:ext>
            </a:extLst>
          </p:cNvPr>
          <p:cNvGrpSpPr/>
          <p:nvPr/>
        </p:nvGrpSpPr>
        <p:grpSpPr>
          <a:xfrm>
            <a:off x="11241776" y="-21989"/>
            <a:ext cx="950224" cy="6879989"/>
            <a:chOff x="11241776" y="-1674271"/>
            <a:chExt cx="950224" cy="68799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81BDB1-F2CD-4253-BF8B-D268C26B0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>
              <a:off x="11241777" y="81268"/>
              <a:ext cx="950223" cy="2562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8115E4-BFB5-49E0-B52A-744EEAA7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0800000">
              <a:off x="11241777" y="2643493"/>
              <a:ext cx="950223" cy="25622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B59E98-F206-4554-87DC-DD913653F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>
              <a:off x="11241776" y="-1674271"/>
              <a:ext cx="950223" cy="25622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9BDDB15-DB04-451A-9920-4CF7FD457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35356-FB0A-4767-99FF-EBF3F3FED548}"/>
              </a:ext>
            </a:extLst>
          </p:cNvPr>
          <p:cNvSpPr txBox="1"/>
          <p:nvPr/>
        </p:nvSpPr>
        <p:spPr>
          <a:xfrm>
            <a:off x="1552309" y="179730"/>
            <a:ext cx="709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 দেখি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B332B-4B4A-4BBC-8F7A-DB03FE4C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01138-6847-4764-88E6-2BA460FE5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30" y="1782244"/>
            <a:ext cx="5416487" cy="33766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F88F8B-9CE7-44C2-8413-9E9FD9F6A6F9}"/>
              </a:ext>
            </a:extLst>
          </p:cNvPr>
          <p:cNvGrpSpPr/>
          <p:nvPr/>
        </p:nvGrpSpPr>
        <p:grpSpPr>
          <a:xfrm>
            <a:off x="375283" y="1733057"/>
            <a:ext cx="5584909" cy="3425800"/>
            <a:chOff x="643465" y="2014330"/>
            <a:chExt cx="4829683" cy="33766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18E0F5-004A-4BEB-AF4A-FE9A3AC38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0"/>
            <a:stretch/>
          </p:blipFill>
          <p:spPr>
            <a:xfrm>
              <a:off x="643465" y="2014330"/>
              <a:ext cx="4829683" cy="33766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AFE143-2F1F-4B47-9407-19B977584CEC}"/>
                </a:ext>
              </a:extLst>
            </p:cNvPr>
            <p:cNvSpPr/>
            <p:nvPr/>
          </p:nvSpPr>
          <p:spPr>
            <a:xfrm>
              <a:off x="1881809" y="2014330"/>
              <a:ext cx="2332382" cy="5035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C39DA-587E-42EB-9BB7-B5F680EAC252}"/>
              </a:ext>
            </a:extLst>
          </p:cNvPr>
          <p:cNvGrpSpPr/>
          <p:nvPr/>
        </p:nvGrpSpPr>
        <p:grpSpPr>
          <a:xfrm>
            <a:off x="1" y="6106120"/>
            <a:ext cx="12192000" cy="751880"/>
            <a:chOff x="2610367" y="5907776"/>
            <a:chExt cx="8852763" cy="950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58271C-6EED-49DD-BAA1-BB9E136F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8ED01-820D-462A-9AB6-9B3690892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D844B3-39E9-4781-AC79-B53D3D8FD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C0DAD5-42B5-481E-8C25-135B804CD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9D28891-17A8-4DAF-BE3A-6B26A013E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6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B132EC-6287-47B6-A197-94C1CDC4D3AF}"/>
              </a:ext>
            </a:extLst>
          </p:cNvPr>
          <p:cNvSpPr txBox="1"/>
          <p:nvPr/>
        </p:nvSpPr>
        <p:spPr>
          <a:xfrm>
            <a:off x="1894646" y="3429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F6C8-29A2-4564-8E94-4710D133F663}"/>
              </a:ext>
            </a:extLst>
          </p:cNvPr>
          <p:cNvSpPr txBox="1"/>
          <p:nvPr/>
        </p:nvSpPr>
        <p:spPr>
          <a:xfrm>
            <a:off x="1802294" y="1603282"/>
            <a:ext cx="7527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ও সামাজিক পরিবেশ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454C-2F22-4F56-B517-45751B5C9A72}"/>
              </a:ext>
            </a:extLst>
          </p:cNvPr>
          <p:cNvSpPr txBox="1"/>
          <p:nvPr/>
        </p:nvSpPr>
        <p:spPr>
          <a:xfrm>
            <a:off x="1642629" y="444632"/>
            <a:ext cx="905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 কোন বিষয়ে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হবে কেউ বলতে পারবে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5CC60582-45EC-4656-B0B6-727B049F5851}"/>
              </a:ext>
            </a:extLst>
          </p:cNvPr>
          <p:cNvSpPr/>
          <p:nvPr/>
        </p:nvSpPr>
        <p:spPr>
          <a:xfrm>
            <a:off x="1709529" y="4803094"/>
            <a:ext cx="7713180" cy="1179443"/>
          </a:xfrm>
          <a:prstGeom prst="flowChartManualIn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সমাজ ও সামাজিক পরিবেশ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6447E1-ECBB-4059-873D-238AC8189211}"/>
              </a:ext>
            </a:extLst>
          </p:cNvPr>
          <p:cNvGrpSpPr/>
          <p:nvPr/>
        </p:nvGrpSpPr>
        <p:grpSpPr>
          <a:xfrm>
            <a:off x="0" y="6096000"/>
            <a:ext cx="12192000" cy="771818"/>
            <a:chOff x="2610367" y="5907776"/>
            <a:chExt cx="8852763" cy="9502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72A6A5-0616-409A-8661-30EC2DEB8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ABC382-E5B5-4D9B-B19C-FB60053A8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43882B-24DB-4962-8E07-86D42C3B6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5CDEFB-06FA-4D96-A5CF-32CD3274E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06FE19-4D07-4ACE-81E5-E44AF7835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930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CC5-89A2-4DD9-9403-E207276AD735}"/>
              </a:ext>
            </a:extLst>
          </p:cNvPr>
          <p:cNvSpPr txBox="1"/>
          <p:nvPr/>
        </p:nvSpPr>
        <p:spPr>
          <a:xfrm>
            <a:off x="2014571" y="1313067"/>
            <a:ext cx="9289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 সমাজ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1.2.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 সামাজি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৩ পর্যবেক্ষণের ভিত্তিতে সামাজি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শনাক্ত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D8C5F-1F51-4F4B-951A-A196263909EF}"/>
              </a:ext>
            </a:extLst>
          </p:cNvPr>
          <p:cNvGrpSpPr/>
          <p:nvPr/>
        </p:nvGrpSpPr>
        <p:grpSpPr>
          <a:xfrm>
            <a:off x="11335411" y="-20768"/>
            <a:ext cx="844938" cy="6725471"/>
            <a:chOff x="11241776" y="-1253912"/>
            <a:chExt cx="950224" cy="64596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0BDC9B-0E71-44AA-BF97-A0C6E1C71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>
              <a:off x="11241777" y="81268"/>
              <a:ext cx="950223" cy="25622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79CFAF-D589-445E-8C16-87DCC4FFE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0800000">
              <a:off x="11241777" y="2643493"/>
              <a:ext cx="950223" cy="2562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FC554F-AAD6-40B6-95BB-A35FB73DA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>
              <a:off x="11241776" y="-1253912"/>
              <a:ext cx="950223" cy="256222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A953D6-B031-4581-A500-617F81D7B297}"/>
              </a:ext>
            </a:extLst>
          </p:cNvPr>
          <p:cNvGrpSpPr/>
          <p:nvPr/>
        </p:nvGrpSpPr>
        <p:grpSpPr>
          <a:xfrm>
            <a:off x="0" y="6096000"/>
            <a:ext cx="12192000" cy="771818"/>
            <a:chOff x="2610367" y="5907776"/>
            <a:chExt cx="8852763" cy="9502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19291C-AC06-4885-9D01-A3B66A01A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43418A-1720-4228-9D2B-464B69DD1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11DA74-4C0D-421D-BD2C-124BDB375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EE4165-4219-4A28-81EF-D8F3D4676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045AB4-0200-4AFE-B8A7-DFC656504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EEE3D-394E-4BF5-A34D-6DA68612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571649" y="1241784"/>
            <a:ext cx="6968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কোঁথায়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D2D1ABC-AD0D-4983-B093-3E363B1091C5}"/>
              </a:ext>
            </a:extLst>
          </p:cNvPr>
          <p:cNvSpPr txBox="1"/>
          <p:nvPr/>
        </p:nvSpPr>
        <p:spPr>
          <a:xfrm>
            <a:off x="702223" y="2429650"/>
            <a:ext cx="620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বাড়িতে বসবাস করি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1DAA6-FFFF-4C47-8676-0CAC728F2D81}"/>
              </a:ext>
            </a:extLst>
          </p:cNvPr>
          <p:cNvSpPr txBox="1"/>
          <p:nvPr/>
        </p:nvSpPr>
        <p:spPr>
          <a:xfrm>
            <a:off x="509805" y="3525183"/>
            <a:ext cx="709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5128E-9AF6-4744-BCBC-9C972E94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2A2610-37B3-4515-8450-B6216B90A426}"/>
              </a:ext>
            </a:extLst>
          </p:cNvPr>
          <p:cNvSpPr txBox="1"/>
          <p:nvPr/>
        </p:nvSpPr>
        <p:spPr>
          <a:xfrm>
            <a:off x="571649" y="4430186"/>
            <a:ext cx="709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প্রয়োজন মেটানোর 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বসবাস করি।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E51B0-68AD-4B1E-810B-EFBC26E7829D}"/>
              </a:ext>
            </a:extLst>
          </p:cNvPr>
          <p:cNvSpPr txBox="1"/>
          <p:nvPr/>
        </p:nvSpPr>
        <p:spPr>
          <a:xfrm>
            <a:off x="2176695" y="146251"/>
            <a:ext cx="606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প্রশ্ন-উত্তর জানব।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8017FB-ECA4-4B01-830B-1CAEF2D52D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10458"/>
          <a:stretch/>
        </p:blipFill>
        <p:spPr>
          <a:xfrm>
            <a:off x="7035848" y="2197356"/>
            <a:ext cx="4731026" cy="28483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837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A753F91-1E50-4053-B294-A65C08CE4600}"/>
              </a:ext>
            </a:extLst>
          </p:cNvPr>
          <p:cNvSpPr txBox="1"/>
          <p:nvPr/>
        </p:nvSpPr>
        <p:spPr>
          <a:xfrm>
            <a:off x="2095648" y="235260"/>
            <a:ext cx="598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40C0DF-EB5F-4708-B528-06028149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E63FBF-4D9D-4ECB-A59B-2599857A2820}"/>
              </a:ext>
            </a:extLst>
          </p:cNvPr>
          <p:cNvSpPr txBox="1"/>
          <p:nvPr/>
        </p:nvSpPr>
        <p:spPr>
          <a:xfrm>
            <a:off x="736848" y="4705098"/>
            <a:ext cx="10718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একে অন্যকে সাহায্য করি। একসাথে কাজ করি।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AF5995-57D5-4FE7-8E8A-3E31BE5CA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46" y="1321905"/>
            <a:ext cx="5299678" cy="314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3470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479FA0E-7B60-489F-A6DF-5DF083BD412B}"/>
              </a:ext>
            </a:extLst>
          </p:cNvPr>
          <p:cNvSpPr txBox="1"/>
          <p:nvPr/>
        </p:nvSpPr>
        <p:spPr>
          <a:xfrm>
            <a:off x="1731469" y="26186"/>
            <a:ext cx="845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সমাজ কি?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B0252-5C42-444A-AF5E-005404C2DA03}"/>
              </a:ext>
            </a:extLst>
          </p:cNvPr>
          <p:cNvSpPr txBox="1"/>
          <p:nvPr/>
        </p:nvSpPr>
        <p:spPr>
          <a:xfrm>
            <a:off x="1095932" y="5406522"/>
            <a:ext cx="940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এবং তাদের কাজ নিয়েই আমাদের সমাজ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40C0DF-EB5F-4708-B528-06028149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0A6BE-8847-4EA8-8F02-ECD1490C9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5" y="3203773"/>
            <a:ext cx="3528689" cy="1908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653D8-3128-4845-A11C-650599236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" y="888531"/>
            <a:ext cx="3528689" cy="21245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967FB-59A2-4050-B1DB-6AFD734FB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5" y="1216663"/>
            <a:ext cx="65532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9371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363CC-DBD0-45D1-9075-E1C4EEBC45E8}"/>
              </a:ext>
            </a:extLst>
          </p:cNvPr>
          <p:cNvSpPr txBox="1"/>
          <p:nvPr/>
        </p:nvSpPr>
        <p:spPr>
          <a:xfrm>
            <a:off x="1169838" y="293885"/>
            <a:ext cx="1008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নিজেদের প্রয়োজনে কী কী তৈরি করে 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B5B325-B952-46B3-9AD7-8E86EBBE5224}"/>
              </a:ext>
            </a:extLst>
          </p:cNvPr>
          <p:cNvGrpSpPr/>
          <p:nvPr/>
        </p:nvGrpSpPr>
        <p:grpSpPr>
          <a:xfrm>
            <a:off x="0" y="6073794"/>
            <a:ext cx="12192000" cy="784206"/>
            <a:chOff x="2610367" y="5907776"/>
            <a:chExt cx="8852763" cy="9502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36BD31-CC89-4002-839B-2A6F8B85E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 b="71941"/>
            <a:stretch/>
          </p:blipFill>
          <p:spPr>
            <a:xfrm>
              <a:off x="10281409" y="5907776"/>
              <a:ext cx="1181721" cy="876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801A-2AC7-4F2A-9E36-E298FC532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5591774" y="5488906"/>
              <a:ext cx="911546" cy="17811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4A086D-B0D4-4033-B659-5B40647D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52"/>
            <a:stretch/>
          </p:blipFill>
          <p:spPr>
            <a:xfrm rot="16200000">
              <a:off x="3416368" y="5101776"/>
              <a:ext cx="950223" cy="2562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8F6C9C-D75E-4AB4-8D60-9253C6E51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7257770" y="5478603"/>
              <a:ext cx="922827" cy="178117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B6FE2A-6675-41D9-9A72-694C28CE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83" r="46652"/>
            <a:stretch/>
          </p:blipFill>
          <p:spPr>
            <a:xfrm rot="16200000">
              <a:off x="9009615" y="5492300"/>
              <a:ext cx="950223" cy="178117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631BC-F05E-43DE-8A20-0665AE425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" y="26186"/>
            <a:ext cx="759606" cy="759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FB1153-297D-4189-8A17-B8F3619AE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90" y="2149484"/>
            <a:ext cx="4948537" cy="27789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3715AB-A21A-47C6-B829-C1D0E1EDF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9" y="2149483"/>
            <a:ext cx="4948537" cy="27789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93385-3BD5-424F-BE1E-D2D839789931}"/>
              </a:ext>
            </a:extLst>
          </p:cNvPr>
          <p:cNvSpPr txBox="1"/>
          <p:nvPr/>
        </p:nvSpPr>
        <p:spPr>
          <a:xfrm>
            <a:off x="4753948" y="5220190"/>
            <a:ext cx="228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563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408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Gothic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ABCD</cp:lastModifiedBy>
  <cp:revision>33</cp:revision>
  <dcterms:created xsi:type="dcterms:W3CDTF">2021-05-19T05:52:27Z</dcterms:created>
  <dcterms:modified xsi:type="dcterms:W3CDTF">2021-06-19T04:48:08Z</dcterms:modified>
</cp:coreProperties>
</file>