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59" r:id="rId3"/>
    <p:sldId id="260" r:id="rId4"/>
    <p:sldId id="261" r:id="rId5"/>
    <p:sldId id="262" r:id="rId6"/>
    <p:sldId id="274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8" r:id="rId16"/>
    <p:sldId id="277" r:id="rId17"/>
    <p:sldId id="275" r:id="rId18"/>
    <p:sldId id="276" r:id="rId19"/>
    <p:sldId id="279" r:id="rId20"/>
    <p:sldId id="271" r:id="rId21"/>
    <p:sldId id="272" r:id="rId22"/>
    <p:sldId id="280" r:id="rId23"/>
    <p:sldId id="27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33303-D4AC-4EFE-86F0-186A9FFD8077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C59C3-522A-4261-8D23-9451F56AA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20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োো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CB202-FF85-4FA6-B394-1C0767C1D66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86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5ED4-787F-4215-8D58-E18B95C7158B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F2DD-89DA-4650-900E-42AB2E79D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22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5ED4-787F-4215-8D58-E18B95C7158B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F2DD-89DA-4650-900E-42AB2E79D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99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5ED4-787F-4215-8D58-E18B95C7158B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F2DD-89DA-4650-900E-42AB2E79D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5ED4-787F-4215-8D58-E18B95C7158B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F2DD-89DA-4650-900E-42AB2E79D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8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5ED4-787F-4215-8D58-E18B95C7158B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F2DD-89DA-4650-900E-42AB2E79D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1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5ED4-787F-4215-8D58-E18B95C7158B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F2DD-89DA-4650-900E-42AB2E79D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5ED4-787F-4215-8D58-E18B95C7158B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F2DD-89DA-4650-900E-42AB2E79D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99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5ED4-787F-4215-8D58-E18B95C7158B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F2DD-89DA-4650-900E-42AB2E79D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0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5ED4-787F-4215-8D58-E18B95C7158B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F2DD-89DA-4650-900E-42AB2E79D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00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5ED4-787F-4215-8D58-E18B95C7158B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F2DD-89DA-4650-900E-42AB2E79D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82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5ED4-787F-4215-8D58-E18B95C7158B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F2DD-89DA-4650-900E-42AB2E79D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63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45ED4-787F-4215-8D58-E18B95C7158B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FF2DD-89DA-4650-900E-42AB2E79D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5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499" y="273677"/>
            <a:ext cx="7044743" cy="1143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IN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 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71424" y="-260796"/>
            <a:ext cx="5286776" cy="895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3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06063" y="2133600"/>
            <a:ext cx="11668258" cy="449580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>
            <a:off x="1017430" y="2871989"/>
            <a:ext cx="10045521" cy="3284112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সমবায়ের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দরিদ্র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শ্রেণির।তাই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অশিক্ষিত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লোকের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বোঝান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না।সুতারাং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সমবায়ের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মারাত্মক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211651" y="1701085"/>
            <a:ext cx="381000" cy="3048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43041" y="354169"/>
            <a:ext cx="5718220" cy="121920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762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83884" y="271798"/>
            <a:ext cx="6477000" cy="1143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" name="Down Arrow 3"/>
          <p:cNvSpPr/>
          <p:nvPr/>
        </p:nvSpPr>
        <p:spPr>
          <a:xfrm>
            <a:off x="5031884" y="1431299"/>
            <a:ext cx="381000" cy="381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Diagonal Corner Rectangle 4"/>
          <p:cNvSpPr/>
          <p:nvPr/>
        </p:nvSpPr>
        <p:spPr>
          <a:xfrm>
            <a:off x="141668" y="1944710"/>
            <a:ext cx="11887200" cy="4684690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াকদূ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231" y="1944710"/>
            <a:ext cx="5867937" cy="2532979"/>
          </a:xfrm>
          <a:prstGeom prst="rect">
            <a:avLst/>
          </a:prstGeom>
        </p:spPr>
      </p:pic>
      <p:sp>
        <p:nvSpPr>
          <p:cNvPr id="8" name="Flowchart: Terminator 7"/>
          <p:cNvSpPr/>
          <p:nvPr/>
        </p:nvSpPr>
        <p:spPr>
          <a:xfrm>
            <a:off x="141668" y="4505794"/>
            <a:ext cx="11887199" cy="2095500"/>
          </a:xfrm>
          <a:prstGeom prst="flowChartTermina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    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সাধারনত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দরিদ্র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অশিক্ষিত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সমইবায়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সমিতি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সততার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সমভাবে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বিধ্যমান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নির্বাহীদের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সততার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প্রমান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সমিতি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মারাত্তক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সম্মুখিন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59866" y="270590"/>
            <a:ext cx="5525036" cy="112260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সততার</a:t>
            </a:r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099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1266960" y="707831"/>
            <a:ext cx="6172200" cy="1143000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309870" y="1934714"/>
            <a:ext cx="717997" cy="368018"/>
          </a:xfrm>
          <a:prstGeom prst="downArrow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18941" y="2421226"/>
            <a:ext cx="6181858" cy="42557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সমবায়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সমিতি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সমবায়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আইনগত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জটিলতার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কতিপয়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দরিদ্র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দঠন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493950" y="707831"/>
            <a:ext cx="5718220" cy="117761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প্রণালী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861" y="2421227"/>
            <a:ext cx="5473521" cy="425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28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15544" y="283335"/>
            <a:ext cx="6019800" cy="11430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025444" y="1580211"/>
            <a:ext cx="511934" cy="514350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ame Side Corner Rectangle 4"/>
          <p:cNvSpPr/>
          <p:nvPr/>
        </p:nvSpPr>
        <p:spPr>
          <a:xfrm>
            <a:off x="283336" y="2209800"/>
            <a:ext cx="11062952" cy="4487214"/>
          </a:xfrm>
          <a:prstGeom prst="round2SameRect">
            <a:avLst/>
          </a:prstGeom>
          <a:solidFill>
            <a:srgbClr val="46E6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>
            <a:off x="283337" y="2434107"/>
            <a:ext cx="5254041" cy="4121239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পৌছাতে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সমবায়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সমিতির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বেলায়ও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সত্য।কিন্তু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সমবায়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সমিতির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শৃঙ্খলাবোধের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যথেষ্ঠ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পরিলক্ষিত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85275" y="216123"/>
            <a:ext cx="5280338" cy="127742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নিয়মাবর্তিতার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meeting somob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812" y="2537138"/>
            <a:ext cx="5029200" cy="392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71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4886460" y="1803817"/>
            <a:ext cx="1037822" cy="421246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Same Side Corner Rectangle 4"/>
          <p:cNvSpPr/>
          <p:nvPr/>
        </p:nvSpPr>
        <p:spPr>
          <a:xfrm>
            <a:off x="605307" y="2286000"/>
            <a:ext cx="11101589" cy="4572000"/>
          </a:xfrm>
          <a:prstGeom prst="snip2Same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>
            <a:off x="772732" y="2640169"/>
            <a:ext cx="10637950" cy="3966694"/>
          </a:xfrm>
          <a:prstGeom prst="flowChartTermina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সমবায়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সমিতির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হস্তান্তর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হস্তান্তরের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পর্ষদের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অনুমোদন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সমিতির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হস্তান্তরে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বিধিনিষেধ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046668" y="282150"/>
            <a:ext cx="6781800" cy="1285100"/>
          </a:xfrm>
          <a:prstGeom prst="ellipse">
            <a:avLst/>
          </a:prstGeom>
          <a:solidFill>
            <a:srgbClr val="5DE5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4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হস্তান্তরে</a:t>
            </a:r>
            <a:r>
              <a:rPr lang="en-US" sz="4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4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581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4886460" y="1561525"/>
            <a:ext cx="1037822" cy="663538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Same Side Corner Rectangle 4"/>
          <p:cNvSpPr/>
          <p:nvPr/>
        </p:nvSpPr>
        <p:spPr>
          <a:xfrm>
            <a:off x="1" y="2286000"/>
            <a:ext cx="12080382" cy="4572000"/>
          </a:xfrm>
          <a:prstGeom prst="snip2Same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>
            <a:off x="0" y="2346937"/>
            <a:ext cx="6284891" cy="4401594"/>
          </a:xfrm>
          <a:prstGeom prst="flowChartTermina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সমবায়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সমিতির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সমান।কিন্তু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পরিচালক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পছন্দের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লোকদের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সমিতির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বাধাগ্রস্থ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756079" y="173512"/>
            <a:ext cx="5563673" cy="138801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স্বজনপ্রীতি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418" y="2426017"/>
            <a:ext cx="5168720" cy="432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86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4886460" y="1803817"/>
            <a:ext cx="1037822" cy="421246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Same Side Corner Rectangle 4"/>
          <p:cNvSpPr/>
          <p:nvPr/>
        </p:nvSpPr>
        <p:spPr>
          <a:xfrm>
            <a:off x="605307" y="2286000"/>
            <a:ext cx="11101589" cy="4572000"/>
          </a:xfrm>
          <a:prstGeom prst="snip2Same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>
            <a:off x="772731" y="2627290"/>
            <a:ext cx="10740981" cy="3876541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সমবায়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সমিতির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অশিক্ষিত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অদক্ষ।তাই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অপরিহার্য।অথচ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প্রশিক্ষনের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মারাত্মক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পরিলক্ষিত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64406" y="269572"/>
            <a:ext cx="7534139" cy="1323973"/>
          </a:xfrm>
          <a:prstGeom prst="ellipse">
            <a:avLst/>
          </a:prstGeom>
          <a:solidFill>
            <a:srgbClr val="5DE5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প্রশিক্ষনের</a:t>
            </a:r>
            <a:r>
              <a:rPr lang="en-US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826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4886460" y="1803817"/>
            <a:ext cx="1037822" cy="421246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Same Side Corner Rectangle 4"/>
          <p:cNvSpPr/>
          <p:nvPr/>
        </p:nvSpPr>
        <p:spPr>
          <a:xfrm>
            <a:off x="605307" y="2286000"/>
            <a:ext cx="11101589" cy="4572000"/>
          </a:xfrm>
          <a:prstGeom prst="snip2Same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>
            <a:off x="965915" y="2504941"/>
            <a:ext cx="10380372" cy="4134118"/>
          </a:xfrm>
          <a:prstGeom prst="flowChartTermina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সমবায়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সমিতির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অবহেলা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যায়।অনেকে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যৌথ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প্রয়াস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না।কিন্তু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উল্টো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সমিতির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সাফল্যে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বাধাগ্রস্থ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দেফা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51528" y="115910"/>
            <a:ext cx="7405352" cy="16269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কর্তব্যে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শৈথিল্য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916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4886460" y="1803817"/>
            <a:ext cx="1037822" cy="421246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Same Side Corner Rectangle 4"/>
          <p:cNvSpPr/>
          <p:nvPr/>
        </p:nvSpPr>
        <p:spPr>
          <a:xfrm>
            <a:off x="1" y="2286000"/>
            <a:ext cx="11706896" cy="4572000"/>
          </a:xfrm>
          <a:prstGeom prst="snip2Same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>
            <a:off x="1" y="2346938"/>
            <a:ext cx="5937162" cy="4362956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রয়েছে।উক্ত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সর্বক্ষেত্রে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সমবায়ের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চালানো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নয়।তাই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ছোটোই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যায়।কিছু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ক্ষেত্রীটা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একেবারেই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অসম্ভব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32587" y="288181"/>
            <a:ext cx="7559898" cy="131156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সীমাবদ্ধ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70" y="2459866"/>
            <a:ext cx="5215944" cy="425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86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4886460" y="1803817"/>
            <a:ext cx="1037822" cy="421246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Same Side Corner Rectangle 4"/>
          <p:cNvSpPr/>
          <p:nvPr/>
        </p:nvSpPr>
        <p:spPr>
          <a:xfrm>
            <a:off x="70834" y="2286000"/>
            <a:ext cx="11706896" cy="4572000"/>
          </a:xfrm>
          <a:prstGeom prst="snip2Same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>
            <a:off x="222161" y="2432183"/>
            <a:ext cx="5937162" cy="4388714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সমবায়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সমিতির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সম্প্রসারণে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তদারকির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নিয়ন্ত্রণও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বহাল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এরুপ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সমিতির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স্বধীকার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ক্ষুন্ন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648497" y="279027"/>
            <a:ext cx="7276564" cy="131767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49" y="2472743"/>
            <a:ext cx="4881092" cy="426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88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911009" y="2019402"/>
            <a:ext cx="4375991" cy="412420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মোঃ </a:t>
            </a:r>
            <a:r>
              <a:rPr lang="en-US" sz="5400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মিন্টু</a:t>
            </a:r>
            <a:r>
              <a:rPr lang="en-US" sz="5400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মিয়া </a:t>
            </a:r>
          </a:p>
          <a:p>
            <a:pPr algn="ctr"/>
            <a:r>
              <a:rPr lang="en-US" sz="36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প্রভাষক</a:t>
            </a:r>
            <a:endParaRPr lang="en-US" sz="3600" b="1" dirty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en-US" sz="36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ব্যবস্থাপনা</a:t>
            </a:r>
            <a:r>
              <a:rPr lang="en-US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বিভাগ</a:t>
            </a:r>
            <a:endParaRPr lang="en-US" sz="3600" b="1" dirty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en-US" sz="36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গঙ্গানন্দপুর</a:t>
            </a:r>
            <a:r>
              <a:rPr lang="en-US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ডিগ্রী </a:t>
            </a:r>
            <a:r>
              <a:rPr lang="en-US" sz="36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কলেজ</a:t>
            </a:r>
            <a:r>
              <a:rPr lang="en-US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,</a:t>
            </a:r>
          </a:p>
          <a:p>
            <a:pPr algn="ctr"/>
            <a:r>
              <a:rPr lang="bn-BD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ঝিকরগাছা,যশোর</a:t>
            </a:r>
            <a:endParaRPr lang="en-US" sz="3600" b="1" dirty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en-US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01724504635</a:t>
            </a:r>
          </a:p>
          <a:p>
            <a:pPr algn="ctr"/>
            <a:r>
              <a:rPr lang="en-US" sz="28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mintujess@gmai.com</a:t>
            </a:r>
            <a:endParaRPr lang="en-US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2075343"/>
            <a:ext cx="3339877" cy="36396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24200" y="762001"/>
            <a:ext cx="3429000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SG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0024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162300" y="838200"/>
            <a:ext cx="6096000" cy="1066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6019800" y="1905000"/>
            <a:ext cx="457200" cy="381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eparation 4"/>
          <p:cNvSpPr/>
          <p:nvPr/>
        </p:nvSpPr>
        <p:spPr>
          <a:xfrm>
            <a:off x="1828800" y="2438400"/>
            <a:ext cx="8534400" cy="3733800"/>
          </a:xfrm>
          <a:prstGeom prst="flowChartPreparati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home 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1" y="2633662"/>
            <a:ext cx="5029200" cy="1785938"/>
          </a:xfrm>
          <a:prstGeom prst="rect">
            <a:avLst/>
          </a:prstGeom>
        </p:spPr>
      </p:pic>
      <p:sp>
        <p:nvSpPr>
          <p:cNvPr id="7" name="Flowchart: Terminator 6"/>
          <p:cNvSpPr/>
          <p:nvPr/>
        </p:nvSpPr>
        <p:spPr>
          <a:xfrm>
            <a:off x="3581400" y="4572000"/>
            <a:ext cx="5257800" cy="1295400"/>
          </a:xfrm>
          <a:prstGeom prst="flowChartTerminato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সকলের তরে সকলে আমরা----সমবায়ের আলোকে ব্যাখ্যা কর </a:t>
            </a:r>
            <a:r>
              <a:rPr lang="bn-I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34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429000" y="762000"/>
            <a:ext cx="5715000" cy="11430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6172200" y="1981200"/>
            <a:ext cx="457200" cy="457200"/>
          </a:xfrm>
          <a:prstGeom prst="downArrow">
            <a:avLst/>
          </a:prstGeom>
          <a:solidFill>
            <a:srgbClr val="1524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Diagonal Corner Rectangle 4"/>
          <p:cNvSpPr/>
          <p:nvPr/>
        </p:nvSpPr>
        <p:spPr>
          <a:xfrm>
            <a:off x="940159" y="2514600"/>
            <a:ext cx="10457644" cy="4343400"/>
          </a:xfrm>
          <a:prstGeom prst="round2Diag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nip Same Side Corner Rectangle 6"/>
          <p:cNvSpPr/>
          <p:nvPr/>
        </p:nvSpPr>
        <p:spPr>
          <a:xfrm>
            <a:off x="1558344" y="2653048"/>
            <a:ext cx="9234152" cy="4108360"/>
          </a:xfrm>
          <a:prstGeom prst="snip2SameRect">
            <a:avLst/>
          </a:prstGeom>
          <a:solidFill>
            <a:srgbClr val="46E6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নিয়মানুবর্তীতা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অদক্ষ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  <a:p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g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0" y="762000"/>
            <a:ext cx="1828800" cy="1143000"/>
          </a:xfrm>
          <a:prstGeom prst="rect">
            <a:avLst/>
          </a:prstGeom>
        </p:spPr>
      </p:pic>
      <p:pic>
        <p:nvPicPr>
          <p:cNvPr id="9" name="Picture 8" descr="air sho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762000"/>
            <a:ext cx="158115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25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276600" y="609600"/>
            <a:ext cx="6019800" cy="12192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বাড়ির কাজ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81200" y="2209800"/>
            <a:ext cx="7924800" cy="4419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5943600" y="1981200"/>
            <a:ext cx="304800" cy="2286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971800" y="5181600"/>
            <a:ext cx="6629400" cy="137160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ভোক্তা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উৎপাদক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সমবায়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সমিতির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8" name="Picture 7" descr="বোীগ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438400"/>
            <a:ext cx="632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0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07972" y="273140"/>
            <a:ext cx="6400800" cy="1143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i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সহযোগিতা করার জন্য ধন্যবাদ</a:t>
            </a:r>
            <a:endParaRPr lang="en-US" sz="4800" b="1" i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44562" y="-625163"/>
            <a:ext cx="5152623" cy="959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4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743200" y="0"/>
            <a:ext cx="6553200" cy="1752600"/>
          </a:xfrm>
          <a:prstGeom prst="roundRect">
            <a:avLst/>
          </a:prstGeom>
          <a:solidFill>
            <a:srgbClr val="1524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/>
              <a:t>এসো ছবি গুলো লক্ষ্য করি</a:t>
            </a:r>
            <a:endParaRPr lang="en-US" sz="3600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1752600" y="1828800"/>
            <a:ext cx="8610600" cy="472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ko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286000"/>
            <a:ext cx="3581400" cy="3581400"/>
          </a:xfrm>
          <a:prstGeom prst="rect">
            <a:avLst/>
          </a:prstGeom>
        </p:spPr>
      </p:pic>
      <p:pic>
        <p:nvPicPr>
          <p:cNvPr id="6" name="Picture 5" descr="meeting somob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362200"/>
            <a:ext cx="3429000" cy="3505200"/>
          </a:xfrm>
          <a:prstGeom prst="rect">
            <a:avLst/>
          </a:prstGeom>
        </p:spPr>
      </p:pic>
      <p:pic>
        <p:nvPicPr>
          <p:cNvPr id="7" name="Picture 6" descr="ততরপু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0"/>
            <a:ext cx="1252538" cy="1752600"/>
          </a:xfrm>
          <a:prstGeom prst="rect">
            <a:avLst/>
          </a:prstGeom>
        </p:spPr>
      </p:pic>
      <p:pic>
        <p:nvPicPr>
          <p:cNvPr id="8" name="Picture 7" descr="লল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0200" y="1"/>
            <a:ext cx="14478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6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71800" y="685800"/>
            <a:ext cx="6248400" cy="1143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আজকের পাঠ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791200" y="1676400"/>
            <a:ext cx="457200" cy="381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981200" y="2057400"/>
            <a:ext cx="8229600" cy="4495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১ম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অধ্যায়-৬ষ্ঠ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বিষয়-বাংলাদেশে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সমবায়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সমিতির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িিি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685800"/>
            <a:ext cx="1143000" cy="1143000"/>
          </a:xfrm>
          <a:prstGeom prst="rect">
            <a:avLst/>
          </a:prstGeom>
        </p:spPr>
      </p:pic>
      <p:pic>
        <p:nvPicPr>
          <p:cNvPr id="11" name="Picture 10" descr="পুিি্্ে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685800"/>
            <a:ext cx="1176338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1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2867698" y="685801"/>
            <a:ext cx="6629400" cy="1143000"/>
          </a:xfrm>
          <a:prstGeom prst="round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3600" dirty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Out of Learning</a:t>
            </a:r>
          </a:p>
        </p:txBody>
      </p:sp>
      <p:sp>
        <p:nvSpPr>
          <p:cNvPr id="4" name="Down Arrow 3"/>
          <p:cNvSpPr/>
          <p:nvPr/>
        </p:nvSpPr>
        <p:spPr>
          <a:xfrm>
            <a:off x="5791200" y="1600200"/>
            <a:ext cx="457200" cy="38100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Same Side Corner Rectangle 4"/>
          <p:cNvSpPr/>
          <p:nvPr/>
        </p:nvSpPr>
        <p:spPr>
          <a:xfrm>
            <a:off x="811369" y="2070279"/>
            <a:ext cx="10728101" cy="3352800"/>
          </a:xfrm>
          <a:prstGeom prst="snip2SameRect">
            <a:avLst/>
          </a:prstGeom>
          <a:solidFill>
            <a:srgbClr val="46E6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শিক্ষার্থীরা-----</a:t>
            </a:r>
          </a:p>
          <a:p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সমবায় কী তা বলতে পারবে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সমবায়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 করতে পারবে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nok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334001"/>
            <a:ext cx="8382000" cy="1304925"/>
          </a:xfrm>
          <a:prstGeom prst="rect">
            <a:avLst/>
          </a:prstGeom>
        </p:spPr>
      </p:pic>
      <p:pic>
        <p:nvPicPr>
          <p:cNvPr id="8" name="Picture 7" descr="িত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1" y="685801"/>
            <a:ext cx="990600" cy="1152525"/>
          </a:xfrm>
          <a:prstGeom prst="rect">
            <a:avLst/>
          </a:prstGeom>
        </p:spPr>
      </p:pic>
      <p:pic>
        <p:nvPicPr>
          <p:cNvPr id="9" name="Picture 8" descr="দহপ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800" y="685802"/>
            <a:ext cx="1219200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586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esajibi som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322" y="2438401"/>
            <a:ext cx="4630765" cy="2229644"/>
          </a:xfrm>
          <a:blipFill>
            <a:blip r:embed="rId3"/>
            <a:tile tx="0" ty="0" sx="100000" sy="100000" flip="none" algn="tl"/>
          </a:blipFill>
        </p:spPr>
      </p:pic>
      <p:sp>
        <p:nvSpPr>
          <p:cNvPr id="4" name="Rounded Rectangle 3"/>
          <p:cNvSpPr/>
          <p:nvPr/>
        </p:nvSpPr>
        <p:spPr>
          <a:xfrm>
            <a:off x="839546" y="324645"/>
            <a:ext cx="8808349" cy="116124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সমবায়ের ধারণা বা সমবায় কী ?</a:t>
            </a:r>
            <a:endParaRPr lang="en-US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668" y="1905000"/>
            <a:ext cx="12050332" cy="480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41668" y="4406184"/>
            <a:ext cx="12050332" cy="223663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বৈষয়িক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কল্যাণ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উন্নততর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জাপনের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আয়সম্পন্ন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সমমনা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ব্যক্তিগন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পারস্পরিক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প্রচেষ্ঠার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সমবায়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সমিতি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সমবায়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সমিতির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মূলমন্ত্র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-” </a:t>
            </a:r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সকলের 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তরে সকলে আমরা প্রত্যেকে আমরা পরের </a:t>
            </a:r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pesajibi som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89" y="1905000"/>
            <a:ext cx="523575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588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2836338" y="161175"/>
            <a:ext cx="6172200" cy="1219200"/>
          </a:xfrm>
          <a:prstGeom prst="round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সমবায়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943600" y="1524000"/>
            <a:ext cx="457200" cy="457200"/>
          </a:xfrm>
          <a:prstGeom prst="downArrow">
            <a:avLst/>
          </a:prstGeom>
          <a:solidFill>
            <a:srgbClr val="5DE5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ame Side Corner Rectangle 4"/>
          <p:cNvSpPr/>
          <p:nvPr/>
        </p:nvSpPr>
        <p:spPr>
          <a:xfrm>
            <a:off x="530786" y="2062764"/>
            <a:ext cx="11603864" cy="4730842"/>
          </a:xfrm>
          <a:prstGeom prst="round2Same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63262" y="2062764"/>
            <a:ext cx="2331076" cy="1219201"/>
          </a:xfrm>
          <a:prstGeom prst="ellipse">
            <a:avLst/>
          </a:prstGeom>
          <a:solidFill>
            <a:srgbClr val="46E6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অদক্ষ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181081" y="2076449"/>
            <a:ext cx="2400300" cy="102870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পুঁজির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অপর্যাপ্ততা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715000" y="2075374"/>
            <a:ext cx="2286000" cy="121920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33804" y="3603386"/>
            <a:ext cx="2403518" cy="117761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প্রণালী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221059" y="3465452"/>
            <a:ext cx="2320343" cy="127742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নিয়মাবর্তিতার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262870" y="2075374"/>
            <a:ext cx="2086377" cy="112260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সততার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707292" y="3392984"/>
            <a:ext cx="2321083" cy="138801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স্বজনপ্রীতি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70242" y="3386815"/>
            <a:ext cx="2681489" cy="1285100"/>
          </a:xfrm>
          <a:prstGeom prst="ellipse">
            <a:avLst/>
          </a:prstGeom>
          <a:solidFill>
            <a:srgbClr val="5DE5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হস্তান্তরে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77593" y="5034236"/>
            <a:ext cx="2681489" cy="1323973"/>
          </a:xfrm>
          <a:prstGeom prst="ellipse">
            <a:avLst/>
          </a:prstGeom>
          <a:solidFill>
            <a:srgbClr val="5DE5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প্রশিক্ষনের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376277" y="4987610"/>
            <a:ext cx="2681489" cy="1250999"/>
          </a:xfrm>
          <a:prstGeom prst="ellipse">
            <a:avLst/>
          </a:prstGeom>
          <a:solidFill>
            <a:srgbClr val="5DE5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কর্তব্যে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শৈথিল্য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327049" y="5034236"/>
            <a:ext cx="2681489" cy="1311567"/>
          </a:xfrm>
          <a:prstGeom prst="ellipse">
            <a:avLst/>
          </a:prstGeom>
          <a:solidFill>
            <a:srgbClr val="5DE5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সীমাবদ্ধ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137023" y="4987610"/>
            <a:ext cx="2681489" cy="1317670"/>
          </a:xfrm>
          <a:prstGeom prst="ellipse">
            <a:avLst/>
          </a:prstGeom>
          <a:solidFill>
            <a:srgbClr val="5DE5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9037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67000" y="150153"/>
            <a:ext cx="6629400" cy="1143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অদক্ষ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638800" y="1412215"/>
            <a:ext cx="533400" cy="304800"/>
          </a:xfrm>
          <a:prstGeom prst="downArrow">
            <a:avLst/>
          </a:prstGeom>
          <a:solidFill>
            <a:srgbClr val="46E6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60608" y="1828801"/>
            <a:ext cx="11831391" cy="4724399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kot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448" y="2021984"/>
            <a:ext cx="5215944" cy="1745154"/>
          </a:xfrm>
          <a:prstGeom prst="rect">
            <a:avLst/>
          </a:prstGeom>
        </p:spPr>
      </p:pic>
      <p:sp>
        <p:nvSpPr>
          <p:cNvPr id="7" name="Flowchart: Terminator 6"/>
          <p:cNvSpPr/>
          <p:nvPr/>
        </p:nvSpPr>
        <p:spPr>
          <a:xfrm>
            <a:off x="1276081" y="3877682"/>
            <a:ext cx="10097037" cy="2100328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সমবায়ের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সদশ্য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অশিক্ষিত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সমিতির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ব্যবস্থাপনায়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অশিক্ষিত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অর্ধশিক্ষিত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পপপপপ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762000"/>
            <a:ext cx="838200" cy="1143000"/>
          </a:xfrm>
          <a:prstGeom prst="rect">
            <a:avLst/>
          </a:prstGeom>
        </p:spPr>
      </p:pic>
      <p:pic>
        <p:nvPicPr>
          <p:cNvPr id="9" name="Picture 8" descr="download (7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685801"/>
            <a:ext cx="114300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21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5037249" y="1801969"/>
            <a:ext cx="533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93183" y="2362200"/>
            <a:ext cx="11719775" cy="438633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8" name="Picture 7" descr="somob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149" y="2552700"/>
            <a:ext cx="7239000" cy="1790700"/>
          </a:xfrm>
          <a:prstGeom prst="rect">
            <a:avLst/>
          </a:prstGeom>
        </p:spPr>
      </p:pic>
      <p:sp>
        <p:nvSpPr>
          <p:cNvPr id="9" name="Flowchart: Terminator 8"/>
          <p:cNvSpPr/>
          <p:nvPr/>
        </p:nvSpPr>
        <p:spPr>
          <a:xfrm>
            <a:off x="193183" y="4498482"/>
            <a:ext cx="11719775" cy="2147017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সমবায়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সমিতির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পুজির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অপর্যাপ্ততা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স্বল্পবিত্তসম্পন্ন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লোকদের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বিধায়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পুজির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সম্ভম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সমবায়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সমিতি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বঞ্চিত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217313" y="321973"/>
            <a:ext cx="6679842" cy="133189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পুঁজির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অপর্যাপ্ততা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504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582</Words>
  <Application>Microsoft Office PowerPoint</Application>
  <PresentationFormat>Widescreen</PresentationFormat>
  <Paragraphs>71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আজকের ক্লাসে সবাইকে স্বাগতম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Mintu</dc:creator>
  <cp:lastModifiedBy>Mintu</cp:lastModifiedBy>
  <cp:revision>52</cp:revision>
  <dcterms:created xsi:type="dcterms:W3CDTF">2021-06-11T13:42:52Z</dcterms:created>
  <dcterms:modified xsi:type="dcterms:W3CDTF">2021-06-19T13:52:28Z</dcterms:modified>
</cp:coreProperties>
</file>