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  <p:sldMasterId id="2147483745" r:id="rId8"/>
    <p:sldMasterId id="2147483757" r:id="rId9"/>
    <p:sldMasterId id="2147483769" r:id="rId10"/>
    <p:sldMasterId id="2147483781" r:id="rId11"/>
    <p:sldMasterId id="2147483793" r:id="rId12"/>
    <p:sldMasterId id="2147483805" r:id="rId13"/>
    <p:sldMasterId id="2147483817" r:id="rId14"/>
    <p:sldMasterId id="2147483829" r:id="rId15"/>
    <p:sldMasterId id="2147483841" r:id="rId16"/>
    <p:sldMasterId id="2147483853" r:id="rId17"/>
    <p:sldMasterId id="2147483865" r:id="rId18"/>
    <p:sldMasterId id="2147483877" r:id="rId19"/>
    <p:sldMasterId id="2147483889" r:id="rId20"/>
    <p:sldMasterId id="2147483901" r:id="rId21"/>
    <p:sldMasterId id="2147483913" r:id="rId22"/>
    <p:sldMasterId id="2147483937" r:id="rId23"/>
  </p:sldMasterIdLst>
  <p:notesMasterIdLst>
    <p:notesMasterId r:id="rId48"/>
  </p:notesMasterIdLst>
  <p:sldIdLst>
    <p:sldId id="289" r:id="rId24"/>
    <p:sldId id="287" r:id="rId25"/>
    <p:sldId id="261" r:id="rId26"/>
    <p:sldId id="262" r:id="rId27"/>
    <p:sldId id="259" r:id="rId28"/>
    <p:sldId id="263" r:id="rId29"/>
    <p:sldId id="265" r:id="rId30"/>
    <p:sldId id="264" r:id="rId31"/>
    <p:sldId id="266" r:id="rId32"/>
    <p:sldId id="267" r:id="rId33"/>
    <p:sldId id="268" r:id="rId34"/>
    <p:sldId id="269" r:id="rId35"/>
    <p:sldId id="270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4" r:id="rId47"/>
  </p:sldIdLst>
  <p:sldSz cx="13533438" cy="7132638"/>
  <p:notesSz cx="9144000" cy="6858000"/>
  <p:defaultTextStyle>
    <a:defPPr>
      <a:defRPr lang="en-US"/>
    </a:defPPr>
    <a:lvl1pPr marL="0" algn="l" defTabSz="103549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17737" algn="l" defTabSz="103549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35495" algn="l" defTabSz="103549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53184" algn="l" defTabSz="103549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70979" algn="l" defTabSz="103549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588747" algn="l" defTabSz="103549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06459" algn="l" defTabSz="103549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24212" algn="l" defTabSz="103549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41959" algn="l" defTabSz="103549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47">
          <p15:clr>
            <a:srgbClr val="A4A3A4"/>
          </p15:clr>
        </p15:guide>
        <p15:guide id="2" pos="42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24" y="-72"/>
      </p:cViewPr>
      <p:guideLst>
        <p:guide orient="horz" pos="2247"/>
        <p:guide pos="42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45C51-9E77-440A-A04E-C16A14C9EE27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33600" y="514350"/>
            <a:ext cx="4876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0483D-0E36-45CB-A040-DEBAD8CA9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1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54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17737" algn="l" defTabSz="10354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35495" algn="l" defTabSz="10354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53184" algn="l" defTabSz="10354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70979" algn="l" defTabSz="10354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88747" algn="l" defTabSz="10354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106459" algn="l" defTabSz="10354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624212" algn="l" defTabSz="10354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141959" algn="l" defTabSz="10354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8AA07-5223-4790-80DD-9EF3D90512D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33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3600" y="514350"/>
            <a:ext cx="4876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/>
              <a:t>এই সংস্থার কী</a:t>
            </a:r>
            <a:r>
              <a:rPr lang="bn-BD" baseline="0"/>
              <a:t> কাজ, কীকী উদ্দেশ্য তা নিয়ে আলোচনা করতে পারেন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04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3600" y="514350"/>
            <a:ext cx="4876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04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3600" y="514350"/>
            <a:ext cx="4876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সময় ৬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49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3600" y="514350"/>
            <a:ext cx="4876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সময় ৭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05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2013" y="514350"/>
            <a:ext cx="48799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3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3600" y="514350"/>
            <a:ext cx="4876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ছবি</a:t>
            </a:r>
            <a:r>
              <a:rPr lang="bn-BD" baseline="0" dirty="0"/>
              <a:t> দেখিয়ে </a:t>
            </a:r>
            <a:r>
              <a:rPr lang="bn-BD" dirty="0"/>
              <a:t>শিক্ষার্থীদের</a:t>
            </a:r>
            <a:r>
              <a:rPr lang="bn-BD" baseline="0" dirty="0"/>
              <a:t> দ্বারা উত্তর নেওয়ার চেষ্টা করতে হবে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3600" y="514350"/>
            <a:ext cx="4876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3600" y="514350"/>
            <a:ext cx="4876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2420973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3600" y="514350"/>
            <a:ext cx="4876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33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3600" y="514350"/>
            <a:ext cx="4876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সময়  ৫ মি.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595557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3600" y="514350"/>
            <a:ext cx="4876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শিক্ষক</a:t>
            </a:r>
            <a:r>
              <a:rPr lang="bn-BD" baseline="0" dirty="0"/>
              <a:t> বই থেকে আরও কিছু প্রশ্ন করতে পারেন 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31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3600" y="514350"/>
            <a:ext cx="4876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শিক্ষক</a:t>
            </a:r>
            <a:r>
              <a:rPr lang="bn-BD" baseline="0" dirty="0"/>
              <a:t> বই থেকে আরও কিছু প্রশ্ন করতে পারেন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35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3600" y="514350"/>
            <a:ext cx="48768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0483D-0E36-45CB-A040-DEBAD8CA92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5963" y="2215742"/>
            <a:ext cx="11501977" cy="15288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887" y="4041829"/>
            <a:ext cx="9474129" cy="18227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7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5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3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6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1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5679-95CB-44CC-ACD7-4CD5D500C53E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708-3220-4B29-8599-2047D79C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1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5679-95CB-44CC-ACD7-4CD5D500C53E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708-3220-4B29-8599-2047D79C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8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1746" y="554975"/>
            <a:ext cx="2932244" cy="546835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654" y="554972"/>
            <a:ext cx="8796735" cy="546835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2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68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850" tIns="58433" rIns="116850" bIns="58433" anchor="ctr"/>
          <a:lstStyle/>
          <a:p>
            <a:pPr algn="ctr" defTabSz="116842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544" y="451743"/>
            <a:ext cx="12294366" cy="323346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850" tIns="58433" rIns="116850" bIns="58433" anchor="ctr"/>
          <a:lstStyle/>
          <a:p>
            <a:pPr algn="ctr" defTabSz="116842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336" y="1893098"/>
            <a:ext cx="11503423" cy="1902037"/>
          </a:xfrm>
        </p:spPr>
        <p:txBody>
          <a:bodyPr lIns="58433" rIns="58433" bIns="58433"/>
          <a:lstStyle>
            <a:lvl1pPr algn="r">
              <a:defRPr sz="5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69336" y="3832605"/>
            <a:ext cx="11503423" cy="951018"/>
          </a:xfrm>
        </p:spPr>
        <p:txBody>
          <a:bodyPr lIns="233693" tIns="0"/>
          <a:lstStyle>
            <a:lvl1pPr marL="46737" indent="0" algn="r">
              <a:spcBef>
                <a:spcPts val="0"/>
              </a:spcBef>
              <a:buNone/>
              <a:defRPr sz="2600">
                <a:solidFill>
                  <a:schemeClr val="bg2">
                    <a:shade val="25000"/>
                  </a:schemeClr>
                </a:solidFill>
              </a:defRPr>
            </a:lvl1pPr>
            <a:lvl2pPr marL="584286" indent="0" algn="ctr">
              <a:buNone/>
            </a:lvl2pPr>
            <a:lvl3pPr marL="1168423" indent="0" algn="ctr">
              <a:buNone/>
            </a:lvl3pPr>
            <a:lvl4pPr marL="1752615" indent="0" algn="ctr">
              <a:buNone/>
            </a:lvl4pPr>
            <a:lvl5pPr marL="2336817" indent="0" algn="ctr">
              <a:buNone/>
            </a:lvl5pPr>
            <a:lvl6pPr marL="2921020" indent="0" algn="ctr">
              <a:buNone/>
            </a:lvl6pPr>
            <a:lvl7pPr marL="3505227" indent="0" algn="ctr">
              <a:buNone/>
            </a:lvl7pPr>
            <a:lvl8pPr marL="4089430" indent="0" algn="ctr">
              <a:buNone/>
            </a:lvl8pPr>
            <a:lvl9pPr marL="4673625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35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35" y="551787"/>
            <a:ext cx="12112427" cy="435566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1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20" y="342568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850" tIns="58433" rIns="116850" bIns="58433" anchor="ctr"/>
          <a:lstStyle/>
          <a:p>
            <a:pPr algn="ctr" defTabSz="116842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544" y="451555"/>
            <a:ext cx="12294366" cy="451518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850" tIns="58433" rIns="116850" bIns="58433" anchor="ctr"/>
          <a:lstStyle/>
          <a:p>
            <a:pPr algn="ctr" defTabSz="116842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61" y="5125992"/>
            <a:ext cx="12112427" cy="703753"/>
          </a:xfrm>
        </p:spPr>
        <p:txBody>
          <a:bodyPr lIns="116850" bIns="0" anchor="b"/>
          <a:lstStyle>
            <a:lvl1pPr algn="l">
              <a:buNone/>
              <a:defRPr sz="4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361" y="5849920"/>
            <a:ext cx="12112427" cy="437469"/>
          </a:xfrm>
        </p:spPr>
        <p:txBody>
          <a:bodyPr lIns="151894" tIns="0" anchor="t"/>
          <a:lstStyle>
            <a:lvl1pPr marL="0" marR="46737" indent="0" algn="l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59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098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35" y="5183050"/>
            <a:ext cx="12112427" cy="109367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713" y="602642"/>
            <a:ext cx="5819378" cy="823886"/>
          </a:xfrm>
        </p:spPr>
        <p:txBody>
          <a:bodyPr lIns="186921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5372" y="602642"/>
            <a:ext cx="5819378" cy="823886"/>
          </a:xfrm>
        </p:spPr>
        <p:txBody>
          <a:bodyPr lIns="175267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98713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372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1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557" y="158503"/>
            <a:ext cx="13082324" cy="681563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850" tIns="58433" rIns="116850" bIns="58433" anchor="ctr"/>
          <a:lstStyle/>
          <a:p>
            <a:pPr algn="ctr" defTabSz="116842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593" y="554761"/>
            <a:ext cx="4398368" cy="951018"/>
          </a:xfrm>
        </p:spPr>
        <p:txBody>
          <a:bodyPr anchor="b"/>
          <a:lstStyle>
            <a:lvl1pPr algn="l">
              <a:buNone/>
              <a:defRPr sz="28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97690" y="1505784"/>
            <a:ext cx="4398368" cy="4374551"/>
          </a:xfrm>
        </p:spPr>
        <p:txBody>
          <a:bodyPr lIns="116850"/>
          <a:lstStyle>
            <a:lvl1pPr marL="23384" marR="23384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863" y="967396"/>
            <a:ext cx="6846876" cy="4913597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400">
                <a:solidFill>
                  <a:schemeClr val="tx1"/>
                </a:solidFill>
              </a:defRPr>
            </a:lvl2pPr>
            <a:lvl3pPr>
              <a:defRPr sz="3100">
                <a:solidFill>
                  <a:schemeClr val="tx1"/>
                </a:solidFill>
              </a:defRPr>
            </a:lvl3pPr>
            <a:lvl4pPr>
              <a:defRPr sz="2600">
                <a:solidFill>
                  <a:schemeClr val="tx1"/>
                </a:solidFill>
              </a:defRPr>
            </a:lvl4pPr>
            <a:lvl5pPr>
              <a:defRPr sz="2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8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68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850" tIns="58433" rIns="116850" bIns="58433" anchor="ctr"/>
          <a:lstStyle/>
          <a:p>
            <a:pPr algn="ctr" defTabSz="116842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473414" y="451548"/>
            <a:ext cx="3440496" cy="451733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850" tIns="58433" rIns="116850" bIns="58433" anchor="ctr"/>
          <a:lstStyle/>
          <a:p>
            <a:pPr algn="ctr" defTabSz="116842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76" y="5212771"/>
            <a:ext cx="12180095" cy="1093671"/>
          </a:xfrm>
        </p:spPr>
        <p:txBody>
          <a:bodyPr anchor="t"/>
          <a:lstStyle>
            <a:lvl1pPr algn="l">
              <a:buNone/>
              <a:defRPr sz="4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565233" y="554764"/>
            <a:ext cx="3315693" cy="4380134"/>
          </a:xfrm>
        </p:spPr>
        <p:txBody>
          <a:bodyPr lIns="116850"/>
          <a:lstStyle>
            <a:lvl1pPr marL="58433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05" y="453219"/>
            <a:ext cx="8769668" cy="451733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1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985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2104" y="285639"/>
            <a:ext cx="3045385" cy="60858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5950" y="285639"/>
            <a:ext cx="8962650" cy="60858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5679-95CB-44CC-ACD7-4CD5D500C53E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708-3220-4B29-8599-2047D79C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35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535" y="551787"/>
            <a:ext cx="12112427" cy="4355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7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1746" y="554967"/>
            <a:ext cx="2932244" cy="546835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646" y="554964"/>
            <a:ext cx="8796735" cy="546835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59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906" tIns="58460" rIns="116906" bIns="58460" anchor="ctr"/>
          <a:lstStyle/>
          <a:p>
            <a:pPr algn="ctr" defTabSz="116897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544" y="451734"/>
            <a:ext cx="12294366" cy="323346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906" tIns="58460" rIns="116906" bIns="58460" anchor="ctr"/>
          <a:lstStyle/>
          <a:p>
            <a:pPr algn="ctr" defTabSz="116897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327" y="1893098"/>
            <a:ext cx="11503423" cy="1902037"/>
          </a:xfrm>
        </p:spPr>
        <p:txBody>
          <a:bodyPr lIns="58460" rIns="58460" bIns="58460"/>
          <a:lstStyle>
            <a:lvl1pPr algn="r">
              <a:defRPr sz="5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69327" y="3832605"/>
            <a:ext cx="11503423" cy="951018"/>
          </a:xfrm>
        </p:spPr>
        <p:txBody>
          <a:bodyPr lIns="233803" tIns="0"/>
          <a:lstStyle>
            <a:lvl1pPr marL="46758" indent="0" algn="r">
              <a:spcBef>
                <a:spcPts val="0"/>
              </a:spcBef>
              <a:buNone/>
              <a:defRPr sz="2600">
                <a:solidFill>
                  <a:schemeClr val="bg2">
                    <a:shade val="25000"/>
                  </a:schemeClr>
                </a:solidFill>
              </a:defRPr>
            </a:lvl1pPr>
            <a:lvl2pPr marL="584557" indent="0" algn="ctr">
              <a:buNone/>
            </a:lvl2pPr>
            <a:lvl3pPr marL="1168973" indent="0" algn="ctr">
              <a:buNone/>
            </a:lvl3pPr>
            <a:lvl4pPr marL="1753443" indent="0" algn="ctr">
              <a:buNone/>
            </a:lvl4pPr>
            <a:lvl5pPr marL="2337919" indent="0" algn="ctr">
              <a:buNone/>
            </a:lvl5pPr>
            <a:lvl6pPr marL="2922398" indent="0" algn="ctr">
              <a:buNone/>
            </a:lvl6pPr>
            <a:lvl7pPr marL="3506882" indent="0" algn="ctr">
              <a:buNone/>
            </a:lvl7pPr>
            <a:lvl8pPr marL="4091360" indent="0" algn="ctr">
              <a:buNone/>
            </a:lvl8pPr>
            <a:lvl9pPr marL="467583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26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26" y="551778"/>
            <a:ext cx="12112427" cy="435566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20" y="342559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906" tIns="58460" rIns="116906" bIns="58460" anchor="ctr"/>
          <a:lstStyle/>
          <a:p>
            <a:pPr algn="ctr" defTabSz="116897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544" y="451555"/>
            <a:ext cx="12294366" cy="451518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906" tIns="58460" rIns="116906" bIns="58460" anchor="ctr"/>
          <a:lstStyle/>
          <a:p>
            <a:pPr algn="ctr" defTabSz="116897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52" y="5125992"/>
            <a:ext cx="12112427" cy="703753"/>
          </a:xfrm>
        </p:spPr>
        <p:txBody>
          <a:bodyPr lIns="116906" bIns="0" anchor="b"/>
          <a:lstStyle>
            <a:lvl1pPr algn="l">
              <a:buNone/>
              <a:defRPr sz="4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352" y="5849911"/>
            <a:ext cx="12112427" cy="437469"/>
          </a:xfrm>
        </p:spPr>
        <p:txBody>
          <a:bodyPr lIns="151966" tIns="0" anchor="t"/>
          <a:lstStyle>
            <a:lvl1pPr marL="0" marR="46758" indent="0" algn="l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59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098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26" y="5183050"/>
            <a:ext cx="12112427" cy="109367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713" y="602642"/>
            <a:ext cx="5819378" cy="823886"/>
          </a:xfrm>
        </p:spPr>
        <p:txBody>
          <a:bodyPr lIns="187011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5372" y="602642"/>
            <a:ext cx="5819378" cy="823886"/>
          </a:xfrm>
        </p:spPr>
        <p:txBody>
          <a:bodyPr lIns="175350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98713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372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3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557" y="158503"/>
            <a:ext cx="13082324" cy="681563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906" tIns="58460" rIns="116906" bIns="58460" anchor="ctr"/>
          <a:lstStyle/>
          <a:p>
            <a:pPr algn="ctr" defTabSz="116897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8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593" y="554761"/>
            <a:ext cx="4398368" cy="951018"/>
          </a:xfrm>
        </p:spPr>
        <p:txBody>
          <a:bodyPr anchor="b"/>
          <a:lstStyle>
            <a:lvl1pPr algn="l">
              <a:buNone/>
              <a:defRPr sz="28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97690" y="1505784"/>
            <a:ext cx="4398368" cy="4374551"/>
          </a:xfrm>
        </p:spPr>
        <p:txBody>
          <a:bodyPr lIns="116906"/>
          <a:lstStyle>
            <a:lvl1pPr marL="23395" marR="23395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863" y="967396"/>
            <a:ext cx="6846876" cy="4913597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400">
                <a:solidFill>
                  <a:schemeClr val="tx1"/>
                </a:solidFill>
              </a:defRPr>
            </a:lvl2pPr>
            <a:lvl3pPr>
              <a:defRPr sz="3100">
                <a:solidFill>
                  <a:schemeClr val="tx1"/>
                </a:solidFill>
              </a:defRPr>
            </a:lvl3pPr>
            <a:lvl4pPr>
              <a:defRPr sz="2600">
                <a:solidFill>
                  <a:schemeClr val="tx1"/>
                </a:solidFill>
              </a:defRPr>
            </a:lvl4pPr>
            <a:lvl5pPr>
              <a:defRPr sz="2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6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2" y="237756"/>
            <a:ext cx="12926169" cy="6657129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8" name="Straight Arrow Connector 7"/>
          <p:cNvCxnSpPr/>
          <p:nvPr userDrawn="1"/>
        </p:nvCxnSpPr>
        <p:spPr>
          <a:xfrm>
            <a:off x="6419939" y="1188775"/>
            <a:ext cx="56135" cy="39625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n 8"/>
          <p:cNvSpPr/>
          <p:nvPr userDrawn="1"/>
        </p:nvSpPr>
        <p:spPr>
          <a:xfrm>
            <a:off x="6014012" y="1188775"/>
            <a:ext cx="867528" cy="554761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551" tIns="51776" rIns="103551" bIns="51776"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 userDrawn="1"/>
        </p:nvSpPr>
        <p:spPr>
          <a:xfrm>
            <a:off x="6011463" y="5072099"/>
            <a:ext cx="928765" cy="792515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551" tIns="51776" rIns="103551" bIns="51776"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 userDrawn="1"/>
        </p:nvCxnSpPr>
        <p:spPr>
          <a:xfrm>
            <a:off x="7113730" y="1664282"/>
            <a:ext cx="0" cy="3407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n 12"/>
          <p:cNvSpPr/>
          <p:nvPr userDrawn="1"/>
        </p:nvSpPr>
        <p:spPr>
          <a:xfrm>
            <a:off x="6774375" y="1664282"/>
            <a:ext cx="780776" cy="39625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551" tIns="51776" rIns="103551" bIns="51776"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 userDrawn="1"/>
        </p:nvSpPr>
        <p:spPr>
          <a:xfrm>
            <a:off x="6940455" y="4834344"/>
            <a:ext cx="694023" cy="6340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551" tIns="51776" rIns="103551" bIns="5177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59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906" tIns="58460" rIns="116906" bIns="58460" anchor="ctr"/>
          <a:lstStyle/>
          <a:p>
            <a:pPr algn="ctr" defTabSz="116897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473414" y="451548"/>
            <a:ext cx="3440496" cy="451733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906" tIns="58460" rIns="116906" bIns="58460" anchor="ctr"/>
          <a:lstStyle/>
          <a:p>
            <a:pPr algn="ctr" defTabSz="116897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76" y="5212771"/>
            <a:ext cx="12180095" cy="1093671"/>
          </a:xfrm>
        </p:spPr>
        <p:txBody>
          <a:bodyPr anchor="t"/>
          <a:lstStyle>
            <a:lvl1pPr algn="l">
              <a:buNone/>
              <a:defRPr sz="4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565224" y="554764"/>
            <a:ext cx="3315693" cy="4380134"/>
          </a:xfrm>
        </p:spPr>
        <p:txBody>
          <a:bodyPr lIns="116906"/>
          <a:lstStyle>
            <a:lvl1pPr marL="5846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05" y="453219"/>
            <a:ext cx="8769668" cy="451733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1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4547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26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526" y="551778"/>
            <a:ext cx="12112427" cy="4355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8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1746" y="554958"/>
            <a:ext cx="2932244" cy="546835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637" y="554955"/>
            <a:ext cx="8796735" cy="546835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49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966" tIns="58490" rIns="116966" bIns="58490" anchor="ctr"/>
          <a:lstStyle/>
          <a:p>
            <a:pPr algn="ctr" defTabSz="116958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544" y="451724"/>
            <a:ext cx="12294366" cy="323346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966" tIns="58490" rIns="116966" bIns="58490" anchor="ctr"/>
          <a:lstStyle/>
          <a:p>
            <a:pPr algn="ctr" defTabSz="116958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317" y="1893098"/>
            <a:ext cx="11503423" cy="1902037"/>
          </a:xfrm>
        </p:spPr>
        <p:txBody>
          <a:bodyPr lIns="58490" rIns="58490" bIns="58490"/>
          <a:lstStyle>
            <a:lvl1pPr algn="r">
              <a:defRPr sz="5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69317" y="3832605"/>
            <a:ext cx="11503423" cy="951018"/>
          </a:xfrm>
        </p:spPr>
        <p:txBody>
          <a:bodyPr lIns="233926" tIns="0"/>
          <a:lstStyle>
            <a:lvl1pPr marL="46781" indent="0" algn="r">
              <a:spcBef>
                <a:spcPts val="0"/>
              </a:spcBef>
              <a:buNone/>
              <a:defRPr sz="2600">
                <a:solidFill>
                  <a:schemeClr val="bg2">
                    <a:shade val="25000"/>
                  </a:schemeClr>
                </a:solidFill>
              </a:defRPr>
            </a:lvl1pPr>
            <a:lvl2pPr marL="584859" indent="0" algn="ctr">
              <a:buNone/>
            </a:lvl2pPr>
            <a:lvl3pPr marL="1169584" indent="0" algn="ctr">
              <a:buNone/>
            </a:lvl3pPr>
            <a:lvl4pPr marL="1754363" indent="0" algn="ctr">
              <a:buNone/>
            </a:lvl4pPr>
            <a:lvl5pPr marL="2339146" indent="0" algn="ctr">
              <a:buNone/>
            </a:lvl5pPr>
            <a:lvl6pPr marL="2923931" indent="0" algn="ctr">
              <a:buNone/>
            </a:lvl6pPr>
            <a:lvl7pPr marL="3508721" indent="0" algn="ctr">
              <a:buNone/>
            </a:lvl7pPr>
            <a:lvl8pPr marL="4093507" indent="0" algn="ctr">
              <a:buNone/>
            </a:lvl8pPr>
            <a:lvl9pPr marL="4678282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16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16" y="551768"/>
            <a:ext cx="12112427" cy="435566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3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20" y="342549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966" tIns="58490" rIns="116966" bIns="58490" anchor="ctr"/>
          <a:lstStyle/>
          <a:p>
            <a:pPr algn="ctr" defTabSz="116958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544" y="451555"/>
            <a:ext cx="12294366" cy="451518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966" tIns="58490" rIns="116966" bIns="58490" anchor="ctr"/>
          <a:lstStyle/>
          <a:p>
            <a:pPr algn="ctr" defTabSz="116958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42" y="5125992"/>
            <a:ext cx="12112427" cy="703753"/>
          </a:xfrm>
        </p:spPr>
        <p:txBody>
          <a:bodyPr lIns="116966" bIns="0" anchor="b"/>
          <a:lstStyle>
            <a:lvl1pPr algn="l">
              <a:buNone/>
              <a:defRPr sz="4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342" y="5849901"/>
            <a:ext cx="12112427" cy="437469"/>
          </a:xfrm>
        </p:spPr>
        <p:txBody>
          <a:bodyPr lIns="152046" tIns="0" anchor="t"/>
          <a:lstStyle>
            <a:lvl1pPr marL="0" marR="46781" indent="0" algn="l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5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59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098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16" y="5183050"/>
            <a:ext cx="12112427" cy="109367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713" y="602642"/>
            <a:ext cx="5819378" cy="823886"/>
          </a:xfrm>
        </p:spPr>
        <p:txBody>
          <a:bodyPr lIns="187110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5372" y="602642"/>
            <a:ext cx="5819378" cy="823886"/>
          </a:xfrm>
        </p:spPr>
        <p:txBody>
          <a:bodyPr lIns="175441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98713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372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8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557" y="158503"/>
            <a:ext cx="13082324" cy="681563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966" tIns="58490" rIns="116966" bIns="58490" anchor="ctr"/>
          <a:lstStyle/>
          <a:p>
            <a:pPr algn="ctr" defTabSz="116958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4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350" y="342606"/>
            <a:ext cx="12627739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196" tIns="60631" rIns="121196" bIns="60631" anchor="ctr"/>
          <a:lstStyle/>
          <a:p>
            <a:pPr algn="ctr" defTabSz="121241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544" y="451781"/>
            <a:ext cx="12294366" cy="323346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196" tIns="60631" rIns="121196" bIns="60631" anchor="ctr"/>
          <a:lstStyle/>
          <a:p>
            <a:pPr algn="ctr" defTabSz="121241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373" y="1893099"/>
            <a:ext cx="11503423" cy="1902037"/>
          </a:xfrm>
        </p:spPr>
        <p:txBody>
          <a:bodyPr lIns="60631" rIns="60631" bIns="60631"/>
          <a:lstStyle>
            <a:lvl1pPr algn="r">
              <a:defRPr sz="61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69373" y="3832605"/>
            <a:ext cx="11503423" cy="951018"/>
          </a:xfrm>
        </p:spPr>
        <p:txBody>
          <a:bodyPr lIns="242485" tIns="0"/>
          <a:lstStyle>
            <a:lvl1pPr marL="48508" indent="0" algn="r">
              <a:spcBef>
                <a:spcPts val="0"/>
              </a:spcBef>
              <a:buNone/>
              <a:defRPr sz="2700">
                <a:solidFill>
                  <a:schemeClr val="bg2">
                    <a:shade val="25000"/>
                  </a:schemeClr>
                </a:solidFill>
              </a:defRPr>
            </a:lvl1pPr>
            <a:lvl2pPr marL="606206" indent="0" algn="ctr">
              <a:buNone/>
            </a:lvl2pPr>
            <a:lvl3pPr marL="1212415" indent="0" algn="ctr">
              <a:buNone/>
            </a:lvl3pPr>
            <a:lvl4pPr marL="1818622" indent="0" algn="ctr">
              <a:buNone/>
            </a:lvl4pPr>
            <a:lvl5pPr marL="2424829" indent="0" algn="ctr">
              <a:buNone/>
            </a:lvl5pPr>
            <a:lvl6pPr marL="3031060" indent="0" algn="ctr">
              <a:buNone/>
            </a:lvl6pPr>
            <a:lvl7pPr marL="3637255" indent="0" algn="ctr">
              <a:buNone/>
            </a:lvl7pPr>
            <a:lvl8pPr marL="4243463" indent="0" algn="ctr">
              <a:buNone/>
            </a:lvl8pPr>
            <a:lvl9pPr marL="4849667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593" y="554761"/>
            <a:ext cx="4398368" cy="951018"/>
          </a:xfrm>
        </p:spPr>
        <p:txBody>
          <a:bodyPr anchor="b"/>
          <a:lstStyle>
            <a:lvl1pPr algn="l">
              <a:buNone/>
              <a:defRPr sz="28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97690" y="1505784"/>
            <a:ext cx="4398368" cy="4374551"/>
          </a:xfrm>
        </p:spPr>
        <p:txBody>
          <a:bodyPr lIns="116966"/>
          <a:lstStyle>
            <a:lvl1pPr marL="23406" marR="23406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863" y="967396"/>
            <a:ext cx="6846876" cy="4913597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400">
                <a:solidFill>
                  <a:schemeClr val="tx1"/>
                </a:solidFill>
              </a:defRPr>
            </a:lvl2pPr>
            <a:lvl3pPr>
              <a:defRPr sz="3100">
                <a:solidFill>
                  <a:schemeClr val="tx1"/>
                </a:solidFill>
              </a:defRPr>
            </a:lvl3pPr>
            <a:lvl4pPr>
              <a:defRPr sz="2600">
                <a:solidFill>
                  <a:schemeClr val="tx1"/>
                </a:solidFill>
              </a:defRPr>
            </a:lvl4pPr>
            <a:lvl5pPr>
              <a:defRPr sz="2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8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49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966" tIns="58490" rIns="116966" bIns="58490" anchor="ctr"/>
          <a:lstStyle/>
          <a:p>
            <a:pPr algn="ctr" defTabSz="116958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473414" y="451548"/>
            <a:ext cx="3440496" cy="451733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966" tIns="58490" rIns="116966" bIns="58490" anchor="ctr"/>
          <a:lstStyle/>
          <a:p>
            <a:pPr algn="ctr" defTabSz="116958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76" y="5212771"/>
            <a:ext cx="12180095" cy="1093671"/>
          </a:xfrm>
        </p:spPr>
        <p:txBody>
          <a:bodyPr anchor="t"/>
          <a:lstStyle>
            <a:lvl1pPr algn="l">
              <a:buNone/>
              <a:defRPr sz="4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565214" y="554764"/>
            <a:ext cx="3315693" cy="4380134"/>
          </a:xfrm>
        </p:spPr>
        <p:txBody>
          <a:bodyPr lIns="116966"/>
          <a:lstStyle>
            <a:lvl1pPr marL="5849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05" y="453219"/>
            <a:ext cx="8769668" cy="451733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1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502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16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516" y="551768"/>
            <a:ext cx="12112427" cy="4355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3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1746" y="554948"/>
            <a:ext cx="2932244" cy="546835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627" y="554945"/>
            <a:ext cx="8796735" cy="546835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0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38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034" tIns="58523" rIns="117034" bIns="58523" anchor="ctr"/>
          <a:lstStyle/>
          <a:p>
            <a:pPr algn="ctr" defTabSz="117025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544" y="451713"/>
            <a:ext cx="12294366" cy="323346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034" tIns="58523" rIns="117034" bIns="58523" anchor="ctr"/>
          <a:lstStyle/>
          <a:p>
            <a:pPr algn="ctr" defTabSz="117025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306" y="1893098"/>
            <a:ext cx="11503423" cy="1902037"/>
          </a:xfrm>
        </p:spPr>
        <p:txBody>
          <a:bodyPr lIns="58523" rIns="58523" bIns="58523"/>
          <a:lstStyle>
            <a:lvl1pPr algn="r">
              <a:defRPr sz="5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69306" y="3832605"/>
            <a:ext cx="11503423" cy="951018"/>
          </a:xfrm>
        </p:spPr>
        <p:txBody>
          <a:bodyPr lIns="234060" tIns="0"/>
          <a:lstStyle>
            <a:lvl1pPr marL="46808" indent="0" algn="r">
              <a:spcBef>
                <a:spcPts val="0"/>
              </a:spcBef>
              <a:buNone/>
              <a:defRPr sz="2600">
                <a:solidFill>
                  <a:schemeClr val="bg2">
                    <a:shade val="25000"/>
                  </a:schemeClr>
                </a:solidFill>
              </a:defRPr>
            </a:lvl1pPr>
            <a:lvl2pPr marL="585190" indent="0" algn="ctr">
              <a:buNone/>
            </a:lvl2pPr>
            <a:lvl3pPr marL="1170258" indent="0" algn="ctr">
              <a:buNone/>
            </a:lvl3pPr>
            <a:lvl4pPr marL="1755375" indent="0" algn="ctr">
              <a:buNone/>
            </a:lvl4pPr>
            <a:lvl5pPr marL="2340496" indent="0" algn="ctr">
              <a:buNone/>
            </a:lvl5pPr>
            <a:lvl6pPr marL="2925618" indent="0" algn="ctr">
              <a:buNone/>
            </a:lvl6pPr>
            <a:lvl7pPr marL="3510745" indent="0" algn="ctr">
              <a:buNone/>
            </a:lvl7pPr>
            <a:lvl8pPr marL="4095868" indent="0" algn="ctr">
              <a:buNone/>
            </a:lvl8pPr>
            <a:lvl9pPr marL="4680981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05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05" y="551757"/>
            <a:ext cx="12112427" cy="435566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20" y="342538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034" tIns="58523" rIns="117034" bIns="58523" anchor="ctr"/>
          <a:lstStyle/>
          <a:p>
            <a:pPr algn="ctr" defTabSz="117025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544" y="451555"/>
            <a:ext cx="12294366" cy="451518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034" tIns="58523" rIns="117034" bIns="58523" anchor="ctr"/>
          <a:lstStyle/>
          <a:p>
            <a:pPr algn="ctr" defTabSz="117025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1" y="5125992"/>
            <a:ext cx="12112427" cy="703753"/>
          </a:xfrm>
        </p:spPr>
        <p:txBody>
          <a:bodyPr lIns="117034" bIns="0" anchor="b"/>
          <a:lstStyle>
            <a:lvl1pPr algn="l">
              <a:buNone/>
              <a:defRPr sz="4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331" y="5849890"/>
            <a:ext cx="12112427" cy="437469"/>
          </a:xfrm>
        </p:spPr>
        <p:txBody>
          <a:bodyPr lIns="152134" tIns="0" anchor="t"/>
          <a:lstStyle>
            <a:lvl1pPr marL="0" marR="46808" indent="0" algn="l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4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59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098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3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05" y="5183050"/>
            <a:ext cx="12112427" cy="109367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713" y="602642"/>
            <a:ext cx="5819378" cy="823886"/>
          </a:xfrm>
        </p:spPr>
        <p:txBody>
          <a:bodyPr lIns="187220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5372" y="602642"/>
            <a:ext cx="5819378" cy="823886"/>
          </a:xfrm>
        </p:spPr>
        <p:txBody>
          <a:bodyPr lIns="175542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98713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372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3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2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72" y="5183051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72" y="551825"/>
            <a:ext cx="12112427" cy="435566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3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557" y="158503"/>
            <a:ext cx="13082324" cy="681563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034" tIns="58523" rIns="117034" bIns="58523" anchor="ctr"/>
          <a:lstStyle/>
          <a:p>
            <a:pPr algn="ctr" defTabSz="117025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1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593" y="554761"/>
            <a:ext cx="4398368" cy="951018"/>
          </a:xfrm>
        </p:spPr>
        <p:txBody>
          <a:bodyPr anchor="b"/>
          <a:lstStyle>
            <a:lvl1pPr algn="l">
              <a:buNone/>
              <a:defRPr sz="28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97690" y="1505784"/>
            <a:ext cx="4398368" cy="4374551"/>
          </a:xfrm>
        </p:spPr>
        <p:txBody>
          <a:bodyPr lIns="117034"/>
          <a:lstStyle>
            <a:lvl1pPr marL="23419" marR="23419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863" y="967396"/>
            <a:ext cx="6846876" cy="4913597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400">
                <a:solidFill>
                  <a:schemeClr val="tx1"/>
                </a:solidFill>
              </a:defRPr>
            </a:lvl2pPr>
            <a:lvl3pPr>
              <a:defRPr sz="3100">
                <a:solidFill>
                  <a:schemeClr val="tx1"/>
                </a:solidFill>
              </a:defRPr>
            </a:lvl3pPr>
            <a:lvl4pPr>
              <a:defRPr sz="2600">
                <a:solidFill>
                  <a:schemeClr val="tx1"/>
                </a:solidFill>
              </a:defRPr>
            </a:lvl4pPr>
            <a:lvl5pPr>
              <a:defRPr sz="2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8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38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034" tIns="58523" rIns="117034" bIns="58523" anchor="ctr"/>
          <a:lstStyle/>
          <a:p>
            <a:pPr algn="ctr" defTabSz="117025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473414" y="451548"/>
            <a:ext cx="3440496" cy="451733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034" tIns="58523" rIns="117034" bIns="58523" anchor="ctr"/>
          <a:lstStyle/>
          <a:p>
            <a:pPr algn="ctr" defTabSz="117025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76" y="5212771"/>
            <a:ext cx="12180095" cy="1093671"/>
          </a:xfrm>
        </p:spPr>
        <p:txBody>
          <a:bodyPr anchor="t"/>
          <a:lstStyle>
            <a:lvl1pPr algn="l">
              <a:buNone/>
              <a:defRPr sz="4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565203" y="554764"/>
            <a:ext cx="3315693" cy="4380134"/>
          </a:xfrm>
        </p:spPr>
        <p:txBody>
          <a:bodyPr lIns="117034"/>
          <a:lstStyle>
            <a:lvl1pPr marL="58523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05" y="453219"/>
            <a:ext cx="8769668" cy="451733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1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09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05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505" y="551757"/>
            <a:ext cx="12112427" cy="4355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0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1746" y="554937"/>
            <a:ext cx="2932244" cy="546835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616" y="554934"/>
            <a:ext cx="8796735" cy="546835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26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106" tIns="58559" rIns="117106" bIns="58559" anchor="ctr"/>
          <a:lstStyle/>
          <a:p>
            <a:pPr algn="ctr" defTabSz="117099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544" y="451701"/>
            <a:ext cx="12294366" cy="323346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106" tIns="58559" rIns="117106" bIns="58559" anchor="ctr"/>
          <a:lstStyle/>
          <a:p>
            <a:pPr algn="ctr" defTabSz="117099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294" y="1893098"/>
            <a:ext cx="11503423" cy="1902037"/>
          </a:xfrm>
        </p:spPr>
        <p:txBody>
          <a:bodyPr lIns="58559" rIns="58559" bIns="58559"/>
          <a:lstStyle>
            <a:lvl1pPr algn="r">
              <a:defRPr sz="5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69294" y="3832605"/>
            <a:ext cx="11503423" cy="951018"/>
          </a:xfrm>
        </p:spPr>
        <p:txBody>
          <a:bodyPr lIns="234208" tIns="0"/>
          <a:lstStyle>
            <a:lvl1pPr marL="46838" indent="0" algn="r">
              <a:spcBef>
                <a:spcPts val="0"/>
              </a:spcBef>
              <a:buNone/>
              <a:defRPr sz="2600">
                <a:solidFill>
                  <a:schemeClr val="bg2">
                    <a:shade val="25000"/>
                  </a:schemeClr>
                </a:solidFill>
              </a:defRPr>
            </a:lvl1pPr>
            <a:lvl2pPr marL="585552" indent="0" algn="ctr">
              <a:buNone/>
            </a:lvl2pPr>
            <a:lvl3pPr marL="1170993" indent="0" algn="ctr">
              <a:buNone/>
            </a:lvl3pPr>
            <a:lvl4pPr marL="1756480" indent="0" algn="ctr">
              <a:buNone/>
            </a:lvl4pPr>
            <a:lvl5pPr marL="2341972" indent="0" algn="ctr">
              <a:buNone/>
            </a:lvl5pPr>
            <a:lvl6pPr marL="2927459" indent="0" algn="ctr">
              <a:buNone/>
            </a:lvl6pPr>
            <a:lvl7pPr marL="3512956" indent="0" algn="ctr">
              <a:buNone/>
            </a:lvl7pPr>
            <a:lvl8pPr marL="4098447" indent="0" algn="ctr">
              <a:buNone/>
            </a:lvl8pPr>
            <a:lvl9pPr marL="4683928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6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93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93" y="551745"/>
            <a:ext cx="12112427" cy="435566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9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20" y="342526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106" tIns="58559" rIns="117106" bIns="58559" anchor="ctr"/>
          <a:lstStyle/>
          <a:p>
            <a:pPr algn="ctr" defTabSz="117099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544" y="451555"/>
            <a:ext cx="12294366" cy="451518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106" tIns="58559" rIns="117106" bIns="58559" anchor="ctr"/>
          <a:lstStyle/>
          <a:p>
            <a:pPr algn="ctr" defTabSz="117099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19" y="5125992"/>
            <a:ext cx="12112427" cy="703753"/>
          </a:xfrm>
        </p:spPr>
        <p:txBody>
          <a:bodyPr lIns="117106" bIns="0" anchor="b"/>
          <a:lstStyle>
            <a:lvl1pPr algn="l">
              <a:buNone/>
              <a:defRPr sz="4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319" y="5849878"/>
            <a:ext cx="12112427" cy="437469"/>
          </a:xfrm>
        </p:spPr>
        <p:txBody>
          <a:bodyPr lIns="152230" tIns="0" anchor="t"/>
          <a:lstStyle>
            <a:lvl1pPr marL="0" marR="46838" indent="0" algn="l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8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59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098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93" y="5183050"/>
            <a:ext cx="12112427" cy="109367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713" y="602642"/>
            <a:ext cx="5819378" cy="823886"/>
          </a:xfrm>
        </p:spPr>
        <p:txBody>
          <a:bodyPr lIns="187340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5372" y="602642"/>
            <a:ext cx="5819378" cy="823886"/>
          </a:xfrm>
        </p:spPr>
        <p:txBody>
          <a:bodyPr lIns="175652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98713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372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350" y="342606"/>
            <a:ext cx="12627739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196" tIns="60631" rIns="121196" bIns="60631" anchor="ctr"/>
          <a:lstStyle/>
          <a:p>
            <a:pPr algn="ctr" defTabSz="121241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544" y="451557"/>
            <a:ext cx="12294366" cy="451518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196" tIns="60631" rIns="121196" bIns="60631" anchor="ctr"/>
          <a:lstStyle/>
          <a:p>
            <a:pPr algn="ctr" defTabSz="121241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98" y="5125997"/>
            <a:ext cx="12112427" cy="703753"/>
          </a:xfrm>
        </p:spPr>
        <p:txBody>
          <a:bodyPr lIns="121196" bIns="0" anchor="b"/>
          <a:lstStyle>
            <a:lvl1pPr algn="l">
              <a:buNone/>
              <a:defRPr sz="48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398" y="5849957"/>
            <a:ext cx="12112427" cy="437469"/>
          </a:xfrm>
        </p:spPr>
        <p:txBody>
          <a:bodyPr lIns="157648" tIns="0" anchor="t"/>
          <a:lstStyle>
            <a:lvl1pPr marL="0" marR="48508" indent="0" algn="l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9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557" y="158503"/>
            <a:ext cx="13082324" cy="681563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106" tIns="58559" rIns="117106" bIns="58559" anchor="ctr"/>
          <a:lstStyle/>
          <a:p>
            <a:pPr algn="ctr" defTabSz="117099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593" y="554761"/>
            <a:ext cx="4398368" cy="951018"/>
          </a:xfrm>
        </p:spPr>
        <p:txBody>
          <a:bodyPr anchor="b"/>
          <a:lstStyle>
            <a:lvl1pPr algn="l">
              <a:buNone/>
              <a:defRPr sz="28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97690" y="1505784"/>
            <a:ext cx="4398368" cy="4374551"/>
          </a:xfrm>
        </p:spPr>
        <p:txBody>
          <a:bodyPr lIns="117106"/>
          <a:lstStyle>
            <a:lvl1pPr marL="23433" marR="23433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863" y="967396"/>
            <a:ext cx="6846876" cy="4913597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400">
                <a:solidFill>
                  <a:schemeClr val="tx1"/>
                </a:solidFill>
              </a:defRPr>
            </a:lvl2pPr>
            <a:lvl3pPr>
              <a:defRPr sz="3100">
                <a:solidFill>
                  <a:schemeClr val="tx1"/>
                </a:solidFill>
              </a:defRPr>
            </a:lvl3pPr>
            <a:lvl4pPr>
              <a:defRPr sz="2600">
                <a:solidFill>
                  <a:schemeClr val="tx1"/>
                </a:solidFill>
              </a:defRPr>
            </a:lvl4pPr>
            <a:lvl5pPr>
              <a:defRPr sz="2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5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26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106" tIns="58559" rIns="117106" bIns="58559" anchor="ctr"/>
          <a:lstStyle/>
          <a:p>
            <a:pPr algn="ctr" defTabSz="117099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473414" y="451548"/>
            <a:ext cx="3440496" cy="451733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106" tIns="58559" rIns="117106" bIns="58559" anchor="ctr"/>
          <a:lstStyle/>
          <a:p>
            <a:pPr algn="ctr" defTabSz="117099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76" y="5212771"/>
            <a:ext cx="12180095" cy="1093671"/>
          </a:xfrm>
        </p:spPr>
        <p:txBody>
          <a:bodyPr anchor="t"/>
          <a:lstStyle>
            <a:lvl1pPr algn="l">
              <a:buNone/>
              <a:defRPr sz="4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565191" y="554764"/>
            <a:ext cx="3315693" cy="4380134"/>
          </a:xfrm>
        </p:spPr>
        <p:txBody>
          <a:bodyPr lIns="117106"/>
          <a:lstStyle>
            <a:lvl1pPr marL="58559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05" y="453219"/>
            <a:ext cx="8769668" cy="451733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1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4931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93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493" y="551745"/>
            <a:ext cx="12112427" cy="4355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1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1746" y="554925"/>
            <a:ext cx="2932244" cy="546835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604" y="554922"/>
            <a:ext cx="8796735" cy="546835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2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13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186" tIns="58598" rIns="117186" bIns="58598" anchor="ctr"/>
          <a:lstStyle/>
          <a:p>
            <a:pPr algn="ctr" defTabSz="117179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544" y="451688"/>
            <a:ext cx="12294366" cy="323346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186" tIns="58598" rIns="117186" bIns="58598" anchor="ctr"/>
          <a:lstStyle/>
          <a:p>
            <a:pPr algn="ctr" defTabSz="117179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281" y="1893098"/>
            <a:ext cx="11503423" cy="1902037"/>
          </a:xfrm>
        </p:spPr>
        <p:txBody>
          <a:bodyPr lIns="58598" rIns="58598" bIns="58598"/>
          <a:lstStyle>
            <a:lvl1pPr algn="r">
              <a:defRPr sz="5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69281" y="3832605"/>
            <a:ext cx="11503423" cy="951018"/>
          </a:xfrm>
        </p:spPr>
        <p:txBody>
          <a:bodyPr lIns="234367" tIns="0"/>
          <a:lstStyle>
            <a:lvl1pPr marL="46870" indent="0" algn="r">
              <a:spcBef>
                <a:spcPts val="0"/>
              </a:spcBef>
              <a:buNone/>
              <a:defRPr sz="2600">
                <a:solidFill>
                  <a:schemeClr val="bg2">
                    <a:shade val="25000"/>
                  </a:schemeClr>
                </a:solidFill>
              </a:defRPr>
            </a:lvl1pPr>
            <a:lvl2pPr marL="585943" indent="0" algn="ctr">
              <a:buNone/>
            </a:lvl2pPr>
            <a:lvl3pPr marL="1171790" indent="0" algn="ctr">
              <a:buNone/>
            </a:lvl3pPr>
            <a:lvl4pPr marL="1757677" indent="0" algn="ctr">
              <a:buNone/>
            </a:lvl4pPr>
            <a:lvl5pPr marL="2343570" indent="0" algn="ctr">
              <a:buNone/>
            </a:lvl5pPr>
            <a:lvl6pPr marL="2929454" indent="0" algn="ctr">
              <a:buNone/>
            </a:lvl6pPr>
            <a:lvl7pPr marL="3515353" indent="0" algn="ctr">
              <a:buNone/>
            </a:lvl7pPr>
            <a:lvl8pPr marL="4101242" indent="0" algn="ctr">
              <a:buNone/>
            </a:lvl8pPr>
            <a:lvl9pPr marL="4687122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80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80" y="551732"/>
            <a:ext cx="12112427" cy="435566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2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20" y="342513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186" tIns="58598" rIns="117186" bIns="58598" anchor="ctr"/>
          <a:lstStyle/>
          <a:p>
            <a:pPr algn="ctr" defTabSz="117179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544" y="451555"/>
            <a:ext cx="12294366" cy="451518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186" tIns="58598" rIns="117186" bIns="58598" anchor="ctr"/>
          <a:lstStyle/>
          <a:p>
            <a:pPr algn="ctr" defTabSz="117179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06" y="5125992"/>
            <a:ext cx="12112427" cy="703753"/>
          </a:xfrm>
        </p:spPr>
        <p:txBody>
          <a:bodyPr lIns="117186" bIns="0" anchor="b"/>
          <a:lstStyle>
            <a:lvl1pPr algn="l">
              <a:buNone/>
              <a:defRPr sz="4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306" y="5849865"/>
            <a:ext cx="12112427" cy="437469"/>
          </a:xfrm>
        </p:spPr>
        <p:txBody>
          <a:bodyPr lIns="152334" tIns="0" anchor="t"/>
          <a:lstStyle>
            <a:lvl1pPr marL="0" marR="46870" indent="0" algn="l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59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098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2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59" y="551591"/>
            <a:ext cx="5819378" cy="4564888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098" y="551591"/>
            <a:ext cx="5819378" cy="4564888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80" y="5183050"/>
            <a:ext cx="12112427" cy="109367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713" y="602642"/>
            <a:ext cx="5819378" cy="823886"/>
          </a:xfrm>
        </p:spPr>
        <p:txBody>
          <a:bodyPr lIns="187469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5372" y="602642"/>
            <a:ext cx="5819378" cy="823886"/>
          </a:xfrm>
        </p:spPr>
        <p:txBody>
          <a:bodyPr lIns="175772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98713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372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557" y="158503"/>
            <a:ext cx="13082324" cy="681563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186" tIns="58598" rIns="117186" bIns="58598" anchor="ctr"/>
          <a:lstStyle/>
          <a:p>
            <a:pPr algn="ctr" defTabSz="117179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593" y="554761"/>
            <a:ext cx="4398368" cy="951018"/>
          </a:xfrm>
        </p:spPr>
        <p:txBody>
          <a:bodyPr anchor="b"/>
          <a:lstStyle>
            <a:lvl1pPr algn="l">
              <a:buNone/>
              <a:defRPr sz="28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97690" y="1505784"/>
            <a:ext cx="4398368" cy="4374551"/>
          </a:xfrm>
        </p:spPr>
        <p:txBody>
          <a:bodyPr lIns="117186"/>
          <a:lstStyle>
            <a:lvl1pPr marL="23448" marR="23448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863" y="967396"/>
            <a:ext cx="6846876" cy="4913597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400">
                <a:solidFill>
                  <a:schemeClr val="tx1"/>
                </a:solidFill>
              </a:defRPr>
            </a:lvl2pPr>
            <a:lvl3pPr>
              <a:defRPr sz="3100">
                <a:solidFill>
                  <a:schemeClr val="tx1"/>
                </a:solidFill>
              </a:defRPr>
            </a:lvl3pPr>
            <a:lvl4pPr>
              <a:defRPr sz="2600">
                <a:solidFill>
                  <a:schemeClr val="tx1"/>
                </a:solidFill>
              </a:defRPr>
            </a:lvl4pPr>
            <a:lvl5pPr>
              <a:defRPr sz="2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5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13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186" tIns="58598" rIns="117186" bIns="58598" anchor="ctr"/>
          <a:lstStyle/>
          <a:p>
            <a:pPr algn="ctr" defTabSz="117179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473414" y="451548"/>
            <a:ext cx="3440496" cy="451733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186" tIns="58598" rIns="117186" bIns="58598" anchor="ctr"/>
          <a:lstStyle/>
          <a:p>
            <a:pPr algn="ctr" defTabSz="117179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76" y="5212771"/>
            <a:ext cx="12180095" cy="1093671"/>
          </a:xfrm>
        </p:spPr>
        <p:txBody>
          <a:bodyPr anchor="t"/>
          <a:lstStyle>
            <a:lvl1pPr algn="l">
              <a:buNone/>
              <a:defRPr sz="4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565178" y="554764"/>
            <a:ext cx="3315693" cy="4380134"/>
          </a:xfrm>
        </p:spPr>
        <p:txBody>
          <a:bodyPr lIns="117186"/>
          <a:lstStyle>
            <a:lvl1pPr marL="58598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05" y="453219"/>
            <a:ext cx="8769668" cy="451733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1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4364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80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480" y="551732"/>
            <a:ext cx="12112427" cy="4355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6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1746" y="554912"/>
            <a:ext cx="2932244" cy="546835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591" y="554909"/>
            <a:ext cx="8796735" cy="546835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499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72" tIns="58641" rIns="117272" bIns="58641" anchor="ctr"/>
          <a:lstStyle/>
          <a:p>
            <a:pPr algn="ctr" defTabSz="1172649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544" y="451674"/>
            <a:ext cx="12294366" cy="323346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72" tIns="58641" rIns="117272" bIns="58641" anchor="ctr"/>
          <a:lstStyle/>
          <a:p>
            <a:pPr algn="ctr" defTabSz="1172649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267" y="1893098"/>
            <a:ext cx="11503423" cy="1902037"/>
          </a:xfrm>
        </p:spPr>
        <p:txBody>
          <a:bodyPr lIns="58641" rIns="58641" bIns="58641"/>
          <a:lstStyle>
            <a:lvl1pPr algn="r">
              <a:defRPr sz="5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69267" y="3832605"/>
            <a:ext cx="11503423" cy="951018"/>
          </a:xfrm>
        </p:spPr>
        <p:txBody>
          <a:bodyPr lIns="234539" tIns="0"/>
          <a:lstStyle>
            <a:lvl1pPr marL="46903" indent="0" algn="r">
              <a:spcBef>
                <a:spcPts val="0"/>
              </a:spcBef>
              <a:buNone/>
              <a:defRPr sz="2600">
                <a:solidFill>
                  <a:schemeClr val="bg2">
                    <a:shade val="25000"/>
                  </a:schemeClr>
                </a:solidFill>
              </a:defRPr>
            </a:lvl1pPr>
            <a:lvl2pPr marL="586365" indent="0" algn="ctr">
              <a:buNone/>
            </a:lvl2pPr>
            <a:lvl3pPr marL="1172649" indent="0" algn="ctr">
              <a:buNone/>
            </a:lvl3pPr>
            <a:lvl4pPr marL="1758968" indent="0" algn="ctr">
              <a:buNone/>
            </a:lvl4pPr>
            <a:lvl5pPr marL="2345292" indent="0" algn="ctr">
              <a:buNone/>
            </a:lvl5pPr>
            <a:lvl6pPr marL="2931607" indent="0" algn="ctr">
              <a:buNone/>
            </a:lvl6pPr>
            <a:lvl7pPr marL="3517936" indent="0" algn="ctr">
              <a:buNone/>
            </a:lvl7pPr>
            <a:lvl8pPr marL="4104254" indent="0" algn="ctr">
              <a:buNone/>
            </a:lvl8pPr>
            <a:lvl9pPr marL="4690565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66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66" y="551718"/>
            <a:ext cx="12112427" cy="435566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3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20" y="342499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72" tIns="58641" rIns="117272" bIns="58641" anchor="ctr"/>
          <a:lstStyle/>
          <a:p>
            <a:pPr algn="ctr" defTabSz="1172649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544" y="451555"/>
            <a:ext cx="12294366" cy="451518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72" tIns="58641" rIns="117272" bIns="58641" anchor="ctr"/>
          <a:lstStyle/>
          <a:p>
            <a:pPr algn="ctr" defTabSz="1172649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92" y="5125992"/>
            <a:ext cx="12112427" cy="703753"/>
          </a:xfrm>
        </p:spPr>
        <p:txBody>
          <a:bodyPr lIns="117272" bIns="0" anchor="b"/>
          <a:lstStyle>
            <a:lvl1pPr algn="l">
              <a:buNone/>
              <a:defRPr sz="4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92" y="5849851"/>
            <a:ext cx="12112427" cy="437469"/>
          </a:xfrm>
        </p:spPr>
        <p:txBody>
          <a:bodyPr lIns="152446" tIns="0" anchor="t"/>
          <a:lstStyle>
            <a:lvl1pPr marL="0" marR="46903" indent="0" algn="l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6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72" y="5183051"/>
            <a:ext cx="12112427" cy="109367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712" y="602647"/>
            <a:ext cx="5819378" cy="823886"/>
          </a:xfrm>
        </p:spPr>
        <p:txBody>
          <a:bodyPr lIns="194014" anchor="ctr"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5373" y="602647"/>
            <a:ext cx="5819378" cy="823886"/>
          </a:xfrm>
        </p:spPr>
        <p:txBody>
          <a:bodyPr lIns="181880" anchor="ctr"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98712" y="1505779"/>
            <a:ext cx="5819378" cy="3629720"/>
          </a:xfrm>
        </p:spPr>
        <p:txBody>
          <a:bodyPr anchor="t"/>
          <a:lstStyle>
            <a:lvl1pPr algn="l">
              <a:defRPr sz="3200"/>
            </a:lvl1pPr>
            <a:lvl2pPr algn="l">
              <a:defRPr sz="2700"/>
            </a:lvl2pPr>
            <a:lvl3pPr algn="l">
              <a:defRPr sz="24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373" y="1505779"/>
            <a:ext cx="5819378" cy="3629720"/>
          </a:xfrm>
        </p:spPr>
        <p:txBody>
          <a:bodyPr anchor="t"/>
          <a:lstStyle>
            <a:lvl1pPr algn="l">
              <a:defRPr sz="3200"/>
            </a:lvl1pPr>
            <a:lvl2pPr algn="l">
              <a:defRPr sz="2700"/>
            </a:lvl2pPr>
            <a:lvl3pPr algn="l">
              <a:defRPr sz="24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59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098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6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66" y="5183050"/>
            <a:ext cx="12112427" cy="109367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713" y="602642"/>
            <a:ext cx="5819378" cy="823886"/>
          </a:xfrm>
        </p:spPr>
        <p:txBody>
          <a:bodyPr lIns="187609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5372" y="602642"/>
            <a:ext cx="5819378" cy="823886"/>
          </a:xfrm>
        </p:spPr>
        <p:txBody>
          <a:bodyPr lIns="175901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98713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372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0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8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557" y="158503"/>
            <a:ext cx="13082324" cy="681563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72" tIns="58641" rIns="117272" bIns="58641" anchor="ctr"/>
          <a:lstStyle/>
          <a:p>
            <a:pPr algn="ctr" defTabSz="1172649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593" y="554761"/>
            <a:ext cx="4398368" cy="951018"/>
          </a:xfrm>
        </p:spPr>
        <p:txBody>
          <a:bodyPr anchor="b"/>
          <a:lstStyle>
            <a:lvl1pPr algn="l">
              <a:buNone/>
              <a:defRPr sz="28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97690" y="1505784"/>
            <a:ext cx="4398368" cy="4374551"/>
          </a:xfrm>
        </p:spPr>
        <p:txBody>
          <a:bodyPr lIns="117272"/>
          <a:lstStyle>
            <a:lvl1pPr marL="23464" marR="23464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863" y="967396"/>
            <a:ext cx="6846876" cy="4913597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400">
                <a:solidFill>
                  <a:schemeClr val="tx1"/>
                </a:solidFill>
              </a:defRPr>
            </a:lvl2pPr>
            <a:lvl3pPr>
              <a:defRPr sz="3100">
                <a:solidFill>
                  <a:schemeClr val="tx1"/>
                </a:solidFill>
              </a:defRPr>
            </a:lvl3pPr>
            <a:lvl4pPr>
              <a:defRPr sz="2600">
                <a:solidFill>
                  <a:schemeClr val="tx1"/>
                </a:solidFill>
              </a:defRPr>
            </a:lvl4pPr>
            <a:lvl5pPr>
              <a:defRPr sz="2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7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499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72" tIns="58641" rIns="117272" bIns="58641" anchor="ctr"/>
          <a:lstStyle/>
          <a:p>
            <a:pPr algn="ctr" defTabSz="1172649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473414" y="451548"/>
            <a:ext cx="3440496" cy="451733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72" tIns="58641" rIns="117272" bIns="58641" anchor="ctr"/>
          <a:lstStyle/>
          <a:p>
            <a:pPr algn="ctr" defTabSz="1172649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76" y="5212771"/>
            <a:ext cx="12180095" cy="1093671"/>
          </a:xfrm>
        </p:spPr>
        <p:txBody>
          <a:bodyPr anchor="t"/>
          <a:lstStyle>
            <a:lvl1pPr algn="l">
              <a:buNone/>
              <a:defRPr sz="4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565164" y="554764"/>
            <a:ext cx="3315693" cy="4380134"/>
          </a:xfrm>
        </p:spPr>
        <p:txBody>
          <a:bodyPr lIns="117272"/>
          <a:lstStyle>
            <a:lvl1pPr marL="58641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05" y="453219"/>
            <a:ext cx="8769668" cy="451733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1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71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66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466" y="551718"/>
            <a:ext cx="12112427" cy="4355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9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1746" y="554898"/>
            <a:ext cx="2932244" cy="546835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577" y="554895"/>
            <a:ext cx="8796735" cy="546835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8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484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64" tIns="58686" rIns="117364" bIns="58686" anchor="ctr"/>
          <a:lstStyle/>
          <a:p>
            <a:pPr algn="ctr" defTabSz="117357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544" y="451659"/>
            <a:ext cx="12294366" cy="323346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64" tIns="58686" rIns="117364" bIns="58686" anchor="ctr"/>
          <a:lstStyle/>
          <a:p>
            <a:pPr algn="ctr" defTabSz="117357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252" y="1893098"/>
            <a:ext cx="11503423" cy="1902037"/>
          </a:xfrm>
        </p:spPr>
        <p:txBody>
          <a:bodyPr lIns="58686" rIns="58686" bIns="58686"/>
          <a:lstStyle>
            <a:lvl1pPr algn="r">
              <a:defRPr sz="5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69252" y="3832605"/>
            <a:ext cx="11503423" cy="951018"/>
          </a:xfrm>
        </p:spPr>
        <p:txBody>
          <a:bodyPr lIns="234722" tIns="0"/>
          <a:lstStyle>
            <a:lvl1pPr marL="46941" indent="0" algn="r">
              <a:spcBef>
                <a:spcPts val="0"/>
              </a:spcBef>
              <a:buNone/>
              <a:defRPr sz="2600">
                <a:solidFill>
                  <a:schemeClr val="bg2">
                    <a:shade val="25000"/>
                  </a:schemeClr>
                </a:solidFill>
              </a:defRPr>
            </a:lvl1pPr>
            <a:lvl2pPr marL="586817" indent="0" algn="ctr">
              <a:buNone/>
            </a:lvl2pPr>
            <a:lvl3pPr marL="1173570" indent="0" algn="ctr">
              <a:buNone/>
            </a:lvl3pPr>
            <a:lvl4pPr marL="1760352" indent="0" algn="ctr">
              <a:buNone/>
            </a:lvl4pPr>
            <a:lvl5pPr marL="2347137" indent="0" algn="ctr">
              <a:buNone/>
            </a:lvl5pPr>
            <a:lvl6pPr marL="2933914" indent="0" algn="ctr">
              <a:buNone/>
            </a:lvl6pPr>
            <a:lvl7pPr marL="3520704" indent="0" algn="ctr">
              <a:buNone/>
            </a:lvl7pPr>
            <a:lvl8pPr marL="4107483" indent="0" algn="ctr">
              <a:buNone/>
            </a:lvl8pPr>
            <a:lvl9pPr marL="4694255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51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51" y="551703"/>
            <a:ext cx="12112427" cy="435566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8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20" y="342484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64" tIns="58686" rIns="117364" bIns="58686" anchor="ctr"/>
          <a:lstStyle/>
          <a:p>
            <a:pPr algn="ctr" defTabSz="117357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544" y="451555"/>
            <a:ext cx="12294366" cy="451518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64" tIns="58686" rIns="117364" bIns="58686" anchor="ctr"/>
          <a:lstStyle/>
          <a:p>
            <a:pPr algn="ctr" defTabSz="117357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77" y="5125992"/>
            <a:ext cx="12112427" cy="703753"/>
          </a:xfrm>
        </p:spPr>
        <p:txBody>
          <a:bodyPr lIns="117364" bIns="0" anchor="b"/>
          <a:lstStyle>
            <a:lvl1pPr algn="l">
              <a:buNone/>
              <a:defRPr sz="4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77" y="5849836"/>
            <a:ext cx="12112427" cy="437469"/>
          </a:xfrm>
        </p:spPr>
        <p:txBody>
          <a:bodyPr lIns="152566" tIns="0" anchor="t"/>
          <a:lstStyle>
            <a:lvl1pPr marL="0" marR="46941" indent="0" algn="l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59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098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4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51" y="5183050"/>
            <a:ext cx="12112427" cy="109367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713" y="602642"/>
            <a:ext cx="5819378" cy="823886"/>
          </a:xfrm>
        </p:spPr>
        <p:txBody>
          <a:bodyPr lIns="187758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5372" y="602642"/>
            <a:ext cx="5819378" cy="823886"/>
          </a:xfrm>
        </p:spPr>
        <p:txBody>
          <a:bodyPr lIns="176040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98713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372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5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0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557" y="158503"/>
            <a:ext cx="13082324" cy="681563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64" tIns="58686" rIns="117364" bIns="58686" anchor="ctr"/>
          <a:lstStyle/>
          <a:p>
            <a:pPr algn="ctr" defTabSz="117357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2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593" y="554761"/>
            <a:ext cx="4398368" cy="951018"/>
          </a:xfrm>
        </p:spPr>
        <p:txBody>
          <a:bodyPr anchor="b"/>
          <a:lstStyle>
            <a:lvl1pPr algn="l">
              <a:buNone/>
              <a:defRPr sz="28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97690" y="1505784"/>
            <a:ext cx="4398368" cy="4374551"/>
          </a:xfrm>
        </p:spPr>
        <p:txBody>
          <a:bodyPr lIns="117364"/>
          <a:lstStyle>
            <a:lvl1pPr marL="23481" marR="23481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863" y="967396"/>
            <a:ext cx="6846876" cy="4913597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400">
                <a:solidFill>
                  <a:schemeClr val="tx1"/>
                </a:solidFill>
              </a:defRPr>
            </a:lvl2pPr>
            <a:lvl3pPr>
              <a:defRPr sz="3100">
                <a:solidFill>
                  <a:schemeClr val="tx1"/>
                </a:solidFill>
              </a:defRPr>
            </a:lvl3pPr>
            <a:lvl4pPr>
              <a:defRPr sz="2600">
                <a:solidFill>
                  <a:schemeClr val="tx1"/>
                </a:solidFill>
              </a:defRPr>
            </a:lvl4pPr>
            <a:lvl5pPr>
              <a:defRPr sz="2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4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484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64" tIns="58686" rIns="117364" bIns="58686" anchor="ctr"/>
          <a:lstStyle/>
          <a:p>
            <a:pPr algn="ctr" defTabSz="117357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473414" y="451548"/>
            <a:ext cx="3440496" cy="451733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64" tIns="58686" rIns="117364" bIns="58686" anchor="ctr"/>
          <a:lstStyle/>
          <a:p>
            <a:pPr algn="ctr" defTabSz="117357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76" y="5212771"/>
            <a:ext cx="12180095" cy="1093671"/>
          </a:xfrm>
        </p:spPr>
        <p:txBody>
          <a:bodyPr anchor="t"/>
          <a:lstStyle>
            <a:lvl1pPr algn="l">
              <a:buNone/>
              <a:defRPr sz="4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565149" y="554764"/>
            <a:ext cx="3315693" cy="4380134"/>
          </a:xfrm>
        </p:spPr>
        <p:txBody>
          <a:bodyPr lIns="117364"/>
          <a:lstStyle>
            <a:lvl1pPr marL="58686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05" y="453219"/>
            <a:ext cx="8769668" cy="451733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1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371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51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451" y="551703"/>
            <a:ext cx="12112427" cy="4355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2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1746" y="554883"/>
            <a:ext cx="2932244" cy="546835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562" y="554880"/>
            <a:ext cx="8796735" cy="546835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6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468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460" tIns="58734" rIns="117460" bIns="58734" anchor="ctr"/>
          <a:lstStyle/>
          <a:p>
            <a:pPr algn="ctr" defTabSz="1174555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544" y="451643"/>
            <a:ext cx="12294366" cy="323346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460" tIns="58734" rIns="117460" bIns="58734" anchor="ctr"/>
          <a:lstStyle/>
          <a:p>
            <a:pPr algn="ctr" defTabSz="1174555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236" y="1893098"/>
            <a:ext cx="11503423" cy="1902037"/>
          </a:xfrm>
        </p:spPr>
        <p:txBody>
          <a:bodyPr lIns="58734" rIns="58734" bIns="58734"/>
          <a:lstStyle>
            <a:lvl1pPr algn="r">
              <a:defRPr sz="5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69236" y="3832605"/>
            <a:ext cx="11503423" cy="951018"/>
          </a:xfrm>
        </p:spPr>
        <p:txBody>
          <a:bodyPr lIns="234918" tIns="0"/>
          <a:lstStyle>
            <a:lvl1pPr marL="46981" indent="0" algn="r">
              <a:spcBef>
                <a:spcPts val="0"/>
              </a:spcBef>
              <a:buNone/>
              <a:defRPr sz="2600">
                <a:solidFill>
                  <a:schemeClr val="bg2">
                    <a:shade val="25000"/>
                  </a:schemeClr>
                </a:solidFill>
              </a:defRPr>
            </a:lvl1pPr>
            <a:lvl2pPr marL="587299" indent="0" algn="ctr">
              <a:buNone/>
            </a:lvl2pPr>
            <a:lvl3pPr marL="1174555" indent="0" algn="ctr">
              <a:buNone/>
            </a:lvl3pPr>
            <a:lvl4pPr marL="1761828" indent="0" algn="ctr">
              <a:buNone/>
            </a:lvl4pPr>
            <a:lvl5pPr marL="2349106" indent="0" algn="ctr">
              <a:buNone/>
            </a:lvl5pPr>
            <a:lvl6pPr marL="2936377" indent="0" algn="ctr">
              <a:buNone/>
            </a:lvl6pPr>
            <a:lvl7pPr marL="3523656" indent="0" algn="ctr">
              <a:buNone/>
            </a:lvl7pPr>
            <a:lvl8pPr marL="4110931" indent="0" algn="ctr">
              <a:buNone/>
            </a:lvl8pPr>
            <a:lvl9pPr marL="4698196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4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557" y="158503"/>
            <a:ext cx="13082324" cy="681563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196" tIns="60631" rIns="121196" bIns="60631" anchor="ctr"/>
          <a:lstStyle/>
          <a:p>
            <a:pPr algn="ctr" defTabSz="121241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35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35" y="551687"/>
            <a:ext cx="12112427" cy="435566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2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20" y="342468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460" tIns="58734" rIns="117460" bIns="58734" anchor="ctr"/>
          <a:lstStyle/>
          <a:p>
            <a:pPr algn="ctr" defTabSz="1174555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544" y="451555"/>
            <a:ext cx="12294366" cy="451518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460" tIns="58734" rIns="117460" bIns="58734" anchor="ctr"/>
          <a:lstStyle/>
          <a:p>
            <a:pPr algn="ctr" defTabSz="1174555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61" y="5125992"/>
            <a:ext cx="12112427" cy="703753"/>
          </a:xfrm>
        </p:spPr>
        <p:txBody>
          <a:bodyPr lIns="117460" bIns="0" anchor="b"/>
          <a:lstStyle>
            <a:lvl1pPr algn="l">
              <a:buNone/>
              <a:defRPr sz="4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61" y="5849820"/>
            <a:ext cx="12112427" cy="437469"/>
          </a:xfrm>
        </p:spPr>
        <p:txBody>
          <a:bodyPr lIns="152694" tIns="0" anchor="t"/>
          <a:lstStyle>
            <a:lvl1pPr marL="0" marR="46981" indent="0" algn="l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8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59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098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5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35" y="5183050"/>
            <a:ext cx="12112427" cy="109367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713" y="602642"/>
            <a:ext cx="5819378" cy="823886"/>
          </a:xfrm>
        </p:spPr>
        <p:txBody>
          <a:bodyPr lIns="187918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5372" y="602642"/>
            <a:ext cx="5819378" cy="823886"/>
          </a:xfrm>
        </p:spPr>
        <p:txBody>
          <a:bodyPr lIns="176187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98713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372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8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557" y="158503"/>
            <a:ext cx="13082324" cy="681563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460" tIns="58734" rIns="117460" bIns="58734" anchor="ctr"/>
          <a:lstStyle/>
          <a:p>
            <a:pPr algn="ctr" defTabSz="1174555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593" y="554761"/>
            <a:ext cx="4398368" cy="951018"/>
          </a:xfrm>
        </p:spPr>
        <p:txBody>
          <a:bodyPr anchor="b"/>
          <a:lstStyle>
            <a:lvl1pPr algn="l">
              <a:buNone/>
              <a:defRPr sz="28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97690" y="1505784"/>
            <a:ext cx="4398368" cy="4374551"/>
          </a:xfrm>
        </p:spPr>
        <p:txBody>
          <a:bodyPr lIns="117460"/>
          <a:lstStyle>
            <a:lvl1pPr marL="23500" marR="2350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863" y="967396"/>
            <a:ext cx="6846876" cy="4913597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400">
                <a:solidFill>
                  <a:schemeClr val="tx1"/>
                </a:solidFill>
              </a:defRPr>
            </a:lvl2pPr>
            <a:lvl3pPr>
              <a:defRPr sz="3100">
                <a:solidFill>
                  <a:schemeClr val="tx1"/>
                </a:solidFill>
              </a:defRPr>
            </a:lvl3pPr>
            <a:lvl4pPr>
              <a:defRPr sz="2600">
                <a:solidFill>
                  <a:schemeClr val="tx1"/>
                </a:solidFill>
              </a:defRPr>
            </a:lvl4pPr>
            <a:lvl5pPr>
              <a:defRPr sz="2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468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460" tIns="58734" rIns="117460" bIns="58734" anchor="ctr"/>
          <a:lstStyle/>
          <a:p>
            <a:pPr algn="ctr" defTabSz="1174555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473414" y="451548"/>
            <a:ext cx="3440496" cy="451733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460" tIns="58734" rIns="117460" bIns="58734" anchor="ctr"/>
          <a:lstStyle/>
          <a:p>
            <a:pPr algn="ctr" defTabSz="1174555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76" y="5212771"/>
            <a:ext cx="12180095" cy="1093671"/>
          </a:xfrm>
        </p:spPr>
        <p:txBody>
          <a:bodyPr anchor="t"/>
          <a:lstStyle>
            <a:lvl1pPr algn="l">
              <a:buNone/>
              <a:defRPr sz="4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565133" y="554764"/>
            <a:ext cx="3315693" cy="4380134"/>
          </a:xfrm>
        </p:spPr>
        <p:txBody>
          <a:bodyPr lIns="117460"/>
          <a:lstStyle>
            <a:lvl1pPr marL="58734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05" y="453219"/>
            <a:ext cx="8769668" cy="451733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1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14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35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435" y="551687"/>
            <a:ext cx="12112427" cy="4355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0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1746" y="554867"/>
            <a:ext cx="2932244" cy="546835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546" y="554864"/>
            <a:ext cx="8796735" cy="546835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5679-95CB-44CC-ACD7-4CD5D500C53E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708-3220-4B29-8599-2047D79C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1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596" y="554761"/>
            <a:ext cx="4398367" cy="951018"/>
          </a:xfrm>
        </p:spPr>
        <p:txBody>
          <a:bodyPr anchor="b"/>
          <a:lstStyle>
            <a:lvl1pPr algn="l">
              <a:buNone/>
              <a:defRPr sz="29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97687" y="1505784"/>
            <a:ext cx="4398367" cy="4374551"/>
          </a:xfrm>
        </p:spPr>
        <p:txBody>
          <a:bodyPr lIns="121196"/>
          <a:lstStyle>
            <a:lvl1pPr marL="24278" marR="24278" indent="0">
              <a:spcBef>
                <a:spcPts val="0"/>
              </a:spcBef>
              <a:buNone/>
              <a:defRPr sz="19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300">
                <a:solidFill>
                  <a:schemeClr val="tx1"/>
                </a:solidFill>
              </a:defRPr>
            </a:lvl3pPr>
            <a:lvl4pPr>
              <a:buNone/>
              <a:defRPr sz="1200">
                <a:solidFill>
                  <a:schemeClr val="tx1"/>
                </a:solidFill>
              </a:defRPr>
            </a:lvl4pPr>
            <a:lvl5pPr>
              <a:buNone/>
              <a:defRPr sz="12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864" y="967395"/>
            <a:ext cx="6846876" cy="4913598"/>
          </a:xfrm>
        </p:spPr>
        <p:txBody>
          <a:bodyPr/>
          <a:lstStyle>
            <a:lvl1pPr>
              <a:defRPr sz="3800">
                <a:solidFill>
                  <a:schemeClr val="tx1"/>
                </a:solidFill>
              </a:defRPr>
            </a:lvl1pPr>
            <a:lvl2pPr>
              <a:defRPr sz="35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2700">
                <a:solidFill>
                  <a:schemeClr val="tx1"/>
                </a:solidFill>
              </a:defRPr>
            </a:lvl4pPr>
            <a:lvl5pPr>
              <a:defRPr sz="27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451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5" rIns="117564" bIns="58785" anchor="ctr"/>
          <a:lstStyle/>
          <a:p>
            <a:pPr algn="ctr" defTabSz="1175599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544" y="451626"/>
            <a:ext cx="12294366" cy="323346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5" rIns="117564" bIns="58785" anchor="ctr"/>
          <a:lstStyle/>
          <a:p>
            <a:pPr algn="ctr" defTabSz="1175599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219" y="1893098"/>
            <a:ext cx="11503423" cy="1902037"/>
          </a:xfrm>
        </p:spPr>
        <p:txBody>
          <a:bodyPr lIns="58785" rIns="58785" bIns="58785"/>
          <a:lstStyle>
            <a:lvl1pPr algn="r">
              <a:defRPr sz="5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69219" y="3832605"/>
            <a:ext cx="11503423" cy="951018"/>
          </a:xfrm>
        </p:spPr>
        <p:txBody>
          <a:bodyPr lIns="235127" tIns="0"/>
          <a:lstStyle>
            <a:lvl1pPr marL="47021" indent="0" algn="r">
              <a:spcBef>
                <a:spcPts val="0"/>
              </a:spcBef>
              <a:buNone/>
              <a:defRPr sz="2600">
                <a:solidFill>
                  <a:schemeClr val="bg2">
                    <a:shade val="25000"/>
                  </a:schemeClr>
                </a:solidFill>
              </a:defRPr>
            </a:lvl1pPr>
            <a:lvl2pPr marL="587811" indent="0" algn="ctr">
              <a:buNone/>
            </a:lvl2pPr>
            <a:lvl3pPr marL="1175599" indent="0" algn="ctr">
              <a:buNone/>
            </a:lvl3pPr>
            <a:lvl4pPr marL="1763399" indent="0" algn="ctr">
              <a:buNone/>
            </a:lvl4pPr>
            <a:lvl5pPr marL="2351200" indent="0" algn="ctr">
              <a:buNone/>
            </a:lvl5pPr>
            <a:lvl6pPr marL="2938995" indent="0" algn="ctr">
              <a:buNone/>
            </a:lvl6pPr>
            <a:lvl7pPr marL="3526797" indent="0" algn="ctr">
              <a:buNone/>
            </a:lvl7pPr>
            <a:lvl8pPr marL="4114597" indent="0" algn="ctr">
              <a:buNone/>
            </a:lvl8pPr>
            <a:lvl9pPr marL="4702389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9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18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18" y="551670"/>
            <a:ext cx="12112427" cy="435566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3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20" y="342451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5" rIns="117564" bIns="58785" anchor="ctr"/>
          <a:lstStyle/>
          <a:p>
            <a:pPr algn="ctr" defTabSz="1175599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544" y="451555"/>
            <a:ext cx="12294366" cy="451518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5" rIns="117564" bIns="58785" anchor="ctr"/>
          <a:lstStyle/>
          <a:p>
            <a:pPr algn="ctr" defTabSz="1175599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44" y="5125992"/>
            <a:ext cx="12112427" cy="703753"/>
          </a:xfrm>
        </p:spPr>
        <p:txBody>
          <a:bodyPr lIns="117564" bIns="0" anchor="b"/>
          <a:lstStyle>
            <a:lvl1pPr algn="l">
              <a:buNone/>
              <a:defRPr sz="4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44" y="5849803"/>
            <a:ext cx="12112427" cy="437469"/>
          </a:xfrm>
        </p:spPr>
        <p:txBody>
          <a:bodyPr lIns="152830" tIns="0" anchor="t"/>
          <a:lstStyle>
            <a:lvl1pPr marL="0" marR="47021" indent="0" algn="l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59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098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18" y="5183050"/>
            <a:ext cx="12112427" cy="109367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713" y="602642"/>
            <a:ext cx="5819378" cy="823886"/>
          </a:xfrm>
        </p:spPr>
        <p:txBody>
          <a:bodyPr lIns="188087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5372" y="602642"/>
            <a:ext cx="5819378" cy="823886"/>
          </a:xfrm>
        </p:spPr>
        <p:txBody>
          <a:bodyPr lIns="176344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98713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372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557" y="158503"/>
            <a:ext cx="13082324" cy="681563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5" rIns="117564" bIns="58785" anchor="ctr"/>
          <a:lstStyle/>
          <a:p>
            <a:pPr algn="ctr" defTabSz="1175599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7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593" y="554761"/>
            <a:ext cx="4398368" cy="951018"/>
          </a:xfrm>
        </p:spPr>
        <p:txBody>
          <a:bodyPr anchor="b"/>
          <a:lstStyle>
            <a:lvl1pPr algn="l">
              <a:buNone/>
              <a:defRPr sz="28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97690" y="1505784"/>
            <a:ext cx="4398368" cy="4374551"/>
          </a:xfrm>
        </p:spPr>
        <p:txBody>
          <a:bodyPr lIns="117564"/>
          <a:lstStyle>
            <a:lvl1pPr marL="23519" marR="23519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863" y="967396"/>
            <a:ext cx="6846876" cy="4913597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400">
                <a:solidFill>
                  <a:schemeClr val="tx1"/>
                </a:solidFill>
              </a:defRPr>
            </a:lvl2pPr>
            <a:lvl3pPr>
              <a:defRPr sz="3100">
                <a:solidFill>
                  <a:schemeClr val="tx1"/>
                </a:solidFill>
              </a:defRPr>
            </a:lvl3pPr>
            <a:lvl4pPr>
              <a:defRPr sz="2600">
                <a:solidFill>
                  <a:schemeClr val="tx1"/>
                </a:solidFill>
              </a:defRPr>
            </a:lvl4pPr>
            <a:lvl5pPr>
              <a:defRPr sz="2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8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451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5" rIns="117564" bIns="58785" anchor="ctr"/>
          <a:lstStyle/>
          <a:p>
            <a:pPr algn="ctr" defTabSz="1175599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473414" y="451548"/>
            <a:ext cx="3440496" cy="451733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5" rIns="117564" bIns="58785" anchor="ctr"/>
          <a:lstStyle/>
          <a:p>
            <a:pPr algn="ctr" defTabSz="1175599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76" y="5212771"/>
            <a:ext cx="12180095" cy="1093671"/>
          </a:xfrm>
        </p:spPr>
        <p:txBody>
          <a:bodyPr anchor="t"/>
          <a:lstStyle>
            <a:lvl1pPr algn="l">
              <a:buNone/>
              <a:defRPr sz="4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565116" y="554764"/>
            <a:ext cx="3315693" cy="4380134"/>
          </a:xfrm>
        </p:spPr>
        <p:txBody>
          <a:bodyPr lIns="117564"/>
          <a:lstStyle>
            <a:lvl1pPr marL="58785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05" y="453219"/>
            <a:ext cx="8769668" cy="451733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1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7327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18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418" y="551670"/>
            <a:ext cx="12112427" cy="4355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7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350" y="342606"/>
            <a:ext cx="12627739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196" tIns="60631" rIns="121196" bIns="60631" anchor="ctr"/>
          <a:lstStyle/>
          <a:p>
            <a:pPr algn="ctr" defTabSz="121241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473414" y="451550"/>
            <a:ext cx="3440496" cy="451733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196" tIns="60631" rIns="121196" bIns="60631" anchor="ctr"/>
          <a:lstStyle/>
          <a:p>
            <a:pPr algn="ctr" defTabSz="121241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72" y="5212772"/>
            <a:ext cx="12180094" cy="1093671"/>
          </a:xfrm>
        </p:spPr>
        <p:txBody>
          <a:bodyPr anchor="t"/>
          <a:lstStyle>
            <a:lvl1pPr algn="l">
              <a:buNone/>
              <a:defRPr sz="48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565040" y="554764"/>
            <a:ext cx="3315692" cy="4380134"/>
          </a:xfrm>
        </p:spPr>
        <p:txBody>
          <a:bodyPr lIns="121196"/>
          <a:lstStyle>
            <a:lvl1pPr marL="60631" indent="0" algn="l">
              <a:spcBef>
                <a:spcPts val="0"/>
              </a:spcBef>
              <a:buNone/>
              <a:defRPr sz="19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300">
                <a:solidFill>
                  <a:srgbClr val="FFFFFF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07" y="453221"/>
            <a:ext cx="8769668" cy="451733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3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57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1746" y="554850"/>
            <a:ext cx="2932244" cy="546835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529" y="554847"/>
            <a:ext cx="8796735" cy="546835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433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674" tIns="58840" rIns="117674" bIns="58840" anchor="ctr"/>
          <a:lstStyle/>
          <a:p>
            <a:pPr algn="ctr" defTabSz="1176707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544" y="451608"/>
            <a:ext cx="12294366" cy="323346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674" tIns="58840" rIns="117674" bIns="58840" anchor="ctr"/>
          <a:lstStyle/>
          <a:p>
            <a:pPr algn="ctr" defTabSz="1176707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201" y="1893098"/>
            <a:ext cx="11503423" cy="1902037"/>
          </a:xfrm>
        </p:spPr>
        <p:txBody>
          <a:bodyPr lIns="58840" rIns="58840" bIns="58840"/>
          <a:lstStyle>
            <a:lvl1pPr algn="r">
              <a:defRPr sz="5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69201" y="3832605"/>
            <a:ext cx="11503423" cy="951018"/>
          </a:xfrm>
        </p:spPr>
        <p:txBody>
          <a:bodyPr lIns="235347" tIns="0"/>
          <a:lstStyle>
            <a:lvl1pPr marL="47066" indent="0" algn="r">
              <a:spcBef>
                <a:spcPts val="0"/>
              </a:spcBef>
              <a:buNone/>
              <a:defRPr sz="2600">
                <a:solidFill>
                  <a:schemeClr val="bg2">
                    <a:shade val="25000"/>
                  </a:schemeClr>
                </a:solidFill>
              </a:defRPr>
            </a:lvl1pPr>
            <a:lvl2pPr marL="588354" indent="0" algn="ctr">
              <a:buNone/>
            </a:lvl2pPr>
            <a:lvl3pPr marL="1176707" indent="0" algn="ctr">
              <a:buNone/>
            </a:lvl3pPr>
            <a:lvl4pPr marL="1765065" indent="0" algn="ctr">
              <a:buNone/>
            </a:lvl4pPr>
            <a:lvl5pPr marL="2353419" indent="0" algn="ctr">
              <a:buNone/>
            </a:lvl5pPr>
            <a:lvl6pPr marL="2941773" indent="0" algn="ctr">
              <a:buNone/>
            </a:lvl6pPr>
            <a:lvl7pPr marL="3530127" indent="0" algn="ctr">
              <a:buNone/>
            </a:lvl7pPr>
            <a:lvl8pPr marL="4118485" indent="0" algn="ctr">
              <a:buNone/>
            </a:lvl8pPr>
            <a:lvl9pPr marL="4706831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00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00" y="551652"/>
            <a:ext cx="12112427" cy="435566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0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20" y="342433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674" tIns="58840" rIns="117674" bIns="58840" anchor="ctr"/>
          <a:lstStyle/>
          <a:p>
            <a:pPr algn="ctr" defTabSz="1176707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544" y="451555"/>
            <a:ext cx="12294366" cy="451518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674" tIns="58840" rIns="117674" bIns="58840" anchor="ctr"/>
          <a:lstStyle/>
          <a:p>
            <a:pPr algn="ctr" defTabSz="1176707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26" y="5125992"/>
            <a:ext cx="12112427" cy="703753"/>
          </a:xfrm>
        </p:spPr>
        <p:txBody>
          <a:bodyPr lIns="117674" bIns="0" anchor="b"/>
          <a:lstStyle>
            <a:lvl1pPr algn="l">
              <a:buNone/>
              <a:defRPr sz="4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26" y="5849785"/>
            <a:ext cx="12112427" cy="437469"/>
          </a:xfrm>
        </p:spPr>
        <p:txBody>
          <a:bodyPr lIns="152974" tIns="0" anchor="t"/>
          <a:lstStyle>
            <a:lvl1pPr marL="0" marR="47066" indent="0" algn="l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0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59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098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2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00" y="5183050"/>
            <a:ext cx="12112427" cy="109367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713" y="602642"/>
            <a:ext cx="5819378" cy="823886"/>
          </a:xfrm>
        </p:spPr>
        <p:txBody>
          <a:bodyPr lIns="188267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5372" y="602642"/>
            <a:ext cx="5819378" cy="823886"/>
          </a:xfrm>
        </p:spPr>
        <p:txBody>
          <a:bodyPr lIns="176510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98713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372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557" y="158503"/>
            <a:ext cx="13082324" cy="681563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674" tIns="58840" rIns="117674" bIns="58840" anchor="ctr"/>
          <a:lstStyle/>
          <a:p>
            <a:pPr algn="ctr" defTabSz="1176707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593" y="554761"/>
            <a:ext cx="4398368" cy="951018"/>
          </a:xfrm>
        </p:spPr>
        <p:txBody>
          <a:bodyPr anchor="b"/>
          <a:lstStyle>
            <a:lvl1pPr algn="l">
              <a:buNone/>
              <a:defRPr sz="28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97690" y="1505784"/>
            <a:ext cx="4398368" cy="4374551"/>
          </a:xfrm>
        </p:spPr>
        <p:txBody>
          <a:bodyPr lIns="117674"/>
          <a:lstStyle>
            <a:lvl1pPr marL="23540" marR="2354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863" y="967396"/>
            <a:ext cx="6846876" cy="4913597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400">
                <a:solidFill>
                  <a:schemeClr val="tx1"/>
                </a:solidFill>
              </a:defRPr>
            </a:lvl2pPr>
            <a:lvl3pPr>
              <a:defRPr sz="3100">
                <a:solidFill>
                  <a:schemeClr val="tx1"/>
                </a:solidFill>
              </a:defRPr>
            </a:lvl3pPr>
            <a:lvl4pPr>
              <a:defRPr sz="2600">
                <a:solidFill>
                  <a:schemeClr val="tx1"/>
                </a:solidFill>
              </a:defRPr>
            </a:lvl4pPr>
            <a:lvl5pPr>
              <a:defRPr sz="2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3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433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674" tIns="58840" rIns="117674" bIns="58840" anchor="ctr"/>
          <a:lstStyle/>
          <a:p>
            <a:pPr algn="ctr" defTabSz="1176707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473414" y="451548"/>
            <a:ext cx="3440496" cy="451733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674" tIns="58840" rIns="117674" bIns="58840" anchor="ctr"/>
          <a:lstStyle/>
          <a:p>
            <a:pPr algn="ctr" defTabSz="1176707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76" y="5212771"/>
            <a:ext cx="12180095" cy="1093671"/>
          </a:xfrm>
        </p:spPr>
        <p:txBody>
          <a:bodyPr anchor="t"/>
          <a:lstStyle>
            <a:lvl1pPr algn="l">
              <a:buNone/>
              <a:defRPr sz="4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565098" y="554764"/>
            <a:ext cx="3315693" cy="4380134"/>
          </a:xfrm>
        </p:spPr>
        <p:txBody>
          <a:bodyPr lIns="117674"/>
          <a:lstStyle>
            <a:lvl1pPr marL="5884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05" y="453219"/>
            <a:ext cx="8769668" cy="451733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1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31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72" y="5183051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572" y="551825"/>
            <a:ext cx="12112427" cy="4355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00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400" y="551652"/>
            <a:ext cx="12112427" cy="4355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1746" y="554832"/>
            <a:ext cx="2932244" cy="546835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511" y="554829"/>
            <a:ext cx="8796735" cy="546835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414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790" tIns="58897" rIns="117790" bIns="58897" anchor="ctr"/>
          <a:lstStyle/>
          <a:p>
            <a:pPr algn="ctr" defTabSz="1177881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544" y="451589"/>
            <a:ext cx="12294366" cy="323346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790" tIns="58897" rIns="117790" bIns="58897" anchor="ctr"/>
          <a:lstStyle/>
          <a:p>
            <a:pPr algn="ctr" defTabSz="1177881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182" y="1893098"/>
            <a:ext cx="11503423" cy="1902037"/>
          </a:xfrm>
        </p:spPr>
        <p:txBody>
          <a:bodyPr lIns="58897" rIns="58897" bIns="58897"/>
          <a:lstStyle>
            <a:lvl1pPr algn="r">
              <a:defRPr sz="5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69182" y="3832605"/>
            <a:ext cx="11503423" cy="951018"/>
          </a:xfrm>
        </p:spPr>
        <p:txBody>
          <a:bodyPr lIns="235581" tIns="0"/>
          <a:lstStyle>
            <a:lvl1pPr marL="47114" indent="0" algn="r">
              <a:spcBef>
                <a:spcPts val="0"/>
              </a:spcBef>
              <a:buNone/>
              <a:defRPr sz="2600">
                <a:solidFill>
                  <a:schemeClr val="bg2">
                    <a:shade val="25000"/>
                  </a:schemeClr>
                </a:solidFill>
              </a:defRPr>
            </a:lvl1pPr>
            <a:lvl2pPr marL="588940" indent="0" algn="ctr">
              <a:buNone/>
            </a:lvl2pPr>
            <a:lvl3pPr marL="1177881" indent="0" algn="ctr">
              <a:buNone/>
            </a:lvl3pPr>
            <a:lvl4pPr marL="1766824" indent="0" algn="ctr">
              <a:buNone/>
            </a:lvl4pPr>
            <a:lvl5pPr marL="2355765" indent="0" algn="ctr">
              <a:buNone/>
            </a:lvl5pPr>
            <a:lvl6pPr marL="2944707" indent="0" algn="ctr">
              <a:buNone/>
            </a:lvl6pPr>
            <a:lvl7pPr marL="3533644" indent="0" algn="ctr">
              <a:buNone/>
            </a:lvl7pPr>
            <a:lvl8pPr marL="4122589" indent="0" algn="ctr">
              <a:buNone/>
            </a:lvl8pPr>
            <a:lvl9pPr marL="4711524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8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381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381" y="551633"/>
            <a:ext cx="12112427" cy="435566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7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20" y="342414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790" tIns="58897" rIns="117790" bIns="58897" anchor="ctr"/>
          <a:lstStyle/>
          <a:p>
            <a:pPr algn="ctr" defTabSz="1177881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544" y="451555"/>
            <a:ext cx="12294366" cy="451518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790" tIns="58897" rIns="117790" bIns="58897" anchor="ctr"/>
          <a:lstStyle/>
          <a:p>
            <a:pPr algn="ctr" defTabSz="1177881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7" y="5125992"/>
            <a:ext cx="12112427" cy="703753"/>
          </a:xfrm>
        </p:spPr>
        <p:txBody>
          <a:bodyPr lIns="117790" bIns="0" anchor="b"/>
          <a:lstStyle>
            <a:lvl1pPr algn="l">
              <a:buNone/>
              <a:defRPr sz="4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7" y="5849766"/>
            <a:ext cx="12112427" cy="437469"/>
          </a:xfrm>
        </p:spPr>
        <p:txBody>
          <a:bodyPr lIns="153126" tIns="0" anchor="t"/>
          <a:lstStyle>
            <a:lvl1pPr marL="0" marR="47114" indent="0" algn="l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4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59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098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0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381" y="5183050"/>
            <a:ext cx="12112427" cy="109367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713" y="602642"/>
            <a:ext cx="5819378" cy="823886"/>
          </a:xfrm>
        </p:spPr>
        <p:txBody>
          <a:bodyPr lIns="188456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5372" y="602642"/>
            <a:ext cx="5819378" cy="823886"/>
          </a:xfrm>
        </p:spPr>
        <p:txBody>
          <a:bodyPr lIns="176685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98713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372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557" y="158503"/>
            <a:ext cx="13082324" cy="681563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790" tIns="58897" rIns="117790" bIns="58897" anchor="ctr"/>
          <a:lstStyle/>
          <a:p>
            <a:pPr algn="ctr" defTabSz="1177881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0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593" y="554761"/>
            <a:ext cx="4398368" cy="951018"/>
          </a:xfrm>
        </p:spPr>
        <p:txBody>
          <a:bodyPr anchor="b"/>
          <a:lstStyle>
            <a:lvl1pPr algn="l">
              <a:buNone/>
              <a:defRPr sz="28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97690" y="1505784"/>
            <a:ext cx="4398368" cy="4374551"/>
          </a:xfrm>
        </p:spPr>
        <p:txBody>
          <a:bodyPr lIns="117790"/>
          <a:lstStyle>
            <a:lvl1pPr marL="23562" marR="23562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863" y="967396"/>
            <a:ext cx="6846876" cy="4913597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400">
                <a:solidFill>
                  <a:schemeClr val="tx1"/>
                </a:solidFill>
              </a:defRPr>
            </a:lvl2pPr>
            <a:lvl3pPr>
              <a:defRPr sz="3100">
                <a:solidFill>
                  <a:schemeClr val="tx1"/>
                </a:solidFill>
              </a:defRPr>
            </a:lvl3pPr>
            <a:lvl4pPr>
              <a:defRPr sz="2600">
                <a:solidFill>
                  <a:schemeClr val="tx1"/>
                </a:solidFill>
              </a:defRPr>
            </a:lvl4pPr>
            <a:lvl5pPr>
              <a:defRPr sz="2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6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1749" y="555005"/>
            <a:ext cx="2932245" cy="546835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681" y="555003"/>
            <a:ext cx="8796735" cy="546835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5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414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790" tIns="58897" rIns="117790" bIns="58897" anchor="ctr"/>
          <a:lstStyle/>
          <a:p>
            <a:pPr algn="ctr" defTabSz="1177881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473414" y="451548"/>
            <a:ext cx="3440496" cy="451733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790" tIns="58897" rIns="117790" bIns="58897" anchor="ctr"/>
          <a:lstStyle/>
          <a:p>
            <a:pPr algn="ctr" defTabSz="1177881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76" y="5212771"/>
            <a:ext cx="12180095" cy="1093671"/>
          </a:xfrm>
        </p:spPr>
        <p:txBody>
          <a:bodyPr anchor="t"/>
          <a:lstStyle>
            <a:lvl1pPr algn="l">
              <a:buNone/>
              <a:defRPr sz="4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565079" y="554764"/>
            <a:ext cx="3315693" cy="4380134"/>
          </a:xfrm>
        </p:spPr>
        <p:txBody>
          <a:bodyPr lIns="117790"/>
          <a:lstStyle>
            <a:lvl1pPr marL="58897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05" y="453219"/>
            <a:ext cx="8769668" cy="451733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1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0391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381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381" y="551633"/>
            <a:ext cx="12112427" cy="4355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0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1746" y="554813"/>
            <a:ext cx="2932244" cy="546835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492" y="554810"/>
            <a:ext cx="8796735" cy="546835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4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394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912" tIns="58957" rIns="117912" bIns="58957" anchor="ctr"/>
          <a:lstStyle/>
          <a:p>
            <a:pPr algn="ctr" defTabSz="117911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544" y="451569"/>
            <a:ext cx="12294366" cy="323346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912" tIns="58957" rIns="117912" bIns="58957" anchor="ctr"/>
          <a:lstStyle/>
          <a:p>
            <a:pPr algn="ctr" defTabSz="117911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162" y="1893098"/>
            <a:ext cx="11503423" cy="1902037"/>
          </a:xfrm>
        </p:spPr>
        <p:txBody>
          <a:bodyPr lIns="58957" rIns="58957" bIns="58957"/>
          <a:lstStyle>
            <a:lvl1pPr algn="r">
              <a:defRPr sz="5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69162" y="3832605"/>
            <a:ext cx="11503423" cy="951018"/>
          </a:xfrm>
        </p:spPr>
        <p:txBody>
          <a:bodyPr lIns="235826" tIns="0"/>
          <a:lstStyle>
            <a:lvl1pPr marL="47164" indent="0" algn="r">
              <a:spcBef>
                <a:spcPts val="0"/>
              </a:spcBef>
              <a:buNone/>
              <a:defRPr sz="2600">
                <a:solidFill>
                  <a:schemeClr val="bg2">
                    <a:shade val="25000"/>
                  </a:schemeClr>
                </a:solidFill>
              </a:defRPr>
            </a:lvl1pPr>
            <a:lvl2pPr marL="589556" indent="0" algn="ctr">
              <a:buNone/>
            </a:lvl2pPr>
            <a:lvl3pPr marL="1179118" indent="0" algn="ctr">
              <a:buNone/>
            </a:lvl3pPr>
            <a:lvl4pPr marL="1768677" indent="0" algn="ctr">
              <a:buNone/>
            </a:lvl4pPr>
            <a:lvl5pPr marL="2358238" indent="0" algn="ctr">
              <a:buNone/>
            </a:lvl5pPr>
            <a:lvl6pPr marL="2947797" indent="0" algn="ctr">
              <a:buNone/>
            </a:lvl6pPr>
            <a:lvl7pPr marL="3537353" indent="0" algn="ctr">
              <a:buNone/>
            </a:lvl7pPr>
            <a:lvl8pPr marL="4126913" indent="0" algn="ctr">
              <a:buNone/>
            </a:lvl8pPr>
            <a:lvl9pPr marL="471647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5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361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361" y="551613"/>
            <a:ext cx="12112427" cy="435566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20" y="342394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912" tIns="58957" rIns="117912" bIns="58957" anchor="ctr"/>
          <a:lstStyle/>
          <a:p>
            <a:pPr algn="ctr" defTabSz="117911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544" y="451555"/>
            <a:ext cx="12294366" cy="451518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912" tIns="58957" rIns="117912" bIns="58957" anchor="ctr"/>
          <a:lstStyle/>
          <a:p>
            <a:pPr algn="ctr" defTabSz="117911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87" y="5125992"/>
            <a:ext cx="12112427" cy="703753"/>
          </a:xfrm>
        </p:spPr>
        <p:txBody>
          <a:bodyPr lIns="117912" bIns="0" anchor="b"/>
          <a:lstStyle>
            <a:lvl1pPr algn="l">
              <a:buNone/>
              <a:defRPr sz="4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187" y="5849746"/>
            <a:ext cx="12112427" cy="437469"/>
          </a:xfrm>
        </p:spPr>
        <p:txBody>
          <a:bodyPr lIns="153286" tIns="0" anchor="t"/>
          <a:lstStyle>
            <a:lvl1pPr marL="0" marR="47164" indent="0" algn="l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6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59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098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7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361" y="5183050"/>
            <a:ext cx="12112427" cy="109367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713" y="602642"/>
            <a:ext cx="5819378" cy="823886"/>
          </a:xfrm>
        </p:spPr>
        <p:txBody>
          <a:bodyPr lIns="188655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5372" y="602642"/>
            <a:ext cx="5819378" cy="823886"/>
          </a:xfrm>
        </p:spPr>
        <p:txBody>
          <a:bodyPr lIns="176870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98713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372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6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1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557" y="158503"/>
            <a:ext cx="13082324" cy="681563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912" tIns="58957" rIns="117912" bIns="58957" anchor="ctr"/>
          <a:lstStyle/>
          <a:p>
            <a:pPr algn="ctr" defTabSz="117911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5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603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39" tIns="58328" rIns="116639" bIns="58328" anchor="ctr"/>
          <a:lstStyle/>
          <a:p>
            <a:pPr algn="ctr" defTabSz="116628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544" y="451778"/>
            <a:ext cx="12294366" cy="323346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39" tIns="58328" rIns="116639" bIns="58328" anchor="ctr"/>
          <a:lstStyle/>
          <a:p>
            <a:pPr algn="ctr" defTabSz="116628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371" y="1893098"/>
            <a:ext cx="11503423" cy="1902037"/>
          </a:xfrm>
        </p:spPr>
        <p:txBody>
          <a:bodyPr lIns="58328" rIns="58328" bIns="58328"/>
          <a:lstStyle>
            <a:lvl1pPr algn="r">
              <a:defRPr sz="5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69371" y="3832605"/>
            <a:ext cx="11503423" cy="951018"/>
          </a:xfrm>
        </p:spPr>
        <p:txBody>
          <a:bodyPr lIns="233264" tIns="0"/>
          <a:lstStyle>
            <a:lvl1pPr marL="46652" indent="0" algn="r">
              <a:spcBef>
                <a:spcPts val="0"/>
              </a:spcBef>
              <a:buNone/>
              <a:defRPr sz="2600">
                <a:solidFill>
                  <a:schemeClr val="bg2">
                    <a:shade val="25000"/>
                  </a:schemeClr>
                </a:solidFill>
              </a:defRPr>
            </a:lvl1pPr>
            <a:lvl2pPr marL="583232" indent="0" algn="ctr">
              <a:buNone/>
            </a:lvl2pPr>
            <a:lvl3pPr marL="1166284" indent="0" algn="ctr">
              <a:buNone/>
            </a:lvl3pPr>
            <a:lvl4pPr marL="1749402" indent="0" algn="ctr">
              <a:buNone/>
            </a:lvl4pPr>
            <a:lvl5pPr marL="2332533" indent="0" algn="ctr">
              <a:buNone/>
            </a:lvl5pPr>
            <a:lvl6pPr marL="2915663" indent="0" algn="ctr">
              <a:buNone/>
            </a:lvl6pPr>
            <a:lvl7pPr marL="3498801" indent="0" algn="ctr">
              <a:buNone/>
            </a:lvl7pPr>
            <a:lvl8pPr marL="4081932" indent="0" algn="ctr">
              <a:buNone/>
            </a:lvl8pPr>
            <a:lvl9pPr marL="4665052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9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593" y="554761"/>
            <a:ext cx="4398368" cy="951018"/>
          </a:xfrm>
        </p:spPr>
        <p:txBody>
          <a:bodyPr anchor="b"/>
          <a:lstStyle>
            <a:lvl1pPr algn="l">
              <a:buNone/>
              <a:defRPr sz="28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97690" y="1505784"/>
            <a:ext cx="4398368" cy="4374551"/>
          </a:xfrm>
        </p:spPr>
        <p:txBody>
          <a:bodyPr lIns="117912"/>
          <a:lstStyle>
            <a:lvl1pPr marL="23585" marR="23585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863" y="967396"/>
            <a:ext cx="6846876" cy="4913597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400">
                <a:solidFill>
                  <a:schemeClr val="tx1"/>
                </a:solidFill>
              </a:defRPr>
            </a:lvl2pPr>
            <a:lvl3pPr>
              <a:defRPr sz="3100">
                <a:solidFill>
                  <a:schemeClr val="tx1"/>
                </a:solidFill>
              </a:defRPr>
            </a:lvl3pPr>
            <a:lvl4pPr>
              <a:defRPr sz="2600">
                <a:solidFill>
                  <a:schemeClr val="tx1"/>
                </a:solidFill>
              </a:defRPr>
            </a:lvl4pPr>
            <a:lvl5pPr>
              <a:defRPr sz="2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394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912" tIns="58957" rIns="117912" bIns="58957" anchor="ctr"/>
          <a:lstStyle/>
          <a:p>
            <a:pPr algn="ctr" defTabSz="117911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473414" y="451548"/>
            <a:ext cx="3440496" cy="451733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912" tIns="58957" rIns="117912" bIns="58957" anchor="ctr"/>
          <a:lstStyle/>
          <a:p>
            <a:pPr algn="ctr" defTabSz="117911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76" y="5212771"/>
            <a:ext cx="12180095" cy="1093671"/>
          </a:xfrm>
        </p:spPr>
        <p:txBody>
          <a:bodyPr anchor="t"/>
          <a:lstStyle>
            <a:lvl1pPr algn="l">
              <a:buNone/>
              <a:defRPr sz="4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565059" y="554764"/>
            <a:ext cx="3315693" cy="4380134"/>
          </a:xfrm>
        </p:spPr>
        <p:txBody>
          <a:bodyPr lIns="117912"/>
          <a:lstStyle>
            <a:lvl1pPr marL="58957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05" y="453219"/>
            <a:ext cx="8769668" cy="451733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1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276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361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361" y="551613"/>
            <a:ext cx="12112427" cy="4355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1746" y="554793"/>
            <a:ext cx="2932244" cy="546835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472" y="554790"/>
            <a:ext cx="8796735" cy="546835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0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33438" cy="713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669" y="1352878"/>
            <a:ext cx="9646100" cy="2609698"/>
          </a:xfrm>
        </p:spPr>
        <p:txBody>
          <a:bodyPr anchor="b">
            <a:norm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669" y="4041830"/>
            <a:ext cx="9646100" cy="1426527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442821" indent="0" algn="ctr">
              <a:buNone/>
              <a:defRPr sz="1900"/>
            </a:lvl2pPr>
            <a:lvl3pPr marL="885642" indent="0" algn="ctr">
              <a:buNone/>
              <a:defRPr sz="1700"/>
            </a:lvl3pPr>
            <a:lvl4pPr marL="1328463" indent="0" algn="ctr">
              <a:buNone/>
              <a:defRPr sz="1500"/>
            </a:lvl4pPr>
            <a:lvl5pPr marL="1771284" indent="0" algn="ctr">
              <a:buNone/>
              <a:defRPr sz="1500"/>
            </a:lvl5pPr>
            <a:lvl6pPr marL="2214105" indent="0" algn="ctr">
              <a:buNone/>
              <a:defRPr sz="1500"/>
            </a:lvl6pPr>
            <a:lvl7pPr marL="2656926" indent="0" algn="ctr">
              <a:buNone/>
              <a:defRPr sz="1500"/>
            </a:lvl7pPr>
            <a:lvl8pPr marL="3099747" indent="0" algn="ctr">
              <a:buNone/>
              <a:defRPr sz="1500"/>
            </a:lvl8pPr>
            <a:lvl9pPr marL="3542568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4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33438" cy="713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14312" y="2461887"/>
            <a:ext cx="11504118" cy="3561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33438" cy="713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314" y="861745"/>
            <a:ext cx="11490715" cy="2846419"/>
          </a:xfrm>
        </p:spPr>
        <p:txBody>
          <a:bodyPr anchor="b">
            <a:normAutofit/>
          </a:bodyPr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314" y="3803926"/>
            <a:ext cx="11490715" cy="1422974"/>
          </a:xfr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bg1">
                    <a:lumMod val="50000"/>
                  </a:schemeClr>
                </a:solidFill>
              </a:defRPr>
            </a:lvl1pPr>
            <a:lvl2pPr marL="4428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856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84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712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141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569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997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425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33438" cy="713263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14315" y="643288"/>
            <a:ext cx="11504811" cy="16600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14312" y="2461887"/>
            <a:ext cx="5667823" cy="3561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851303" y="2461887"/>
            <a:ext cx="5667127" cy="3561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33438" cy="713263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14315" y="643288"/>
            <a:ext cx="11504811" cy="16600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2454" y="2465969"/>
            <a:ext cx="5409684" cy="707225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00" b="0">
                <a:solidFill>
                  <a:schemeClr val="tx1"/>
                </a:solidFill>
              </a:defRPr>
            </a:lvl1pPr>
            <a:lvl2pPr marL="442821" indent="0">
              <a:buNone/>
              <a:defRPr sz="1900" b="1"/>
            </a:lvl2pPr>
            <a:lvl3pPr marL="885642" indent="0">
              <a:buNone/>
              <a:defRPr sz="1700" b="1"/>
            </a:lvl3pPr>
            <a:lvl4pPr marL="1328463" indent="0">
              <a:buNone/>
              <a:defRPr sz="1500" b="1"/>
            </a:lvl4pPr>
            <a:lvl5pPr marL="1771284" indent="0">
              <a:buNone/>
              <a:defRPr sz="1500" b="1"/>
            </a:lvl5pPr>
            <a:lvl6pPr marL="2214105" indent="0">
              <a:buNone/>
              <a:defRPr sz="1500" b="1"/>
            </a:lvl6pPr>
            <a:lvl7pPr marL="2656926" indent="0">
              <a:buNone/>
              <a:defRPr sz="1500" b="1"/>
            </a:lvl7pPr>
            <a:lvl8pPr marL="3099747" indent="0">
              <a:buNone/>
              <a:defRPr sz="1500" b="1"/>
            </a:lvl8pPr>
            <a:lvl9pPr marL="3542568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014314" y="3173195"/>
            <a:ext cx="5667823" cy="2849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0197" y="2465969"/>
            <a:ext cx="5418930" cy="707225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00" b="0">
                <a:solidFill>
                  <a:schemeClr val="tx1"/>
                </a:solidFill>
              </a:defRPr>
            </a:lvl1pPr>
            <a:lvl2pPr marL="442821" indent="0">
              <a:buNone/>
              <a:defRPr sz="1900" b="1"/>
            </a:lvl2pPr>
            <a:lvl3pPr marL="885642" indent="0">
              <a:buNone/>
              <a:defRPr sz="1700" b="1"/>
            </a:lvl3pPr>
            <a:lvl4pPr marL="1328463" indent="0">
              <a:buNone/>
              <a:defRPr sz="1500" b="1"/>
            </a:lvl4pPr>
            <a:lvl5pPr marL="1771284" indent="0">
              <a:buNone/>
              <a:defRPr sz="1500" b="1"/>
            </a:lvl5pPr>
            <a:lvl6pPr marL="2214105" indent="0">
              <a:buNone/>
              <a:defRPr sz="1500" b="1"/>
            </a:lvl6pPr>
            <a:lvl7pPr marL="2656926" indent="0">
              <a:buNone/>
              <a:defRPr sz="1500" b="1"/>
            </a:lvl7pPr>
            <a:lvl8pPr marL="3099747" indent="0">
              <a:buNone/>
              <a:defRPr sz="1500" b="1"/>
            </a:lvl8pPr>
            <a:lvl9pPr marL="3542568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851304" y="3173195"/>
            <a:ext cx="5667129" cy="2849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1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33438" cy="713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70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70" y="551822"/>
            <a:ext cx="12112427" cy="435566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5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33438" cy="713263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33438" cy="713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314" y="634012"/>
            <a:ext cx="4368716" cy="2104276"/>
          </a:xfrm>
        </p:spPr>
        <p:txBody>
          <a:bodyPr anchor="b"/>
          <a:lstStyle>
            <a:lvl1pPr algn="ctr">
              <a:defRPr sz="3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636782" y="634014"/>
            <a:ext cx="6882342" cy="5389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314" y="2738288"/>
            <a:ext cx="4368718" cy="3284828"/>
          </a:xfrm>
        </p:spPr>
        <p:txBody>
          <a:bodyPr/>
          <a:lstStyle>
            <a:lvl1pPr marL="0" indent="0" algn="ctr">
              <a:buNone/>
              <a:defRPr sz="1500"/>
            </a:lvl1pPr>
            <a:lvl2pPr marL="442821" indent="0">
              <a:buNone/>
              <a:defRPr sz="1400"/>
            </a:lvl2pPr>
            <a:lvl3pPr marL="885642" indent="0">
              <a:buNone/>
              <a:defRPr sz="1200"/>
            </a:lvl3pPr>
            <a:lvl4pPr marL="1328463" indent="0">
              <a:buNone/>
              <a:defRPr sz="1000"/>
            </a:lvl4pPr>
            <a:lvl5pPr marL="1771284" indent="0">
              <a:buNone/>
              <a:defRPr sz="1000"/>
            </a:lvl5pPr>
            <a:lvl6pPr marL="2214105" indent="0">
              <a:buNone/>
              <a:defRPr sz="1000"/>
            </a:lvl6pPr>
            <a:lvl7pPr marL="2656926" indent="0">
              <a:buNone/>
              <a:defRPr sz="1000"/>
            </a:lvl7pPr>
            <a:lvl8pPr marL="3099747" indent="0">
              <a:buNone/>
              <a:defRPr sz="1000"/>
            </a:lvl8pPr>
            <a:lvl9pPr marL="35425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33438" cy="713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314" y="634012"/>
            <a:ext cx="6587971" cy="2104278"/>
          </a:xfrm>
        </p:spPr>
        <p:txBody>
          <a:bodyPr anchor="b"/>
          <a:lstStyle>
            <a:lvl1pPr algn="ctr">
              <a:defRPr sz="3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241725" y="634013"/>
            <a:ext cx="3613533" cy="5389104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100"/>
            </a:lvl1pPr>
            <a:lvl2pPr marL="442821" indent="0">
              <a:buNone/>
              <a:defRPr sz="2700"/>
            </a:lvl2pPr>
            <a:lvl3pPr marL="885642" indent="0">
              <a:buNone/>
              <a:defRPr sz="2300"/>
            </a:lvl3pPr>
            <a:lvl4pPr marL="1328463" indent="0">
              <a:buNone/>
              <a:defRPr sz="1900"/>
            </a:lvl4pPr>
            <a:lvl5pPr marL="1771284" indent="0">
              <a:buNone/>
              <a:defRPr sz="1900"/>
            </a:lvl5pPr>
            <a:lvl6pPr marL="2214105" indent="0">
              <a:buNone/>
              <a:defRPr sz="1900"/>
            </a:lvl6pPr>
            <a:lvl7pPr marL="2656926" indent="0">
              <a:buNone/>
              <a:defRPr sz="1900"/>
            </a:lvl7pPr>
            <a:lvl8pPr marL="3099747" indent="0">
              <a:buNone/>
              <a:defRPr sz="1900"/>
            </a:lvl8pPr>
            <a:lvl9pPr marL="3542568" indent="0">
              <a:buNone/>
              <a:defRPr sz="1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336" y="2738290"/>
            <a:ext cx="6587949" cy="3284827"/>
          </a:xfrm>
        </p:spPr>
        <p:txBody>
          <a:bodyPr/>
          <a:lstStyle>
            <a:lvl1pPr marL="0" indent="0" algn="ctr">
              <a:buNone/>
              <a:defRPr sz="1500"/>
            </a:lvl1pPr>
            <a:lvl2pPr marL="442821" indent="0">
              <a:buNone/>
              <a:defRPr sz="1400"/>
            </a:lvl2pPr>
            <a:lvl3pPr marL="885642" indent="0">
              <a:buNone/>
              <a:defRPr sz="1200"/>
            </a:lvl3pPr>
            <a:lvl4pPr marL="1328463" indent="0">
              <a:buNone/>
              <a:defRPr sz="1000"/>
            </a:lvl4pPr>
            <a:lvl5pPr marL="1771284" indent="0">
              <a:buNone/>
              <a:defRPr sz="1000"/>
            </a:lvl5pPr>
            <a:lvl6pPr marL="2214105" indent="0">
              <a:buNone/>
              <a:defRPr sz="1000"/>
            </a:lvl6pPr>
            <a:lvl7pPr marL="2656926" indent="0">
              <a:buNone/>
              <a:defRPr sz="1000"/>
            </a:lvl7pPr>
            <a:lvl8pPr marL="3099747" indent="0">
              <a:buNone/>
              <a:defRPr sz="1000"/>
            </a:lvl8pPr>
            <a:lvl9pPr marL="35425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33438" cy="713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336" y="4461148"/>
            <a:ext cx="11504790" cy="844112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15097" y="726224"/>
            <a:ext cx="10903267" cy="3342850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100"/>
            </a:lvl1pPr>
            <a:lvl2pPr marL="442821" indent="0">
              <a:buNone/>
              <a:defRPr sz="2700"/>
            </a:lvl2pPr>
            <a:lvl3pPr marL="885642" indent="0">
              <a:buNone/>
              <a:defRPr sz="2300"/>
            </a:lvl3pPr>
            <a:lvl4pPr marL="1328463" indent="0">
              <a:buNone/>
              <a:defRPr sz="1900"/>
            </a:lvl4pPr>
            <a:lvl5pPr marL="1771284" indent="0">
              <a:buNone/>
              <a:defRPr sz="1900"/>
            </a:lvl5pPr>
            <a:lvl6pPr marL="2214105" indent="0">
              <a:buNone/>
              <a:defRPr sz="1900"/>
            </a:lvl6pPr>
            <a:lvl7pPr marL="2656926" indent="0">
              <a:buNone/>
              <a:defRPr sz="1900"/>
            </a:lvl7pPr>
            <a:lvl8pPr marL="3099747" indent="0">
              <a:buNone/>
              <a:defRPr sz="1900"/>
            </a:lvl8pPr>
            <a:lvl9pPr marL="3542568" indent="0">
              <a:buNone/>
              <a:defRPr sz="1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314" y="5313314"/>
            <a:ext cx="11504812" cy="709803"/>
          </a:xfrm>
        </p:spPr>
        <p:txBody>
          <a:bodyPr/>
          <a:lstStyle>
            <a:lvl1pPr marL="0" indent="0" algn="ctr">
              <a:buNone/>
              <a:defRPr sz="1500"/>
            </a:lvl1pPr>
            <a:lvl2pPr marL="442821" indent="0">
              <a:buNone/>
              <a:defRPr sz="1400"/>
            </a:lvl2pPr>
            <a:lvl3pPr marL="885642" indent="0">
              <a:buNone/>
              <a:defRPr sz="1200"/>
            </a:lvl3pPr>
            <a:lvl4pPr marL="1328463" indent="0">
              <a:buNone/>
              <a:defRPr sz="1000"/>
            </a:lvl4pPr>
            <a:lvl5pPr marL="1771284" indent="0">
              <a:buNone/>
              <a:defRPr sz="1000"/>
            </a:lvl5pPr>
            <a:lvl6pPr marL="2214105" indent="0">
              <a:buNone/>
              <a:defRPr sz="1000"/>
            </a:lvl6pPr>
            <a:lvl7pPr marL="2656926" indent="0">
              <a:buNone/>
              <a:defRPr sz="1000"/>
            </a:lvl7pPr>
            <a:lvl8pPr marL="3099747" indent="0">
              <a:buNone/>
              <a:defRPr sz="1000"/>
            </a:lvl8pPr>
            <a:lvl9pPr marL="35425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33438" cy="713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314" y="634013"/>
            <a:ext cx="11504812" cy="3564494"/>
          </a:xfrm>
        </p:spPr>
        <p:txBody>
          <a:bodyPr anchor="ctr"/>
          <a:lstStyle>
            <a:lvl1pPr algn="ctr">
              <a:defRPr sz="3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314" y="4373209"/>
            <a:ext cx="11504812" cy="1649909"/>
          </a:xfrm>
        </p:spPr>
        <p:txBody>
          <a:bodyPr anchor="ctr"/>
          <a:lstStyle>
            <a:lvl1pPr marL="0" indent="0" algn="ctr">
              <a:buNone/>
              <a:defRPr sz="1500"/>
            </a:lvl1pPr>
            <a:lvl2pPr marL="442821" indent="0">
              <a:buNone/>
              <a:defRPr sz="1400"/>
            </a:lvl2pPr>
            <a:lvl3pPr marL="885642" indent="0">
              <a:buNone/>
              <a:defRPr sz="1200"/>
            </a:lvl3pPr>
            <a:lvl4pPr marL="1328463" indent="0">
              <a:buNone/>
              <a:defRPr sz="1000"/>
            </a:lvl4pPr>
            <a:lvl5pPr marL="1771284" indent="0">
              <a:buNone/>
              <a:defRPr sz="1000"/>
            </a:lvl5pPr>
            <a:lvl6pPr marL="2214105" indent="0">
              <a:buNone/>
              <a:defRPr sz="1000"/>
            </a:lvl6pPr>
            <a:lvl7pPr marL="2656926" indent="0">
              <a:buNone/>
              <a:defRPr sz="1000"/>
            </a:lvl7pPr>
            <a:lvl8pPr marL="3099747" indent="0">
              <a:buNone/>
              <a:defRPr sz="1000"/>
            </a:lvl8pPr>
            <a:lvl9pPr marL="35425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1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33438" cy="713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333" y="634012"/>
            <a:ext cx="10326297" cy="3112759"/>
          </a:xfrm>
        </p:spPr>
        <p:txBody>
          <a:bodyPr anchor="ctr"/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09961" y="3754601"/>
            <a:ext cx="9715280" cy="61860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42821" indent="0">
              <a:buNone/>
              <a:defRPr sz="1400"/>
            </a:lvl2pPr>
            <a:lvl3pPr marL="885642" indent="0">
              <a:buNone/>
              <a:defRPr sz="1200"/>
            </a:lvl3pPr>
            <a:lvl4pPr marL="1328463" indent="0">
              <a:buNone/>
              <a:defRPr sz="1000"/>
            </a:lvl4pPr>
            <a:lvl5pPr marL="1771284" indent="0">
              <a:buNone/>
              <a:defRPr sz="1000"/>
            </a:lvl5pPr>
            <a:lvl6pPr marL="2214105" indent="0">
              <a:buNone/>
              <a:defRPr sz="1000"/>
            </a:lvl6pPr>
            <a:lvl7pPr marL="2656926" indent="0">
              <a:buNone/>
              <a:defRPr sz="1000"/>
            </a:lvl7pPr>
            <a:lvl8pPr marL="3099747" indent="0">
              <a:buNone/>
              <a:defRPr sz="1000"/>
            </a:lvl8pPr>
            <a:lvl9pPr marL="35425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314" y="4547912"/>
            <a:ext cx="11504812" cy="14779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  <a:lvl2pPr marL="442821" indent="0">
              <a:buNone/>
              <a:defRPr sz="1400"/>
            </a:lvl2pPr>
            <a:lvl3pPr marL="885642" indent="0">
              <a:buNone/>
              <a:defRPr sz="1200"/>
            </a:lvl3pPr>
            <a:lvl4pPr marL="1328463" indent="0">
              <a:buNone/>
              <a:defRPr sz="1000"/>
            </a:lvl4pPr>
            <a:lvl5pPr marL="1771284" indent="0">
              <a:buNone/>
              <a:defRPr sz="1000"/>
            </a:lvl5pPr>
            <a:lvl6pPr marL="2214105" indent="0">
              <a:buNone/>
              <a:defRPr sz="1000"/>
            </a:lvl6pPr>
            <a:lvl7pPr marL="2656926" indent="0">
              <a:buNone/>
              <a:defRPr sz="1000"/>
            </a:lvl7pPr>
            <a:lvl8pPr marL="3099747" indent="0">
              <a:buNone/>
              <a:defRPr sz="1000"/>
            </a:lvl8pPr>
            <a:lvl9pPr marL="35425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1678" y="784368"/>
            <a:ext cx="676672" cy="608194"/>
          </a:xfrm>
          <a:prstGeom prst="rect">
            <a:avLst/>
          </a:prstGeom>
        </p:spPr>
        <p:txBody>
          <a:bodyPr vert="horz" lIns="88564" tIns="44282" rIns="88564" bIns="4428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1180856"/>
            <a:r>
              <a:rPr lang="en-US" sz="77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19165" y="3113460"/>
            <a:ext cx="676672" cy="608194"/>
          </a:xfrm>
          <a:prstGeom prst="rect">
            <a:avLst/>
          </a:prstGeom>
        </p:spPr>
        <p:txBody>
          <a:bodyPr vert="horz" lIns="88564" tIns="44282" rIns="88564" bIns="4428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1180856"/>
            <a:r>
              <a:rPr lang="en-US" sz="77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845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33438" cy="713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314" y="2224371"/>
            <a:ext cx="11504812" cy="2612425"/>
          </a:xfrm>
        </p:spPr>
        <p:txBody>
          <a:bodyPr anchor="b"/>
          <a:lstStyle>
            <a:lvl1pPr algn="ctr">
              <a:defRPr sz="3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314" y="4849044"/>
            <a:ext cx="11504812" cy="1186323"/>
          </a:xfrm>
        </p:spPr>
        <p:txBody>
          <a:bodyPr anchor="t"/>
          <a:lstStyle>
            <a:lvl1pPr marL="0" indent="0" algn="ctr">
              <a:buNone/>
              <a:defRPr sz="1500"/>
            </a:lvl1pPr>
            <a:lvl2pPr marL="442821" indent="0">
              <a:buNone/>
              <a:defRPr sz="1400"/>
            </a:lvl2pPr>
            <a:lvl3pPr marL="885642" indent="0">
              <a:buNone/>
              <a:defRPr sz="1200"/>
            </a:lvl3pPr>
            <a:lvl4pPr marL="1328463" indent="0">
              <a:buNone/>
              <a:defRPr sz="1000"/>
            </a:lvl4pPr>
            <a:lvl5pPr marL="1771284" indent="0">
              <a:buNone/>
              <a:defRPr sz="1000"/>
            </a:lvl5pPr>
            <a:lvl6pPr marL="2214105" indent="0">
              <a:buNone/>
              <a:defRPr sz="1000"/>
            </a:lvl6pPr>
            <a:lvl7pPr marL="2656926" indent="0">
              <a:buNone/>
              <a:defRPr sz="1000"/>
            </a:lvl7pPr>
            <a:lvl8pPr marL="3099747" indent="0">
              <a:buNone/>
              <a:defRPr sz="1000"/>
            </a:lvl8pPr>
            <a:lvl9pPr marL="35425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33438" cy="7132638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14314" y="634012"/>
            <a:ext cx="11504812" cy="1669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14314" y="2461887"/>
            <a:ext cx="3661949" cy="59933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00" b="0">
                <a:solidFill>
                  <a:schemeClr val="tx1"/>
                </a:solidFill>
              </a:defRPr>
            </a:lvl1pPr>
            <a:lvl2pPr marL="442821" indent="0">
              <a:buNone/>
              <a:defRPr sz="1900" b="1"/>
            </a:lvl2pPr>
            <a:lvl3pPr marL="885642" indent="0">
              <a:buNone/>
              <a:defRPr sz="1700" b="1"/>
            </a:lvl3pPr>
            <a:lvl4pPr marL="1328463" indent="0">
              <a:buNone/>
              <a:defRPr sz="1500" b="1"/>
            </a:lvl4pPr>
            <a:lvl5pPr marL="1771284" indent="0">
              <a:buNone/>
              <a:defRPr sz="1500" b="1"/>
            </a:lvl5pPr>
            <a:lvl6pPr marL="2214105" indent="0">
              <a:buNone/>
              <a:defRPr sz="1500" b="1"/>
            </a:lvl6pPr>
            <a:lvl7pPr marL="2656926" indent="0">
              <a:buNone/>
              <a:defRPr sz="1500" b="1"/>
            </a:lvl7pPr>
            <a:lvl8pPr marL="3099747" indent="0">
              <a:buNone/>
              <a:defRPr sz="1500" b="1"/>
            </a:lvl8pPr>
            <a:lvl9pPr marL="3542568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4314" y="3061227"/>
            <a:ext cx="3661949" cy="296189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42821" indent="0">
              <a:buNone/>
              <a:defRPr sz="1200"/>
            </a:lvl2pPr>
            <a:lvl3pPr marL="885642" indent="0">
              <a:buNone/>
              <a:defRPr sz="1000"/>
            </a:lvl3pPr>
            <a:lvl4pPr marL="1328463" indent="0">
              <a:buNone/>
              <a:defRPr sz="900"/>
            </a:lvl4pPr>
            <a:lvl5pPr marL="1771284" indent="0">
              <a:buNone/>
              <a:defRPr sz="900"/>
            </a:lvl5pPr>
            <a:lvl6pPr marL="2214105" indent="0">
              <a:buNone/>
              <a:defRPr sz="900"/>
            </a:lvl6pPr>
            <a:lvl7pPr marL="2656926" indent="0">
              <a:buNone/>
              <a:defRPr sz="900"/>
            </a:lvl7pPr>
            <a:lvl8pPr marL="3099747" indent="0">
              <a:buNone/>
              <a:defRPr sz="900"/>
            </a:lvl8pPr>
            <a:lvl9pPr marL="35425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2269" y="2461887"/>
            <a:ext cx="3653675" cy="59933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00" b="0">
                <a:solidFill>
                  <a:schemeClr val="tx1"/>
                </a:solidFill>
              </a:defRPr>
            </a:lvl1pPr>
            <a:lvl2pPr marL="442821" indent="0">
              <a:buNone/>
              <a:defRPr sz="1900" b="1"/>
            </a:lvl2pPr>
            <a:lvl3pPr marL="885642" indent="0">
              <a:buNone/>
              <a:defRPr sz="1700" b="1"/>
            </a:lvl3pPr>
            <a:lvl4pPr marL="1328463" indent="0">
              <a:buNone/>
              <a:defRPr sz="1500" b="1"/>
            </a:lvl4pPr>
            <a:lvl5pPr marL="1771284" indent="0">
              <a:buNone/>
              <a:defRPr sz="1500" b="1"/>
            </a:lvl5pPr>
            <a:lvl6pPr marL="2214105" indent="0">
              <a:buNone/>
              <a:defRPr sz="1500" b="1"/>
            </a:lvl6pPr>
            <a:lvl7pPr marL="2656926" indent="0">
              <a:buNone/>
              <a:defRPr sz="1500" b="1"/>
            </a:lvl7pPr>
            <a:lvl8pPr marL="3099747" indent="0">
              <a:buNone/>
              <a:defRPr sz="1500" b="1"/>
            </a:lvl8pPr>
            <a:lvl9pPr marL="3542568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930015" y="3061227"/>
            <a:ext cx="3666805" cy="296189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42821" indent="0">
              <a:buNone/>
              <a:defRPr sz="1200"/>
            </a:lvl2pPr>
            <a:lvl3pPr marL="885642" indent="0">
              <a:buNone/>
              <a:defRPr sz="1000"/>
            </a:lvl3pPr>
            <a:lvl4pPr marL="1328463" indent="0">
              <a:buNone/>
              <a:defRPr sz="900"/>
            </a:lvl4pPr>
            <a:lvl5pPr marL="1771284" indent="0">
              <a:buNone/>
              <a:defRPr sz="900"/>
            </a:lvl5pPr>
            <a:lvl6pPr marL="2214105" indent="0">
              <a:buNone/>
              <a:defRPr sz="900"/>
            </a:lvl6pPr>
            <a:lvl7pPr marL="2656926" indent="0">
              <a:buNone/>
              <a:defRPr sz="900"/>
            </a:lvl7pPr>
            <a:lvl8pPr marL="3099747" indent="0">
              <a:buNone/>
              <a:defRPr sz="900"/>
            </a:lvl8pPr>
            <a:lvl9pPr marL="35425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850570" y="2461887"/>
            <a:ext cx="3668556" cy="59933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00" b="0">
                <a:solidFill>
                  <a:schemeClr val="tx1"/>
                </a:solidFill>
              </a:defRPr>
            </a:lvl1pPr>
            <a:lvl2pPr marL="442821" indent="0">
              <a:buNone/>
              <a:defRPr sz="1900" b="1"/>
            </a:lvl2pPr>
            <a:lvl3pPr marL="885642" indent="0">
              <a:buNone/>
              <a:defRPr sz="1700" b="1"/>
            </a:lvl3pPr>
            <a:lvl4pPr marL="1328463" indent="0">
              <a:buNone/>
              <a:defRPr sz="1500" b="1"/>
            </a:lvl4pPr>
            <a:lvl5pPr marL="1771284" indent="0">
              <a:buNone/>
              <a:defRPr sz="1500" b="1"/>
            </a:lvl5pPr>
            <a:lvl6pPr marL="2214105" indent="0">
              <a:buNone/>
              <a:defRPr sz="1500" b="1"/>
            </a:lvl6pPr>
            <a:lvl7pPr marL="2656926" indent="0">
              <a:buNone/>
              <a:defRPr sz="1500" b="1"/>
            </a:lvl7pPr>
            <a:lvl8pPr marL="3099747" indent="0">
              <a:buNone/>
              <a:defRPr sz="1500" b="1"/>
            </a:lvl8pPr>
            <a:lvl9pPr marL="3542568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850570" y="3061227"/>
            <a:ext cx="3668556" cy="296189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42821" indent="0">
              <a:buNone/>
              <a:defRPr sz="1200"/>
            </a:lvl2pPr>
            <a:lvl3pPr marL="885642" indent="0">
              <a:buNone/>
              <a:defRPr sz="1000"/>
            </a:lvl3pPr>
            <a:lvl4pPr marL="1328463" indent="0">
              <a:buNone/>
              <a:defRPr sz="900"/>
            </a:lvl4pPr>
            <a:lvl5pPr marL="1771284" indent="0">
              <a:buNone/>
              <a:defRPr sz="900"/>
            </a:lvl5pPr>
            <a:lvl6pPr marL="2214105" indent="0">
              <a:buNone/>
              <a:defRPr sz="900"/>
            </a:lvl6pPr>
            <a:lvl7pPr marL="2656926" indent="0">
              <a:buNone/>
              <a:defRPr sz="900"/>
            </a:lvl7pPr>
            <a:lvl8pPr marL="3099747" indent="0">
              <a:buNone/>
              <a:defRPr sz="900"/>
            </a:lvl8pPr>
            <a:lvl9pPr marL="35425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33438" cy="713263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014314" y="635231"/>
            <a:ext cx="11504812" cy="16681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14315" y="4373208"/>
            <a:ext cx="3659100" cy="59933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00" b="0">
                <a:solidFill>
                  <a:schemeClr val="tx1"/>
                </a:solidFill>
              </a:defRPr>
            </a:lvl1pPr>
            <a:lvl2pPr marL="442821" indent="0">
              <a:buNone/>
              <a:defRPr sz="1900" b="1"/>
            </a:lvl2pPr>
            <a:lvl3pPr marL="885642" indent="0">
              <a:buNone/>
              <a:defRPr sz="1700" b="1"/>
            </a:lvl3pPr>
            <a:lvl4pPr marL="1328463" indent="0">
              <a:buNone/>
              <a:defRPr sz="1500" b="1"/>
            </a:lvl4pPr>
            <a:lvl5pPr marL="1771284" indent="0">
              <a:buNone/>
              <a:defRPr sz="1500" b="1"/>
            </a:lvl5pPr>
            <a:lvl6pPr marL="2214105" indent="0">
              <a:buNone/>
              <a:defRPr sz="1500" b="1"/>
            </a:lvl6pPr>
            <a:lvl7pPr marL="2656926" indent="0">
              <a:buNone/>
              <a:defRPr sz="1500" b="1"/>
            </a:lvl7pPr>
            <a:lvl8pPr marL="3099747" indent="0">
              <a:buNone/>
              <a:defRPr sz="1500" b="1"/>
            </a:lvl8pPr>
            <a:lvl9pPr marL="3542568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4315" y="2461886"/>
            <a:ext cx="3659100" cy="1585031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42821" indent="0">
              <a:buNone/>
              <a:defRPr sz="1500"/>
            </a:lvl2pPr>
            <a:lvl3pPr marL="885642" indent="0">
              <a:buNone/>
              <a:defRPr sz="1500"/>
            </a:lvl3pPr>
            <a:lvl4pPr marL="1328463" indent="0">
              <a:buNone/>
              <a:defRPr sz="1500"/>
            </a:lvl4pPr>
            <a:lvl5pPr marL="1771284" indent="0">
              <a:buNone/>
              <a:defRPr sz="1500"/>
            </a:lvl5pPr>
            <a:lvl6pPr marL="2214105" indent="0">
              <a:buNone/>
              <a:defRPr sz="1500"/>
            </a:lvl6pPr>
            <a:lvl7pPr marL="2656926" indent="0">
              <a:buNone/>
              <a:defRPr sz="1500"/>
            </a:lvl7pPr>
            <a:lvl8pPr marL="3099747" indent="0">
              <a:buNone/>
              <a:defRPr sz="1500"/>
            </a:lvl8pPr>
            <a:lvl9pPr marL="3542568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14315" y="4972547"/>
            <a:ext cx="3659100" cy="105057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42821" indent="0">
              <a:buNone/>
              <a:defRPr sz="1200"/>
            </a:lvl2pPr>
            <a:lvl3pPr marL="885642" indent="0">
              <a:buNone/>
              <a:defRPr sz="1000"/>
            </a:lvl3pPr>
            <a:lvl4pPr marL="1328463" indent="0">
              <a:buNone/>
              <a:defRPr sz="900"/>
            </a:lvl4pPr>
            <a:lvl5pPr marL="1771284" indent="0">
              <a:buNone/>
              <a:defRPr sz="900"/>
            </a:lvl5pPr>
            <a:lvl6pPr marL="2214105" indent="0">
              <a:buNone/>
              <a:defRPr sz="900"/>
            </a:lvl6pPr>
            <a:lvl7pPr marL="2656926" indent="0">
              <a:buNone/>
              <a:defRPr sz="900"/>
            </a:lvl7pPr>
            <a:lvl8pPr marL="3099747" indent="0">
              <a:buNone/>
              <a:defRPr sz="900"/>
            </a:lvl8pPr>
            <a:lvl9pPr marL="35425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1579" y="4373208"/>
            <a:ext cx="3665115" cy="59933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00" b="0">
                <a:solidFill>
                  <a:schemeClr val="tx1"/>
                </a:solidFill>
              </a:defRPr>
            </a:lvl1pPr>
            <a:lvl2pPr marL="442821" indent="0">
              <a:buNone/>
              <a:defRPr sz="1900" b="1"/>
            </a:lvl2pPr>
            <a:lvl3pPr marL="885642" indent="0">
              <a:buNone/>
              <a:defRPr sz="1700" b="1"/>
            </a:lvl3pPr>
            <a:lvl4pPr marL="1328463" indent="0">
              <a:buNone/>
              <a:defRPr sz="1500" b="1"/>
            </a:lvl4pPr>
            <a:lvl5pPr marL="1771284" indent="0">
              <a:buNone/>
              <a:defRPr sz="1500" b="1"/>
            </a:lvl5pPr>
            <a:lvl6pPr marL="2214105" indent="0">
              <a:buNone/>
              <a:defRPr sz="1500" b="1"/>
            </a:lvl6pPr>
            <a:lvl7pPr marL="2656926" indent="0">
              <a:buNone/>
              <a:defRPr sz="1500" b="1"/>
            </a:lvl7pPr>
            <a:lvl8pPr marL="3099747" indent="0">
              <a:buNone/>
              <a:defRPr sz="1500" b="1"/>
            </a:lvl8pPr>
            <a:lvl9pPr marL="3542568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930012" y="2461886"/>
            <a:ext cx="3666807" cy="1585031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42821" indent="0">
              <a:buNone/>
              <a:defRPr sz="1500"/>
            </a:lvl2pPr>
            <a:lvl3pPr marL="885642" indent="0">
              <a:buNone/>
              <a:defRPr sz="1500"/>
            </a:lvl3pPr>
            <a:lvl4pPr marL="1328463" indent="0">
              <a:buNone/>
              <a:defRPr sz="1500"/>
            </a:lvl4pPr>
            <a:lvl5pPr marL="1771284" indent="0">
              <a:buNone/>
              <a:defRPr sz="1500"/>
            </a:lvl5pPr>
            <a:lvl6pPr marL="2214105" indent="0">
              <a:buNone/>
              <a:defRPr sz="1500"/>
            </a:lvl6pPr>
            <a:lvl7pPr marL="2656926" indent="0">
              <a:buNone/>
              <a:defRPr sz="1500"/>
            </a:lvl7pPr>
            <a:lvl8pPr marL="3099747" indent="0">
              <a:buNone/>
              <a:defRPr sz="1500"/>
            </a:lvl8pPr>
            <a:lvl9pPr marL="3542568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930012" y="4972546"/>
            <a:ext cx="3666807" cy="105057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42821" indent="0">
              <a:buNone/>
              <a:defRPr sz="1200"/>
            </a:lvl2pPr>
            <a:lvl3pPr marL="885642" indent="0">
              <a:buNone/>
              <a:defRPr sz="1000"/>
            </a:lvl3pPr>
            <a:lvl4pPr marL="1328463" indent="0">
              <a:buNone/>
              <a:defRPr sz="900"/>
            </a:lvl4pPr>
            <a:lvl5pPr marL="1771284" indent="0">
              <a:buNone/>
              <a:defRPr sz="900"/>
            </a:lvl5pPr>
            <a:lvl6pPr marL="2214105" indent="0">
              <a:buNone/>
              <a:defRPr sz="900"/>
            </a:lvl6pPr>
            <a:lvl7pPr marL="2656926" indent="0">
              <a:buNone/>
              <a:defRPr sz="900"/>
            </a:lvl7pPr>
            <a:lvl8pPr marL="3099747" indent="0">
              <a:buNone/>
              <a:defRPr sz="900"/>
            </a:lvl8pPr>
            <a:lvl9pPr marL="35425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850570" y="4373208"/>
            <a:ext cx="3663842" cy="59933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00" b="0">
                <a:solidFill>
                  <a:schemeClr val="tx1"/>
                </a:solidFill>
              </a:defRPr>
            </a:lvl1pPr>
            <a:lvl2pPr marL="442821" indent="0">
              <a:buNone/>
              <a:defRPr sz="1900" b="1"/>
            </a:lvl2pPr>
            <a:lvl3pPr marL="885642" indent="0">
              <a:buNone/>
              <a:defRPr sz="1700" b="1"/>
            </a:lvl3pPr>
            <a:lvl4pPr marL="1328463" indent="0">
              <a:buNone/>
              <a:defRPr sz="1500" b="1"/>
            </a:lvl4pPr>
            <a:lvl5pPr marL="1771284" indent="0">
              <a:buNone/>
              <a:defRPr sz="1500" b="1"/>
            </a:lvl5pPr>
            <a:lvl6pPr marL="2214105" indent="0">
              <a:buNone/>
              <a:defRPr sz="1500" b="1"/>
            </a:lvl6pPr>
            <a:lvl7pPr marL="2656926" indent="0">
              <a:buNone/>
              <a:defRPr sz="1500" b="1"/>
            </a:lvl7pPr>
            <a:lvl8pPr marL="3099747" indent="0">
              <a:buNone/>
              <a:defRPr sz="1500" b="1"/>
            </a:lvl8pPr>
            <a:lvl9pPr marL="3542568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850570" y="2461886"/>
            <a:ext cx="3668556" cy="1585031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42821" indent="0">
              <a:buNone/>
              <a:defRPr sz="1500"/>
            </a:lvl2pPr>
            <a:lvl3pPr marL="885642" indent="0">
              <a:buNone/>
              <a:defRPr sz="1500"/>
            </a:lvl3pPr>
            <a:lvl4pPr marL="1328463" indent="0">
              <a:buNone/>
              <a:defRPr sz="1500"/>
            </a:lvl4pPr>
            <a:lvl5pPr marL="1771284" indent="0">
              <a:buNone/>
              <a:defRPr sz="1500"/>
            </a:lvl5pPr>
            <a:lvl6pPr marL="2214105" indent="0">
              <a:buNone/>
              <a:defRPr sz="1500"/>
            </a:lvl6pPr>
            <a:lvl7pPr marL="2656926" indent="0">
              <a:buNone/>
              <a:defRPr sz="1500"/>
            </a:lvl7pPr>
            <a:lvl8pPr marL="3099747" indent="0">
              <a:buNone/>
              <a:defRPr sz="1500"/>
            </a:lvl8pPr>
            <a:lvl9pPr marL="3542568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850431" y="4972544"/>
            <a:ext cx="3668695" cy="105057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42821" indent="0">
              <a:buNone/>
              <a:defRPr sz="1200"/>
            </a:lvl2pPr>
            <a:lvl3pPr marL="885642" indent="0">
              <a:buNone/>
              <a:defRPr sz="1000"/>
            </a:lvl3pPr>
            <a:lvl4pPr marL="1328463" indent="0">
              <a:buNone/>
              <a:defRPr sz="900"/>
            </a:lvl4pPr>
            <a:lvl5pPr marL="1771284" indent="0">
              <a:buNone/>
              <a:defRPr sz="900"/>
            </a:lvl5pPr>
            <a:lvl6pPr marL="2214105" indent="0">
              <a:buNone/>
              <a:defRPr sz="900"/>
            </a:lvl6pPr>
            <a:lvl7pPr marL="2656926" indent="0">
              <a:buNone/>
              <a:defRPr sz="900"/>
            </a:lvl7pPr>
            <a:lvl8pPr marL="3099747" indent="0">
              <a:buNone/>
              <a:defRPr sz="900"/>
            </a:lvl8pPr>
            <a:lvl9pPr marL="35425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33438" cy="713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014314" y="2461888"/>
            <a:ext cx="11504812" cy="35612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9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20" y="342603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39" tIns="58328" rIns="116639" bIns="58328" anchor="ctr"/>
          <a:lstStyle/>
          <a:p>
            <a:pPr algn="ctr" defTabSz="116628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544" y="451555"/>
            <a:ext cx="12294366" cy="451518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39" tIns="58328" rIns="116639" bIns="58328" anchor="ctr"/>
          <a:lstStyle/>
          <a:p>
            <a:pPr algn="ctr" defTabSz="116628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96" y="5125992"/>
            <a:ext cx="12112427" cy="703753"/>
          </a:xfrm>
        </p:spPr>
        <p:txBody>
          <a:bodyPr lIns="116639" bIns="0" anchor="b"/>
          <a:lstStyle>
            <a:lvl1pPr algn="l">
              <a:buNone/>
              <a:defRPr sz="4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396" y="5849955"/>
            <a:ext cx="12112427" cy="437469"/>
          </a:xfrm>
        </p:spPr>
        <p:txBody>
          <a:bodyPr lIns="151614" tIns="0" anchor="t"/>
          <a:lstStyle>
            <a:lvl1pPr marL="0" marR="46652" indent="0" algn="l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3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33438" cy="71326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84867" y="634015"/>
            <a:ext cx="2834259" cy="538910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014315" y="634015"/>
            <a:ext cx="8501383" cy="5389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59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098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70" y="5183050"/>
            <a:ext cx="12112427" cy="109367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713" y="602642"/>
            <a:ext cx="5819378" cy="823886"/>
          </a:xfrm>
        </p:spPr>
        <p:txBody>
          <a:bodyPr lIns="186575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5372" y="602642"/>
            <a:ext cx="5819378" cy="823886"/>
          </a:xfrm>
        </p:spPr>
        <p:txBody>
          <a:bodyPr lIns="174947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98713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372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9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83" y="4583382"/>
            <a:ext cx="11501977" cy="141662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183" y="3023118"/>
            <a:ext cx="11501977" cy="156026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77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54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531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09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87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06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24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41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5679-95CB-44CC-ACD7-4CD5D500C53E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708-3220-4B29-8599-2047D79C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0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557" y="158503"/>
            <a:ext cx="13082324" cy="681563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39" tIns="58328" rIns="116639" bIns="58328" anchor="ctr"/>
          <a:lstStyle/>
          <a:p>
            <a:pPr algn="ctr" defTabSz="116628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593" y="554761"/>
            <a:ext cx="4398368" cy="951018"/>
          </a:xfrm>
        </p:spPr>
        <p:txBody>
          <a:bodyPr anchor="b"/>
          <a:lstStyle>
            <a:lvl1pPr algn="l">
              <a:buNone/>
              <a:defRPr sz="28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97690" y="1505784"/>
            <a:ext cx="4398368" cy="4374551"/>
          </a:xfrm>
        </p:spPr>
        <p:txBody>
          <a:bodyPr lIns="116639"/>
          <a:lstStyle>
            <a:lvl1pPr marL="23344" marR="23344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863" y="967396"/>
            <a:ext cx="6846876" cy="4913597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400">
                <a:solidFill>
                  <a:schemeClr val="tx1"/>
                </a:solidFill>
              </a:defRPr>
            </a:lvl2pPr>
            <a:lvl3pPr>
              <a:defRPr sz="3100">
                <a:solidFill>
                  <a:schemeClr val="tx1"/>
                </a:solidFill>
              </a:defRPr>
            </a:lvl3pPr>
            <a:lvl4pPr>
              <a:defRPr sz="2600">
                <a:solidFill>
                  <a:schemeClr val="tx1"/>
                </a:solidFill>
              </a:defRPr>
            </a:lvl4pPr>
            <a:lvl5pPr>
              <a:defRPr sz="2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603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39" tIns="58328" rIns="116639" bIns="58328" anchor="ctr"/>
          <a:lstStyle/>
          <a:p>
            <a:pPr algn="ctr" defTabSz="116628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473414" y="451548"/>
            <a:ext cx="3440496" cy="451733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39" tIns="58328" rIns="116639" bIns="58328" anchor="ctr"/>
          <a:lstStyle/>
          <a:p>
            <a:pPr algn="ctr" defTabSz="116628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76" y="5212771"/>
            <a:ext cx="12180095" cy="1093671"/>
          </a:xfrm>
        </p:spPr>
        <p:txBody>
          <a:bodyPr anchor="t"/>
          <a:lstStyle>
            <a:lvl1pPr algn="l">
              <a:buNone/>
              <a:defRPr sz="4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565268" y="554764"/>
            <a:ext cx="3315693" cy="4380134"/>
          </a:xfrm>
        </p:spPr>
        <p:txBody>
          <a:bodyPr lIns="116639"/>
          <a:lstStyle>
            <a:lvl1pPr marL="58328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05" y="453219"/>
            <a:ext cx="8769668" cy="451733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1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4286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70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570" y="551822"/>
            <a:ext cx="12112427" cy="4355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1746" y="555002"/>
            <a:ext cx="2932244" cy="546835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681" y="554999"/>
            <a:ext cx="8796735" cy="546835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5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601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51" tIns="58334" rIns="116651" bIns="58334" anchor="ctr"/>
          <a:lstStyle/>
          <a:p>
            <a:pPr algn="ctr" defTabSz="1166406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544" y="451776"/>
            <a:ext cx="12294366" cy="323346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51" tIns="58334" rIns="116651" bIns="58334" anchor="ctr"/>
          <a:lstStyle/>
          <a:p>
            <a:pPr algn="ctr" defTabSz="1166406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369" y="1893098"/>
            <a:ext cx="11503423" cy="1902037"/>
          </a:xfrm>
        </p:spPr>
        <p:txBody>
          <a:bodyPr lIns="58334" rIns="58334" bIns="58334"/>
          <a:lstStyle>
            <a:lvl1pPr algn="r">
              <a:defRPr sz="5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69369" y="3832605"/>
            <a:ext cx="11503423" cy="951018"/>
          </a:xfrm>
        </p:spPr>
        <p:txBody>
          <a:bodyPr lIns="233289" tIns="0"/>
          <a:lstStyle>
            <a:lvl1pPr marL="46657" indent="0" algn="r">
              <a:spcBef>
                <a:spcPts val="0"/>
              </a:spcBef>
              <a:buNone/>
              <a:defRPr sz="2600">
                <a:solidFill>
                  <a:schemeClr val="bg2">
                    <a:shade val="25000"/>
                  </a:schemeClr>
                </a:solidFill>
              </a:defRPr>
            </a:lvl1pPr>
            <a:lvl2pPr marL="583292" indent="0" algn="ctr">
              <a:buNone/>
            </a:lvl2pPr>
            <a:lvl3pPr marL="1166406" indent="0" algn="ctr">
              <a:buNone/>
            </a:lvl3pPr>
            <a:lvl4pPr marL="1749586" indent="0" algn="ctr">
              <a:buNone/>
            </a:lvl4pPr>
            <a:lvl5pPr marL="2332778" indent="0" algn="ctr">
              <a:buNone/>
            </a:lvl5pPr>
            <a:lvl6pPr marL="2915969" indent="0" algn="ctr">
              <a:buNone/>
            </a:lvl6pPr>
            <a:lvl7pPr marL="3499168" indent="0" algn="ctr">
              <a:buNone/>
            </a:lvl7pPr>
            <a:lvl8pPr marL="4082360" indent="0" algn="ctr">
              <a:buNone/>
            </a:lvl8pPr>
            <a:lvl9pPr marL="4665542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68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68" y="551820"/>
            <a:ext cx="12112427" cy="435566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4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20" y="342601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51" tIns="58334" rIns="116651" bIns="58334" anchor="ctr"/>
          <a:lstStyle/>
          <a:p>
            <a:pPr algn="ctr" defTabSz="1166406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544" y="451555"/>
            <a:ext cx="12294366" cy="451518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51" tIns="58334" rIns="116651" bIns="58334" anchor="ctr"/>
          <a:lstStyle/>
          <a:p>
            <a:pPr algn="ctr" defTabSz="1166406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94" y="5125992"/>
            <a:ext cx="12112427" cy="703753"/>
          </a:xfrm>
        </p:spPr>
        <p:txBody>
          <a:bodyPr lIns="116651" bIns="0" anchor="b"/>
          <a:lstStyle>
            <a:lvl1pPr algn="l">
              <a:buNone/>
              <a:defRPr sz="4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394" y="5849953"/>
            <a:ext cx="12112427" cy="437469"/>
          </a:xfrm>
        </p:spPr>
        <p:txBody>
          <a:bodyPr lIns="151630" tIns="0" anchor="t"/>
          <a:lstStyle>
            <a:lvl1pPr marL="0" marR="46657" indent="0" algn="l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59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098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68" y="5183050"/>
            <a:ext cx="12112427" cy="109367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713" y="602642"/>
            <a:ext cx="5819378" cy="823886"/>
          </a:xfrm>
        </p:spPr>
        <p:txBody>
          <a:bodyPr lIns="186595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5372" y="602642"/>
            <a:ext cx="5819378" cy="823886"/>
          </a:xfrm>
        </p:spPr>
        <p:txBody>
          <a:bodyPr lIns="174965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98713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372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0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181" y="1664514"/>
            <a:ext cx="6004017" cy="47072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704" y="1664514"/>
            <a:ext cx="6004017" cy="47072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5679-95CB-44CC-ACD7-4CD5D500C53E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708-3220-4B29-8599-2047D79C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4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557" y="158503"/>
            <a:ext cx="13082324" cy="681563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51" tIns="58334" rIns="116651" bIns="58334" anchor="ctr"/>
          <a:lstStyle/>
          <a:p>
            <a:pPr algn="ctr" defTabSz="1166406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7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593" y="554761"/>
            <a:ext cx="4398368" cy="951018"/>
          </a:xfrm>
        </p:spPr>
        <p:txBody>
          <a:bodyPr anchor="b"/>
          <a:lstStyle>
            <a:lvl1pPr algn="l">
              <a:buNone/>
              <a:defRPr sz="28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97690" y="1505784"/>
            <a:ext cx="4398368" cy="4374551"/>
          </a:xfrm>
        </p:spPr>
        <p:txBody>
          <a:bodyPr lIns="116651"/>
          <a:lstStyle>
            <a:lvl1pPr marL="23346" marR="23346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863" y="967396"/>
            <a:ext cx="6846876" cy="4913597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400">
                <a:solidFill>
                  <a:schemeClr val="tx1"/>
                </a:solidFill>
              </a:defRPr>
            </a:lvl2pPr>
            <a:lvl3pPr>
              <a:defRPr sz="3100">
                <a:solidFill>
                  <a:schemeClr val="tx1"/>
                </a:solidFill>
              </a:defRPr>
            </a:lvl3pPr>
            <a:lvl4pPr>
              <a:defRPr sz="2600">
                <a:solidFill>
                  <a:schemeClr val="tx1"/>
                </a:solidFill>
              </a:defRPr>
            </a:lvl4pPr>
            <a:lvl5pPr>
              <a:defRPr sz="2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601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51" tIns="58334" rIns="116651" bIns="58334" anchor="ctr"/>
          <a:lstStyle/>
          <a:p>
            <a:pPr algn="ctr" defTabSz="1166406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473414" y="451548"/>
            <a:ext cx="3440496" cy="451733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51" tIns="58334" rIns="116651" bIns="58334" anchor="ctr"/>
          <a:lstStyle/>
          <a:p>
            <a:pPr algn="ctr" defTabSz="1166406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76" y="5212771"/>
            <a:ext cx="12180095" cy="1093671"/>
          </a:xfrm>
        </p:spPr>
        <p:txBody>
          <a:bodyPr anchor="t"/>
          <a:lstStyle>
            <a:lvl1pPr algn="l">
              <a:buNone/>
              <a:defRPr sz="4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565266" y="554764"/>
            <a:ext cx="3315693" cy="4380134"/>
          </a:xfrm>
        </p:spPr>
        <p:txBody>
          <a:bodyPr lIns="116651"/>
          <a:lstStyle>
            <a:lvl1pPr marL="58334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05" y="453219"/>
            <a:ext cx="8769668" cy="451733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1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427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68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568" y="551820"/>
            <a:ext cx="12112427" cy="4355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0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1746" y="555000"/>
            <a:ext cx="2932244" cy="546835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679" y="554997"/>
            <a:ext cx="8796735" cy="546835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98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69" tIns="58343" rIns="116669" bIns="58343" anchor="ctr"/>
          <a:lstStyle/>
          <a:p>
            <a:pPr algn="ctr" defTabSz="116659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544" y="451773"/>
            <a:ext cx="12294366" cy="323346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69" tIns="58343" rIns="116669" bIns="58343" anchor="ctr"/>
          <a:lstStyle/>
          <a:p>
            <a:pPr algn="ctr" defTabSz="116659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366" y="1893098"/>
            <a:ext cx="11503423" cy="1902037"/>
          </a:xfrm>
        </p:spPr>
        <p:txBody>
          <a:bodyPr lIns="58343" rIns="58343" bIns="58343"/>
          <a:lstStyle>
            <a:lvl1pPr algn="r">
              <a:defRPr sz="5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69366" y="3832605"/>
            <a:ext cx="11503423" cy="951018"/>
          </a:xfrm>
        </p:spPr>
        <p:txBody>
          <a:bodyPr lIns="233326" tIns="0"/>
          <a:lstStyle>
            <a:lvl1pPr marL="46664" indent="0" algn="r">
              <a:spcBef>
                <a:spcPts val="0"/>
              </a:spcBef>
              <a:buNone/>
              <a:defRPr sz="2600">
                <a:solidFill>
                  <a:schemeClr val="bg2">
                    <a:shade val="25000"/>
                  </a:schemeClr>
                </a:solidFill>
              </a:defRPr>
            </a:lvl1pPr>
            <a:lvl2pPr marL="583382" indent="0" algn="ctr">
              <a:buNone/>
            </a:lvl2pPr>
            <a:lvl3pPr marL="1166590" indent="0" algn="ctr">
              <a:buNone/>
            </a:lvl3pPr>
            <a:lvl4pPr marL="1749861" indent="0" algn="ctr">
              <a:buNone/>
            </a:lvl4pPr>
            <a:lvl5pPr marL="2333145" indent="0" algn="ctr">
              <a:buNone/>
            </a:lvl5pPr>
            <a:lvl6pPr marL="2916428" indent="0" algn="ctr">
              <a:buNone/>
            </a:lvl6pPr>
            <a:lvl7pPr marL="3499718" indent="0" algn="ctr">
              <a:buNone/>
            </a:lvl7pPr>
            <a:lvl8pPr marL="4083002" indent="0" algn="ctr">
              <a:buNone/>
            </a:lvl8pPr>
            <a:lvl9pPr marL="4666276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9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65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65" y="551817"/>
            <a:ext cx="12112427" cy="435566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20" y="342598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69" tIns="58343" rIns="116669" bIns="58343" anchor="ctr"/>
          <a:lstStyle/>
          <a:p>
            <a:pPr algn="ctr" defTabSz="116659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544" y="451555"/>
            <a:ext cx="12294366" cy="451518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69" tIns="58343" rIns="116669" bIns="58343" anchor="ctr"/>
          <a:lstStyle/>
          <a:p>
            <a:pPr algn="ctr" defTabSz="116659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91" y="5125992"/>
            <a:ext cx="12112427" cy="703753"/>
          </a:xfrm>
        </p:spPr>
        <p:txBody>
          <a:bodyPr lIns="116669" bIns="0" anchor="b"/>
          <a:lstStyle>
            <a:lvl1pPr algn="l">
              <a:buNone/>
              <a:defRPr sz="4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391" y="5849950"/>
            <a:ext cx="12112427" cy="437469"/>
          </a:xfrm>
        </p:spPr>
        <p:txBody>
          <a:bodyPr lIns="151654" tIns="0" anchor="t"/>
          <a:lstStyle>
            <a:lvl1pPr marL="0" marR="46664" indent="0" algn="l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8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59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098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3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180" y="1596589"/>
            <a:ext cx="5980523" cy="66538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17737" indent="0">
              <a:buNone/>
              <a:defRPr sz="2300" b="1"/>
            </a:lvl2pPr>
            <a:lvl3pPr marL="1035495" indent="0">
              <a:buNone/>
              <a:defRPr sz="2100" b="1"/>
            </a:lvl3pPr>
            <a:lvl4pPr marL="1553184" indent="0">
              <a:buNone/>
              <a:defRPr sz="1900" b="1"/>
            </a:lvl4pPr>
            <a:lvl5pPr marL="2070979" indent="0">
              <a:buNone/>
              <a:defRPr sz="1900" b="1"/>
            </a:lvl5pPr>
            <a:lvl6pPr marL="2588747" indent="0">
              <a:buNone/>
              <a:defRPr sz="1900" b="1"/>
            </a:lvl6pPr>
            <a:lvl7pPr marL="3106459" indent="0">
              <a:buNone/>
              <a:defRPr sz="1900" b="1"/>
            </a:lvl7pPr>
            <a:lvl8pPr marL="3624212" indent="0">
              <a:buNone/>
              <a:defRPr sz="1900" b="1"/>
            </a:lvl8pPr>
            <a:lvl9pPr marL="4141959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180" y="2261973"/>
            <a:ext cx="5980523" cy="410952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75392" y="1596589"/>
            <a:ext cx="5982329" cy="66538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17737" indent="0">
              <a:buNone/>
              <a:defRPr sz="2300" b="1"/>
            </a:lvl2pPr>
            <a:lvl3pPr marL="1035495" indent="0">
              <a:buNone/>
              <a:defRPr sz="2100" b="1"/>
            </a:lvl3pPr>
            <a:lvl4pPr marL="1553184" indent="0">
              <a:buNone/>
              <a:defRPr sz="1900" b="1"/>
            </a:lvl4pPr>
            <a:lvl5pPr marL="2070979" indent="0">
              <a:buNone/>
              <a:defRPr sz="1900" b="1"/>
            </a:lvl5pPr>
            <a:lvl6pPr marL="2588747" indent="0">
              <a:buNone/>
              <a:defRPr sz="1900" b="1"/>
            </a:lvl6pPr>
            <a:lvl7pPr marL="3106459" indent="0">
              <a:buNone/>
              <a:defRPr sz="1900" b="1"/>
            </a:lvl7pPr>
            <a:lvl8pPr marL="3624212" indent="0">
              <a:buNone/>
              <a:defRPr sz="1900" b="1"/>
            </a:lvl8pPr>
            <a:lvl9pPr marL="4141959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75392" y="2261973"/>
            <a:ext cx="5982329" cy="410952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5679-95CB-44CC-ACD7-4CD5D500C53E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708-3220-4B29-8599-2047D79C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65" y="5183050"/>
            <a:ext cx="12112427" cy="109367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713" y="602642"/>
            <a:ext cx="5819378" cy="823886"/>
          </a:xfrm>
        </p:spPr>
        <p:txBody>
          <a:bodyPr lIns="186625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5372" y="602642"/>
            <a:ext cx="5819378" cy="823886"/>
          </a:xfrm>
        </p:spPr>
        <p:txBody>
          <a:bodyPr lIns="174993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98713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372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0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7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557" y="158503"/>
            <a:ext cx="13082324" cy="681563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69" tIns="58343" rIns="116669" bIns="58343" anchor="ctr"/>
          <a:lstStyle/>
          <a:p>
            <a:pPr algn="ctr" defTabSz="116659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4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593" y="554761"/>
            <a:ext cx="4398368" cy="951018"/>
          </a:xfrm>
        </p:spPr>
        <p:txBody>
          <a:bodyPr anchor="b"/>
          <a:lstStyle>
            <a:lvl1pPr algn="l">
              <a:buNone/>
              <a:defRPr sz="28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97690" y="1505784"/>
            <a:ext cx="4398368" cy="4374551"/>
          </a:xfrm>
        </p:spPr>
        <p:txBody>
          <a:bodyPr lIns="116669"/>
          <a:lstStyle>
            <a:lvl1pPr marL="23350" marR="2335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863" y="967396"/>
            <a:ext cx="6846876" cy="4913597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400">
                <a:solidFill>
                  <a:schemeClr val="tx1"/>
                </a:solidFill>
              </a:defRPr>
            </a:lvl2pPr>
            <a:lvl3pPr>
              <a:defRPr sz="3100">
                <a:solidFill>
                  <a:schemeClr val="tx1"/>
                </a:solidFill>
              </a:defRPr>
            </a:lvl3pPr>
            <a:lvl4pPr>
              <a:defRPr sz="2600">
                <a:solidFill>
                  <a:schemeClr val="tx1"/>
                </a:solidFill>
              </a:defRPr>
            </a:lvl4pPr>
            <a:lvl5pPr>
              <a:defRPr sz="2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98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69" tIns="58343" rIns="116669" bIns="58343" anchor="ctr"/>
          <a:lstStyle/>
          <a:p>
            <a:pPr algn="ctr" defTabSz="116659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473414" y="451548"/>
            <a:ext cx="3440496" cy="451733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69" tIns="58343" rIns="116669" bIns="58343" anchor="ctr"/>
          <a:lstStyle/>
          <a:p>
            <a:pPr algn="ctr" defTabSz="116659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76" y="5212771"/>
            <a:ext cx="12180095" cy="1093671"/>
          </a:xfrm>
        </p:spPr>
        <p:txBody>
          <a:bodyPr anchor="t"/>
          <a:lstStyle>
            <a:lvl1pPr algn="l">
              <a:buNone/>
              <a:defRPr sz="4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565263" y="554764"/>
            <a:ext cx="3315693" cy="4380134"/>
          </a:xfrm>
        </p:spPr>
        <p:txBody>
          <a:bodyPr lIns="116669"/>
          <a:lstStyle>
            <a:lvl1pPr marL="58343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05" y="453219"/>
            <a:ext cx="8769668" cy="451733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1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8575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65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565" y="551817"/>
            <a:ext cx="12112427" cy="4355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5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1746" y="554997"/>
            <a:ext cx="2932244" cy="546835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676" y="554994"/>
            <a:ext cx="8796735" cy="546835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4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94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93" tIns="58355" rIns="116693" bIns="58355" anchor="ctr"/>
          <a:lstStyle/>
          <a:p>
            <a:pPr algn="ctr" defTabSz="116683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544" y="451769"/>
            <a:ext cx="12294366" cy="323346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93" tIns="58355" rIns="116693" bIns="58355" anchor="ctr"/>
          <a:lstStyle/>
          <a:p>
            <a:pPr algn="ctr" defTabSz="116683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362" y="1893098"/>
            <a:ext cx="11503423" cy="1902037"/>
          </a:xfrm>
        </p:spPr>
        <p:txBody>
          <a:bodyPr lIns="58355" rIns="58355" bIns="58355"/>
          <a:lstStyle>
            <a:lvl1pPr algn="r">
              <a:defRPr sz="5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69362" y="3832605"/>
            <a:ext cx="11503423" cy="951018"/>
          </a:xfrm>
        </p:spPr>
        <p:txBody>
          <a:bodyPr lIns="233374" tIns="0"/>
          <a:lstStyle>
            <a:lvl1pPr marL="46673" indent="0" algn="r">
              <a:spcBef>
                <a:spcPts val="0"/>
              </a:spcBef>
              <a:buNone/>
              <a:defRPr sz="2600">
                <a:solidFill>
                  <a:schemeClr val="bg2">
                    <a:shade val="25000"/>
                  </a:schemeClr>
                </a:solidFill>
              </a:defRPr>
            </a:lvl1pPr>
            <a:lvl2pPr marL="583503" indent="0" algn="ctr">
              <a:buNone/>
            </a:lvl2pPr>
            <a:lvl3pPr marL="1166834" indent="0" algn="ctr">
              <a:buNone/>
            </a:lvl3pPr>
            <a:lvl4pPr marL="1750228" indent="0" algn="ctr">
              <a:buNone/>
            </a:lvl4pPr>
            <a:lvl5pPr marL="2333633" indent="0" algn="ctr">
              <a:buNone/>
            </a:lvl5pPr>
            <a:lvl6pPr marL="2917040" indent="0" algn="ctr">
              <a:buNone/>
            </a:lvl6pPr>
            <a:lvl7pPr marL="3500451" indent="0" algn="ctr">
              <a:buNone/>
            </a:lvl7pPr>
            <a:lvl8pPr marL="4083858" indent="0" algn="ctr">
              <a:buNone/>
            </a:lvl8pPr>
            <a:lvl9pPr marL="4667255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61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61" y="551813"/>
            <a:ext cx="12112427" cy="435566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5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20" y="342594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93" tIns="58355" rIns="116693" bIns="58355" anchor="ctr"/>
          <a:lstStyle/>
          <a:p>
            <a:pPr algn="ctr" defTabSz="116683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544" y="451555"/>
            <a:ext cx="12294366" cy="451518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93" tIns="58355" rIns="116693" bIns="58355" anchor="ctr"/>
          <a:lstStyle/>
          <a:p>
            <a:pPr algn="ctr" defTabSz="116683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87" y="5125992"/>
            <a:ext cx="12112427" cy="703753"/>
          </a:xfrm>
        </p:spPr>
        <p:txBody>
          <a:bodyPr lIns="116693" bIns="0" anchor="b"/>
          <a:lstStyle>
            <a:lvl1pPr algn="l">
              <a:buNone/>
              <a:defRPr sz="4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387" y="5849946"/>
            <a:ext cx="12112427" cy="437469"/>
          </a:xfrm>
        </p:spPr>
        <p:txBody>
          <a:bodyPr lIns="151686" tIns="0" anchor="t"/>
          <a:lstStyle>
            <a:lvl1pPr marL="0" marR="46673" indent="0" algn="l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7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5679-95CB-44CC-ACD7-4CD5D500C53E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708-3220-4B29-8599-2047D79C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1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59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098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2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61" y="5183050"/>
            <a:ext cx="12112427" cy="109367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713" y="602642"/>
            <a:ext cx="5819378" cy="823886"/>
          </a:xfrm>
        </p:spPr>
        <p:txBody>
          <a:bodyPr lIns="186664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5372" y="602642"/>
            <a:ext cx="5819378" cy="823886"/>
          </a:xfrm>
        </p:spPr>
        <p:txBody>
          <a:bodyPr lIns="175029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98713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372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9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557" y="158503"/>
            <a:ext cx="13082324" cy="681563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93" tIns="58355" rIns="116693" bIns="58355" anchor="ctr"/>
          <a:lstStyle/>
          <a:p>
            <a:pPr algn="ctr" defTabSz="116683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8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593" y="554761"/>
            <a:ext cx="4398368" cy="951018"/>
          </a:xfrm>
        </p:spPr>
        <p:txBody>
          <a:bodyPr anchor="b"/>
          <a:lstStyle>
            <a:lvl1pPr algn="l">
              <a:buNone/>
              <a:defRPr sz="28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97690" y="1505784"/>
            <a:ext cx="4398368" cy="4374551"/>
          </a:xfrm>
        </p:spPr>
        <p:txBody>
          <a:bodyPr lIns="116693"/>
          <a:lstStyle>
            <a:lvl1pPr marL="23354" marR="23354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863" y="967396"/>
            <a:ext cx="6846876" cy="4913597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400">
                <a:solidFill>
                  <a:schemeClr val="tx1"/>
                </a:solidFill>
              </a:defRPr>
            </a:lvl2pPr>
            <a:lvl3pPr>
              <a:defRPr sz="3100">
                <a:solidFill>
                  <a:schemeClr val="tx1"/>
                </a:solidFill>
              </a:defRPr>
            </a:lvl3pPr>
            <a:lvl4pPr>
              <a:defRPr sz="2600">
                <a:solidFill>
                  <a:schemeClr val="tx1"/>
                </a:solidFill>
              </a:defRPr>
            </a:lvl4pPr>
            <a:lvl5pPr>
              <a:defRPr sz="2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94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93" tIns="58355" rIns="116693" bIns="58355" anchor="ctr"/>
          <a:lstStyle/>
          <a:p>
            <a:pPr algn="ctr" defTabSz="116683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473414" y="451548"/>
            <a:ext cx="3440496" cy="451733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93" tIns="58355" rIns="116693" bIns="58355" anchor="ctr"/>
          <a:lstStyle/>
          <a:p>
            <a:pPr algn="ctr" defTabSz="116683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76" y="5212771"/>
            <a:ext cx="12180095" cy="1093671"/>
          </a:xfrm>
        </p:spPr>
        <p:txBody>
          <a:bodyPr anchor="t"/>
          <a:lstStyle>
            <a:lvl1pPr algn="l">
              <a:buNone/>
              <a:defRPr sz="4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565259" y="554764"/>
            <a:ext cx="3315693" cy="4380134"/>
          </a:xfrm>
        </p:spPr>
        <p:txBody>
          <a:bodyPr lIns="116693"/>
          <a:lstStyle>
            <a:lvl1pPr marL="58355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05" y="453219"/>
            <a:ext cx="8769668" cy="451733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1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0514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61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561" y="551813"/>
            <a:ext cx="12112427" cy="4355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3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1746" y="554993"/>
            <a:ext cx="2932244" cy="546835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672" y="554990"/>
            <a:ext cx="8796735" cy="546835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89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723" tIns="58370" rIns="116723" bIns="58370" anchor="ctr"/>
          <a:lstStyle/>
          <a:p>
            <a:pPr algn="ctr" defTabSz="116714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544" y="451764"/>
            <a:ext cx="12294366" cy="323346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723" tIns="58370" rIns="116723" bIns="58370" anchor="ctr"/>
          <a:lstStyle/>
          <a:p>
            <a:pPr algn="ctr" defTabSz="116714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357" y="1893098"/>
            <a:ext cx="11503423" cy="1902037"/>
          </a:xfrm>
        </p:spPr>
        <p:txBody>
          <a:bodyPr lIns="58370" rIns="58370" bIns="58370"/>
          <a:lstStyle>
            <a:lvl1pPr algn="r">
              <a:defRPr sz="5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69357" y="3832605"/>
            <a:ext cx="11503423" cy="951018"/>
          </a:xfrm>
        </p:spPr>
        <p:txBody>
          <a:bodyPr lIns="233436" tIns="0"/>
          <a:lstStyle>
            <a:lvl1pPr marL="46685" indent="0" algn="r">
              <a:spcBef>
                <a:spcPts val="0"/>
              </a:spcBef>
              <a:buNone/>
              <a:defRPr sz="2600">
                <a:solidFill>
                  <a:schemeClr val="bg2">
                    <a:shade val="25000"/>
                  </a:schemeClr>
                </a:solidFill>
              </a:defRPr>
            </a:lvl1pPr>
            <a:lvl2pPr marL="583654" indent="0" algn="ctr">
              <a:buNone/>
            </a:lvl2pPr>
            <a:lvl3pPr marL="1167140" indent="0" algn="ctr">
              <a:buNone/>
            </a:lvl3pPr>
            <a:lvl4pPr marL="1750686" indent="0" algn="ctr">
              <a:buNone/>
            </a:lvl4pPr>
            <a:lvl5pPr marL="2334246" indent="0" algn="ctr">
              <a:buNone/>
            </a:lvl5pPr>
            <a:lvl6pPr marL="2917805" indent="0" algn="ctr">
              <a:buNone/>
            </a:lvl6pPr>
            <a:lvl7pPr marL="3501368" indent="0" algn="ctr">
              <a:buNone/>
            </a:lvl7pPr>
            <a:lvl8pPr marL="4084928" indent="0" algn="ctr">
              <a:buNone/>
            </a:lvl8pPr>
            <a:lvl9pPr marL="466848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56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56" y="551808"/>
            <a:ext cx="12112427" cy="435566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8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32686"/>
            <a:ext cx="13533438" cy="7099952"/>
          </a:xfrm>
          <a:prstGeom prst="frame">
            <a:avLst>
              <a:gd name="adj1" fmla="val 269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05" tIns="45188" rIns="90305" bIns="45188" spcCol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9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20" y="342589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723" tIns="58370" rIns="116723" bIns="58370" anchor="ctr"/>
          <a:lstStyle/>
          <a:p>
            <a:pPr algn="ctr" defTabSz="116714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544" y="451555"/>
            <a:ext cx="12294366" cy="451518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723" tIns="58370" rIns="116723" bIns="58370" anchor="ctr"/>
          <a:lstStyle/>
          <a:p>
            <a:pPr algn="ctr" defTabSz="116714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82" y="5125992"/>
            <a:ext cx="12112427" cy="703753"/>
          </a:xfrm>
        </p:spPr>
        <p:txBody>
          <a:bodyPr lIns="116723" bIns="0" anchor="b"/>
          <a:lstStyle>
            <a:lvl1pPr algn="l">
              <a:buNone/>
              <a:defRPr sz="4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382" y="5849941"/>
            <a:ext cx="12112427" cy="437469"/>
          </a:xfrm>
        </p:spPr>
        <p:txBody>
          <a:bodyPr lIns="151726" tIns="0" anchor="t"/>
          <a:lstStyle>
            <a:lvl1pPr marL="0" marR="46685" indent="0" algn="l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8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59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098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1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56" y="5183050"/>
            <a:ext cx="12112427" cy="109367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713" y="602642"/>
            <a:ext cx="5819378" cy="823886"/>
          </a:xfrm>
        </p:spPr>
        <p:txBody>
          <a:bodyPr lIns="186713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5372" y="602642"/>
            <a:ext cx="5819378" cy="823886"/>
          </a:xfrm>
        </p:spPr>
        <p:txBody>
          <a:bodyPr lIns="175075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98713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372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557" y="158503"/>
            <a:ext cx="13082324" cy="681563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723" tIns="58370" rIns="116723" bIns="58370" anchor="ctr"/>
          <a:lstStyle/>
          <a:p>
            <a:pPr algn="ctr" defTabSz="116714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593" y="554761"/>
            <a:ext cx="4398368" cy="951018"/>
          </a:xfrm>
        </p:spPr>
        <p:txBody>
          <a:bodyPr anchor="b"/>
          <a:lstStyle>
            <a:lvl1pPr algn="l">
              <a:buNone/>
              <a:defRPr sz="28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97690" y="1505784"/>
            <a:ext cx="4398368" cy="4374551"/>
          </a:xfrm>
        </p:spPr>
        <p:txBody>
          <a:bodyPr lIns="116723"/>
          <a:lstStyle>
            <a:lvl1pPr marL="23360" marR="2336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863" y="967396"/>
            <a:ext cx="6846876" cy="4913597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400">
                <a:solidFill>
                  <a:schemeClr val="tx1"/>
                </a:solidFill>
              </a:defRPr>
            </a:lvl2pPr>
            <a:lvl3pPr>
              <a:defRPr sz="3100">
                <a:solidFill>
                  <a:schemeClr val="tx1"/>
                </a:solidFill>
              </a:defRPr>
            </a:lvl3pPr>
            <a:lvl4pPr>
              <a:defRPr sz="2600">
                <a:solidFill>
                  <a:schemeClr val="tx1"/>
                </a:solidFill>
              </a:defRPr>
            </a:lvl4pPr>
            <a:lvl5pPr>
              <a:defRPr sz="2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89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723" tIns="58370" rIns="116723" bIns="58370" anchor="ctr"/>
          <a:lstStyle/>
          <a:p>
            <a:pPr algn="ctr" defTabSz="116714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473414" y="451548"/>
            <a:ext cx="3440496" cy="451733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723" tIns="58370" rIns="116723" bIns="58370" anchor="ctr"/>
          <a:lstStyle/>
          <a:p>
            <a:pPr algn="ctr" defTabSz="116714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76" y="5212771"/>
            <a:ext cx="12180095" cy="1093671"/>
          </a:xfrm>
        </p:spPr>
        <p:txBody>
          <a:bodyPr anchor="t"/>
          <a:lstStyle>
            <a:lvl1pPr algn="l">
              <a:buNone/>
              <a:defRPr sz="4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565254" y="554764"/>
            <a:ext cx="3315693" cy="4380134"/>
          </a:xfrm>
        </p:spPr>
        <p:txBody>
          <a:bodyPr lIns="116723"/>
          <a:lstStyle>
            <a:lvl1pPr marL="5837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05" y="453219"/>
            <a:ext cx="8769668" cy="451733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1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986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56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556" y="551808"/>
            <a:ext cx="12112427" cy="4355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1746" y="554988"/>
            <a:ext cx="2932244" cy="546835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667" y="554985"/>
            <a:ext cx="8796735" cy="546835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83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759" tIns="58388" rIns="116759" bIns="58388" anchor="ctr"/>
          <a:lstStyle/>
          <a:p>
            <a:pPr algn="ctr" defTabSz="1167506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544" y="451758"/>
            <a:ext cx="12294366" cy="323346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759" tIns="58388" rIns="116759" bIns="58388" anchor="ctr"/>
          <a:lstStyle/>
          <a:p>
            <a:pPr algn="ctr" defTabSz="1167506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351" y="1893098"/>
            <a:ext cx="11503423" cy="1902037"/>
          </a:xfrm>
        </p:spPr>
        <p:txBody>
          <a:bodyPr lIns="58388" rIns="58388" bIns="58388"/>
          <a:lstStyle>
            <a:lvl1pPr algn="r">
              <a:defRPr sz="5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69351" y="3832605"/>
            <a:ext cx="11503423" cy="951018"/>
          </a:xfrm>
        </p:spPr>
        <p:txBody>
          <a:bodyPr lIns="233509" tIns="0"/>
          <a:lstStyle>
            <a:lvl1pPr marL="46700" indent="0" algn="r">
              <a:spcBef>
                <a:spcPts val="0"/>
              </a:spcBef>
              <a:buNone/>
              <a:defRPr sz="2600">
                <a:solidFill>
                  <a:schemeClr val="bg2">
                    <a:shade val="25000"/>
                  </a:schemeClr>
                </a:solidFill>
              </a:defRPr>
            </a:lvl1pPr>
            <a:lvl2pPr marL="583834" indent="0" algn="ctr">
              <a:buNone/>
            </a:lvl2pPr>
            <a:lvl3pPr marL="1167506" indent="0" algn="ctr">
              <a:buNone/>
            </a:lvl3pPr>
            <a:lvl4pPr marL="1751236" indent="0" algn="ctr">
              <a:buNone/>
            </a:lvl4pPr>
            <a:lvl5pPr marL="2334980" indent="0" algn="ctr">
              <a:buNone/>
            </a:lvl5pPr>
            <a:lvl6pPr marL="2918723" indent="0" algn="ctr">
              <a:buNone/>
            </a:lvl6pPr>
            <a:lvl7pPr marL="3502471" indent="0" algn="ctr">
              <a:buNone/>
            </a:lvl7pPr>
            <a:lvl8pPr marL="4086215" indent="0" algn="ctr">
              <a:buNone/>
            </a:lvl8pPr>
            <a:lvl9pPr marL="466995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4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180" y="283985"/>
            <a:ext cx="4453311" cy="12085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153" y="283987"/>
            <a:ext cx="7565567" cy="608750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180" y="1492572"/>
            <a:ext cx="4453311" cy="4878923"/>
          </a:xfrm>
        </p:spPr>
        <p:txBody>
          <a:bodyPr/>
          <a:lstStyle>
            <a:lvl1pPr marL="0" indent="0">
              <a:buNone/>
              <a:defRPr sz="1600"/>
            </a:lvl1pPr>
            <a:lvl2pPr marL="517737" indent="0">
              <a:buNone/>
              <a:defRPr sz="1300"/>
            </a:lvl2pPr>
            <a:lvl3pPr marL="1035495" indent="0">
              <a:buNone/>
              <a:defRPr sz="1200"/>
            </a:lvl3pPr>
            <a:lvl4pPr marL="1553184" indent="0">
              <a:buNone/>
              <a:defRPr sz="1100"/>
            </a:lvl4pPr>
            <a:lvl5pPr marL="2070979" indent="0">
              <a:buNone/>
              <a:defRPr sz="1100"/>
            </a:lvl5pPr>
            <a:lvl6pPr marL="2588747" indent="0">
              <a:buNone/>
              <a:defRPr sz="1100"/>
            </a:lvl6pPr>
            <a:lvl7pPr marL="3106459" indent="0">
              <a:buNone/>
              <a:defRPr sz="1100"/>
            </a:lvl7pPr>
            <a:lvl8pPr marL="3624212" indent="0">
              <a:buNone/>
              <a:defRPr sz="1100"/>
            </a:lvl8pPr>
            <a:lvl9pPr marL="41419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5679-95CB-44CC-ACD7-4CD5D500C53E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708-3220-4B29-8599-2047D79C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50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50" y="551802"/>
            <a:ext cx="12112427" cy="435566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6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20" y="342583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759" tIns="58388" rIns="116759" bIns="58388" anchor="ctr"/>
          <a:lstStyle/>
          <a:p>
            <a:pPr algn="ctr" defTabSz="1167506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544" y="451555"/>
            <a:ext cx="12294366" cy="451518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759" tIns="58388" rIns="116759" bIns="58388" anchor="ctr"/>
          <a:lstStyle/>
          <a:p>
            <a:pPr algn="ctr" defTabSz="1167506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76" y="5125992"/>
            <a:ext cx="12112427" cy="703753"/>
          </a:xfrm>
        </p:spPr>
        <p:txBody>
          <a:bodyPr lIns="116759" bIns="0" anchor="b"/>
          <a:lstStyle>
            <a:lvl1pPr algn="l">
              <a:buNone/>
              <a:defRPr sz="4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376" y="5849935"/>
            <a:ext cx="12112427" cy="437469"/>
          </a:xfrm>
        </p:spPr>
        <p:txBody>
          <a:bodyPr lIns="151774" tIns="0" anchor="t"/>
          <a:lstStyle>
            <a:lvl1pPr marL="0" marR="46700" indent="0" algn="l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59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098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50" y="5183050"/>
            <a:ext cx="12112427" cy="109367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713" y="602642"/>
            <a:ext cx="5819378" cy="823886"/>
          </a:xfrm>
        </p:spPr>
        <p:txBody>
          <a:bodyPr lIns="186771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5372" y="602642"/>
            <a:ext cx="5819378" cy="823886"/>
          </a:xfrm>
        </p:spPr>
        <p:txBody>
          <a:bodyPr lIns="175130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98713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372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557" y="158503"/>
            <a:ext cx="13082324" cy="681563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759" tIns="58388" rIns="116759" bIns="58388" anchor="ctr"/>
          <a:lstStyle/>
          <a:p>
            <a:pPr algn="ctr" defTabSz="1167506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0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593" y="554761"/>
            <a:ext cx="4398368" cy="951018"/>
          </a:xfrm>
        </p:spPr>
        <p:txBody>
          <a:bodyPr anchor="b"/>
          <a:lstStyle>
            <a:lvl1pPr algn="l">
              <a:buNone/>
              <a:defRPr sz="28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97690" y="1505784"/>
            <a:ext cx="4398368" cy="4374551"/>
          </a:xfrm>
        </p:spPr>
        <p:txBody>
          <a:bodyPr lIns="116759"/>
          <a:lstStyle>
            <a:lvl1pPr marL="23367" marR="23367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863" y="967396"/>
            <a:ext cx="6846876" cy="4913597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400">
                <a:solidFill>
                  <a:schemeClr val="tx1"/>
                </a:solidFill>
              </a:defRPr>
            </a:lvl2pPr>
            <a:lvl3pPr>
              <a:defRPr sz="3100">
                <a:solidFill>
                  <a:schemeClr val="tx1"/>
                </a:solidFill>
              </a:defRPr>
            </a:lvl3pPr>
            <a:lvl4pPr>
              <a:defRPr sz="2600">
                <a:solidFill>
                  <a:schemeClr val="tx1"/>
                </a:solidFill>
              </a:defRPr>
            </a:lvl4pPr>
            <a:lvl5pPr>
              <a:defRPr sz="2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83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759" tIns="58388" rIns="116759" bIns="58388" anchor="ctr"/>
          <a:lstStyle/>
          <a:p>
            <a:pPr algn="ctr" defTabSz="1167506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473414" y="451548"/>
            <a:ext cx="3440496" cy="451733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759" tIns="58388" rIns="116759" bIns="58388" anchor="ctr"/>
          <a:lstStyle/>
          <a:p>
            <a:pPr algn="ctr" defTabSz="1167506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76" y="5212771"/>
            <a:ext cx="12180095" cy="1093671"/>
          </a:xfrm>
        </p:spPr>
        <p:txBody>
          <a:bodyPr anchor="t"/>
          <a:lstStyle>
            <a:lvl1pPr algn="l">
              <a:buNone/>
              <a:defRPr sz="4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565248" y="554764"/>
            <a:ext cx="3315693" cy="4380134"/>
          </a:xfrm>
        </p:spPr>
        <p:txBody>
          <a:bodyPr lIns="116759"/>
          <a:lstStyle>
            <a:lvl1pPr marL="58388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05" y="453219"/>
            <a:ext cx="8769668" cy="451733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1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9721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50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550" y="551802"/>
            <a:ext cx="12112427" cy="4355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1746" y="554982"/>
            <a:ext cx="2932244" cy="546835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661" y="554979"/>
            <a:ext cx="8796735" cy="546835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422" y="4992847"/>
            <a:ext cx="8120425" cy="58943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53422" y="637315"/>
            <a:ext cx="8120425" cy="4279583"/>
          </a:xfrm>
        </p:spPr>
        <p:txBody>
          <a:bodyPr/>
          <a:lstStyle>
            <a:lvl1pPr marL="0" indent="0">
              <a:buNone/>
              <a:defRPr sz="3700"/>
            </a:lvl1pPr>
            <a:lvl2pPr marL="517737" indent="0">
              <a:buNone/>
              <a:defRPr sz="3200"/>
            </a:lvl2pPr>
            <a:lvl3pPr marL="1035495" indent="0">
              <a:buNone/>
              <a:defRPr sz="2800"/>
            </a:lvl3pPr>
            <a:lvl4pPr marL="1553184" indent="0">
              <a:buNone/>
              <a:defRPr sz="2300"/>
            </a:lvl4pPr>
            <a:lvl5pPr marL="2070979" indent="0">
              <a:buNone/>
              <a:defRPr sz="2300"/>
            </a:lvl5pPr>
            <a:lvl6pPr marL="2588747" indent="0">
              <a:buNone/>
              <a:defRPr sz="2300"/>
            </a:lvl6pPr>
            <a:lvl7pPr marL="3106459" indent="0">
              <a:buNone/>
              <a:defRPr sz="2300"/>
            </a:lvl7pPr>
            <a:lvl8pPr marL="3624212" indent="0">
              <a:buNone/>
              <a:defRPr sz="2300"/>
            </a:lvl8pPr>
            <a:lvl9pPr marL="4141959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3422" y="5582513"/>
            <a:ext cx="8120425" cy="837093"/>
          </a:xfrm>
        </p:spPr>
        <p:txBody>
          <a:bodyPr/>
          <a:lstStyle>
            <a:lvl1pPr marL="0" indent="0">
              <a:buNone/>
              <a:defRPr sz="1600"/>
            </a:lvl1pPr>
            <a:lvl2pPr marL="517737" indent="0">
              <a:buNone/>
              <a:defRPr sz="1300"/>
            </a:lvl2pPr>
            <a:lvl3pPr marL="1035495" indent="0">
              <a:buNone/>
              <a:defRPr sz="1200"/>
            </a:lvl3pPr>
            <a:lvl4pPr marL="1553184" indent="0">
              <a:buNone/>
              <a:defRPr sz="1100"/>
            </a:lvl4pPr>
            <a:lvl5pPr marL="2070979" indent="0">
              <a:buNone/>
              <a:defRPr sz="1100"/>
            </a:lvl5pPr>
            <a:lvl6pPr marL="2588747" indent="0">
              <a:buNone/>
              <a:defRPr sz="1100"/>
            </a:lvl6pPr>
            <a:lvl7pPr marL="3106459" indent="0">
              <a:buNone/>
              <a:defRPr sz="1100"/>
            </a:lvl7pPr>
            <a:lvl8pPr marL="3624212" indent="0">
              <a:buNone/>
              <a:defRPr sz="1100"/>
            </a:lvl8pPr>
            <a:lvl9pPr marL="41419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5679-95CB-44CC-ACD7-4CD5D500C53E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0708-3220-4B29-8599-2047D79C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76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802" tIns="58409" rIns="116802" bIns="58409" anchor="ctr"/>
          <a:lstStyle/>
          <a:p>
            <a:pPr algn="ctr" defTabSz="116793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544" y="451751"/>
            <a:ext cx="12294366" cy="323346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802" tIns="58409" rIns="116802" bIns="58409" anchor="ctr"/>
          <a:lstStyle/>
          <a:p>
            <a:pPr algn="ctr" defTabSz="116793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344" y="1893098"/>
            <a:ext cx="11503423" cy="1902037"/>
          </a:xfrm>
        </p:spPr>
        <p:txBody>
          <a:bodyPr lIns="58409" rIns="58409" bIns="58409"/>
          <a:lstStyle>
            <a:lvl1pPr algn="r">
              <a:defRPr sz="5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69344" y="3832605"/>
            <a:ext cx="11503423" cy="951018"/>
          </a:xfrm>
        </p:spPr>
        <p:txBody>
          <a:bodyPr lIns="233595" tIns="0"/>
          <a:lstStyle>
            <a:lvl1pPr marL="46718" indent="0" algn="r">
              <a:spcBef>
                <a:spcPts val="0"/>
              </a:spcBef>
              <a:buNone/>
              <a:defRPr sz="2600">
                <a:solidFill>
                  <a:schemeClr val="bg2">
                    <a:shade val="25000"/>
                  </a:schemeClr>
                </a:solidFill>
              </a:defRPr>
            </a:lvl1pPr>
            <a:lvl2pPr marL="584045" indent="0" algn="ctr">
              <a:buNone/>
            </a:lvl2pPr>
            <a:lvl3pPr marL="1167934" indent="0" algn="ctr">
              <a:buNone/>
            </a:lvl3pPr>
            <a:lvl4pPr marL="1751880" indent="0" algn="ctr">
              <a:buNone/>
            </a:lvl4pPr>
            <a:lvl5pPr marL="2335837" indent="0" algn="ctr">
              <a:buNone/>
            </a:lvl5pPr>
            <a:lvl6pPr marL="2919795" indent="0" algn="ctr">
              <a:buNone/>
            </a:lvl6pPr>
            <a:lvl7pPr marL="3503757" indent="0" algn="ctr">
              <a:buNone/>
            </a:lvl7pPr>
            <a:lvl8pPr marL="4087715" indent="0" algn="ctr">
              <a:buNone/>
            </a:lvl8pPr>
            <a:lvl9pPr marL="4671665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43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43" y="551795"/>
            <a:ext cx="12112427" cy="435566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20" y="342576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802" tIns="58409" rIns="116802" bIns="58409" anchor="ctr"/>
          <a:lstStyle/>
          <a:p>
            <a:pPr algn="ctr" defTabSz="116793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544" y="451555"/>
            <a:ext cx="12294366" cy="451518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802" tIns="58409" rIns="116802" bIns="58409" anchor="ctr"/>
          <a:lstStyle/>
          <a:p>
            <a:pPr algn="ctr" defTabSz="116793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69" y="5125992"/>
            <a:ext cx="12112427" cy="703753"/>
          </a:xfrm>
        </p:spPr>
        <p:txBody>
          <a:bodyPr lIns="116802" bIns="0" anchor="b"/>
          <a:lstStyle>
            <a:lvl1pPr algn="l">
              <a:buNone/>
              <a:defRPr sz="4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369" y="5849928"/>
            <a:ext cx="12112427" cy="437469"/>
          </a:xfrm>
        </p:spPr>
        <p:txBody>
          <a:bodyPr lIns="151830" tIns="0" anchor="t"/>
          <a:lstStyle>
            <a:lvl1pPr marL="0" marR="46718" indent="0" algn="l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6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259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098" y="551591"/>
            <a:ext cx="5819378" cy="456488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43" y="5183050"/>
            <a:ext cx="12112427" cy="109367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713" y="602642"/>
            <a:ext cx="5819378" cy="823886"/>
          </a:xfrm>
        </p:spPr>
        <p:txBody>
          <a:bodyPr lIns="186841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5372" y="602642"/>
            <a:ext cx="5819378" cy="823886"/>
          </a:xfrm>
        </p:spPr>
        <p:txBody>
          <a:bodyPr lIns="175195" anchor="ctr"/>
          <a:lstStyle>
            <a:lvl1pPr marL="0" indent="0" algn="l">
              <a:buNone/>
              <a:defRPr sz="3100" b="1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98713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5372" y="1505779"/>
            <a:ext cx="5819378" cy="3629720"/>
          </a:xfrm>
        </p:spPr>
        <p:txBody>
          <a:bodyPr anchor="t"/>
          <a:lstStyle>
            <a:lvl1pPr algn="l">
              <a:defRPr sz="3100"/>
            </a:lvl1pPr>
            <a:lvl2pPr algn="l">
              <a:defRPr sz="2600"/>
            </a:lvl2pPr>
            <a:lvl3pPr algn="l">
              <a:defRPr sz="2300"/>
            </a:lvl3pPr>
            <a:lvl4pPr algn="l">
              <a:defRPr sz="2100"/>
            </a:lvl4pPr>
            <a:lvl5pPr algn="l">
              <a:defRPr sz="21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7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557" y="158503"/>
            <a:ext cx="13082324" cy="681563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802" tIns="58409" rIns="116802" bIns="58409" anchor="ctr"/>
          <a:lstStyle/>
          <a:p>
            <a:pPr algn="ctr" defTabSz="116793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6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593" y="554761"/>
            <a:ext cx="4398368" cy="951018"/>
          </a:xfrm>
        </p:spPr>
        <p:txBody>
          <a:bodyPr anchor="b"/>
          <a:lstStyle>
            <a:lvl1pPr algn="l">
              <a:buNone/>
              <a:defRPr sz="28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97690" y="1505784"/>
            <a:ext cx="4398368" cy="4374551"/>
          </a:xfrm>
        </p:spPr>
        <p:txBody>
          <a:bodyPr lIns="116802"/>
          <a:lstStyle>
            <a:lvl1pPr marL="23375" marR="23375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6863" y="967396"/>
            <a:ext cx="6846876" cy="4913597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400">
                <a:solidFill>
                  <a:schemeClr val="tx1"/>
                </a:solidFill>
              </a:defRPr>
            </a:lvl2pPr>
            <a:lvl3pPr>
              <a:defRPr sz="3100">
                <a:solidFill>
                  <a:schemeClr val="tx1"/>
                </a:solidFill>
              </a:defRPr>
            </a:lvl3pPr>
            <a:lvl4pPr>
              <a:defRPr sz="2600">
                <a:solidFill>
                  <a:schemeClr val="tx1"/>
                </a:solidFill>
              </a:defRPr>
            </a:lvl4pPr>
            <a:lvl5pPr>
              <a:defRPr sz="2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0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20" y="342576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802" tIns="58409" rIns="116802" bIns="58409" anchor="ctr"/>
          <a:lstStyle/>
          <a:p>
            <a:pPr algn="ctr" defTabSz="116793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473414" y="451548"/>
            <a:ext cx="3440496" cy="451733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802" tIns="58409" rIns="116802" bIns="58409" anchor="ctr"/>
          <a:lstStyle/>
          <a:p>
            <a:pPr algn="ctr" defTabSz="116793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76" y="5212771"/>
            <a:ext cx="12180095" cy="1093671"/>
          </a:xfrm>
        </p:spPr>
        <p:txBody>
          <a:bodyPr anchor="t"/>
          <a:lstStyle>
            <a:lvl1pPr algn="l">
              <a:buNone/>
              <a:defRPr sz="4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565241" y="554764"/>
            <a:ext cx="3315693" cy="4380134"/>
          </a:xfrm>
        </p:spPr>
        <p:txBody>
          <a:bodyPr lIns="116802"/>
          <a:lstStyle>
            <a:lvl1pPr marL="58409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805" y="453219"/>
            <a:ext cx="8769668" cy="451733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1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075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43" y="5183050"/>
            <a:ext cx="12112427" cy="1093671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543" y="551795"/>
            <a:ext cx="12112427" cy="4355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18" Type="http://schemas.openxmlformats.org/officeDocument/2006/relationships/theme" Target="../theme/theme23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17" Type="http://schemas.openxmlformats.org/officeDocument/2006/relationships/slideLayout" Target="../slideLayouts/slideLayout260.xml"/><Relationship Id="rId2" Type="http://schemas.openxmlformats.org/officeDocument/2006/relationships/slideLayout" Target="../slideLayouts/slideLayout245.xml"/><Relationship Id="rId16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5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5953" y="285638"/>
            <a:ext cx="12181541" cy="1188773"/>
          </a:xfrm>
          <a:prstGeom prst="rect">
            <a:avLst/>
          </a:prstGeom>
        </p:spPr>
        <p:txBody>
          <a:bodyPr vert="horz" lIns="103551" tIns="51776" rIns="103551" bIns="517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953" y="1664514"/>
            <a:ext cx="12181541" cy="4707211"/>
          </a:xfrm>
          <a:prstGeom prst="rect">
            <a:avLst/>
          </a:prstGeom>
        </p:spPr>
        <p:txBody>
          <a:bodyPr vert="horz" lIns="103551" tIns="51776" rIns="103551" bIns="517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5949" y="6610900"/>
            <a:ext cx="3159248" cy="379747"/>
          </a:xfrm>
          <a:prstGeom prst="rect">
            <a:avLst/>
          </a:prstGeom>
        </p:spPr>
        <p:txBody>
          <a:bodyPr vert="horz" lIns="103551" tIns="51776" rIns="103551" bIns="517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A5679-95CB-44CC-ACD7-4CD5D500C53E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3203" y="6610900"/>
            <a:ext cx="4287034" cy="379747"/>
          </a:xfrm>
          <a:prstGeom prst="rect">
            <a:avLst/>
          </a:prstGeom>
        </p:spPr>
        <p:txBody>
          <a:bodyPr vert="horz" lIns="103551" tIns="51776" rIns="103551" bIns="517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8241" y="6610900"/>
            <a:ext cx="3159248" cy="379747"/>
          </a:xfrm>
          <a:prstGeom prst="rect">
            <a:avLst/>
          </a:prstGeom>
        </p:spPr>
        <p:txBody>
          <a:bodyPr vert="horz" lIns="103551" tIns="51776" rIns="103551" bIns="517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40708-3220-4B29-8599-2047D79C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9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1035495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293" indent="-388293" algn="l" defTabSz="103549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1276" indent="-323601" algn="l" defTabSz="103549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4406" indent="-258848" algn="l" defTabSz="10354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12106" indent="-258848" algn="l" defTabSz="103549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9855" indent="-258848" algn="l" defTabSz="103549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7572" indent="-258848" algn="l" defTabSz="103549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5340" indent="-258848" algn="l" defTabSz="103549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3104" indent="-258848" algn="l" defTabSz="103549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00817" indent="-258848" algn="l" defTabSz="103549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54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7737" algn="l" defTabSz="10354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495" algn="l" defTabSz="10354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3184" algn="l" defTabSz="10354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0979" algn="l" defTabSz="10354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88747" algn="l" defTabSz="10354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6459" algn="l" defTabSz="10354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212" algn="l" defTabSz="10354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1959" algn="l" defTabSz="10354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120" y="342568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850" tIns="58433" rIns="116850" bIns="58433" anchor="ctr"/>
          <a:lstStyle/>
          <a:p>
            <a:pPr algn="ctr" defTabSz="116842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544" y="451548"/>
            <a:ext cx="12294366" cy="57061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850" tIns="58433" rIns="116850" bIns="58433" anchor="ctr"/>
          <a:lstStyle/>
          <a:p>
            <a:pPr algn="ctr" defTabSz="116842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44535" y="5185247"/>
            <a:ext cx="12112427" cy="1093671"/>
          </a:xfrm>
          <a:prstGeom prst="rect">
            <a:avLst/>
          </a:prstGeom>
        </p:spPr>
        <p:txBody>
          <a:bodyPr vert="horz" lIns="116850" tIns="58433" rIns="116850" bIns="58433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4535" y="551787"/>
            <a:ext cx="12112427" cy="4355665"/>
          </a:xfrm>
          <a:prstGeom prst="rect">
            <a:avLst/>
          </a:prstGeom>
        </p:spPr>
        <p:txBody>
          <a:bodyPr vert="horz" lIns="233693" tIns="116850" rIns="116850" bIns="58433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589099" y="6356639"/>
            <a:ext cx="3383360" cy="379747"/>
          </a:xfrm>
          <a:prstGeom prst="rect">
            <a:avLst/>
          </a:prstGeom>
        </p:spPr>
        <p:txBody>
          <a:bodyPr vert="horz" lIns="116850" tIns="58433" rIns="116850" bIns="58433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8423"/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68423"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972456" y="6356639"/>
            <a:ext cx="3383360" cy="379747"/>
          </a:xfrm>
          <a:prstGeom prst="rect">
            <a:avLst/>
          </a:prstGeom>
        </p:spPr>
        <p:txBody>
          <a:bodyPr vert="horz" lIns="116850" tIns="58433" rIns="116850" bIns="58433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8423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355816" y="6356639"/>
            <a:ext cx="676672" cy="379747"/>
          </a:xfrm>
          <a:prstGeom prst="rect">
            <a:avLst/>
          </a:prstGeom>
        </p:spPr>
        <p:txBody>
          <a:bodyPr vert="horz" lIns="116850" tIns="58433" rIns="116850" bIns="58433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8423"/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68423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6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38836" indent="-338836" algn="l" rtl="0" eaLnBrk="1" latinLnBrk="0" hangingPunct="1">
        <a:spcBef>
          <a:spcPts val="322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01039" indent="-257034" algn="l" rtl="0" eaLnBrk="1" latinLnBrk="0" hangingPunct="1">
        <a:spcBef>
          <a:spcPts val="322"/>
        </a:spcBef>
        <a:buClr>
          <a:schemeClr val="accent1"/>
        </a:buClr>
        <a:buSzPct val="100000"/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44" indent="-233693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640" indent="-233693" algn="l" rtl="0" eaLnBrk="1" latinLnBrk="0" hangingPunct="1">
        <a:spcBef>
          <a:spcPts val="2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35765" indent="-233693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506" indent="-233693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73248" indent="-233693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453676" indent="-233693" algn="l" rtl="0" eaLnBrk="1" latinLnBrk="0" hangingPunct="1">
        <a:spcBef>
          <a:spcPts val="33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5770" indent="-233693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42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368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210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052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89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736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120" y="342559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906" tIns="58460" rIns="116906" bIns="58460" anchor="ctr"/>
          <a:lstStyle/>
          <a:p>
            <a:pPr algn="ctr" defTabSz="116897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544" y="451548"/>
            <a:ext cx="12294366" cy="57061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906" tIns="58460" rIns="116906" bIns="58460" anchor="ctr"/>
          <a:lstStyle/>
          <a:p>
            <a:pPr algn="ctr" defTabSz="116897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44526" y="5185247"/>
            <a:ext cx="12112427" cy="1093671"/>
          </a:xfrm>
          <a:prstGeom prst="rect">
            <a:avLst/>
          </a:prstGeom>
        </p:spPr>
        <p:txBody>
          <a:bodyPr vert="horz" lIns="116906" tIns="58460" rIns="116906" bIns="5846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4526" y="551778"/>
            <a:ext cx="12112427" cy="4355665"/>
          </a:xfrm>
          <a:prstGeom prst="rect">
            <a:avLst/>
          </a:prstGeom>
        </p:spPr>
        <p:txBody>
          <a:bodyPr vert="horz" lIns="233803" tIns="116906" rIns="116906" bIns="5846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589099" y="6356639"/>
            <a:ext cx="3383360" cy="379747"/>
          </a:xfrm>
          <a:prstGeom prst="rect">
            <a:avLst/>
          </a:prstGeom>
        </p:spPr>
        <p:txBody>
          <a:bodyPr vert="horz" lIns="116906" tIns="58460" rIns="116906" bIns="58460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8973"/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68973"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972456" y="6356639"/>
            <a:ext cx="3383360" cy="379747"/>
          </a:xfrm>
          <a:prstGeom prst="rect">
            <a:avLst/>
          </a:prstGeom>
        </p:spPr>
        <p:txBody>
          <a:bodyPr vert="horz" lIns="116906" tIns="58460" rIns="116906" bIns="58460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8973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355816" y="6356639"/>
            <a:ext cx="676672" cy="379747"/>
          </a:xfrm>
          <a:prstGeom prst="rect">
            <a:avLst/>
          </a:prstGeom>
        </p:spPr>
        <p:txBody>
          <a:bodyPr vert="horz" lIns="116906" tIns="58460" rIns="116906" bIns="58460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8973"/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68973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0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38997" indent="-338997" algn="l" rtl="0" eaLnBrk="1" latinLnBrk="0" hangingPunct="1">
        <a:spcBef>
          <a:spcPts val="322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01371" indent="-257156" algn="l" rtl="0" eaLnBrk="1" latinLnBrk="0" hangingPunct="1">
        <a:spcBef>
          <a:spcPts val="322"/>
        </a:spcBef>
        <a:buClr>
          <a:schemeClr val="accent1"/>
        </a:buClr>
        <a:buSzPct val="100000"/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319" indent="-233803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253" indent="-233803" algn="l" rtl="0" eaLnBrk="1" latinLnBrk="0" hangingPunct="1">
        <a:spcBef>
          <a:spcPts val="2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537" indent="-233803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406" indent="-233803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74274" indent="-233803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454828" indent="-233803" algn="l" rtl="0" eaLnBrk="1" latinLnBrk="0" hangingPunct="1">
        <a:spcBef>
          <a:spcPts val="33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7066" indent="-233803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45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689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53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37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223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06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913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758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120" y="342549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966" tIns="58490" rIns="116966" bIns="58490" anchor="ctr"/>
          <a:lstStyle/>
          <a:p>
            <a:pPr algn="ctr" defTabSz="116958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544" y="451548"/>
            <a:ext cx="12294366" cy="57061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966" tIns="58490" rIns="116966" bIns="58490" anchor="ctr"/>
          <a:lstStyle/>
          <a:p>
            <a:pPr algn="ctr" defTabSz="116958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44516" y="5185247"/>
            <a:ext cx="12112427" cy="1093671"/>
          </a:xfrm>
          <a:prstGeom prst="rect">
            <a:avLst/>
          </a:prstGeom>
        </p:spPr>
        <p:txBody>
          <a:bodyPr vert="horz" lIns="116966" tIns="58490" rIns="116966" bIns="5849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4516" y="551768"/>
            <a:ext cx="12112427" cy="4355665"/>
          </a:xfrm>
          <a:prstGeom prst="rect">
            <a:avLst/>
          </a:prstGeom>
        </p:spPr>
        <p:txBody>
          <a:bodyPr vert="horz" lIns="233926" tIns="116966" rIns="116966" bIns="5849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589099" y="6356639"/>
            <a:ext cx="3383360" cy="379747"/>
          </a:xfrm>
          <a:prstGeom prst="rect">
            <a:avLst/>
          </a:prstGeom>
        </p:spPr>
        <p:txBody>
          <a:bodyPr vert="horz" lIns="116966" tIns="58490" rIns="116966" bIns="58490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9584"/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69584"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972456" y="6356639"/>
            <a:ext cx="3383360" cy="379747"/>
          </a:xfrm>
          <a:prstGeom prst="rect">
            <a:avLst/>
          </a:prstGeom>
        </p:spPr>
        <p:txBody>
          <a:bodyPr vert="horz" lIns="116966" tIns="58490" rIns="116966" bIns="58490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9584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355816" y="6356639"/>
            <a:ext cx="676672" cy="379747"/>
          </a:xfrm>
          <a:prstGeom prst="rect">
            <a:avLst/>
          </a:prstGeom>
        </p:spPr>
        <p:txBody>
          <a:bodyPr vert="horz" lIns="116966" tIns="58490" rIns="116966" bIns="58490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9584"/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69584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9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39175" indent="-339175" algn="l" rtl="0" eaLnBrk="1" latinLnBrk="0" hangingPunct="1">
        <a:spcBef>
          <a:spcPts val="322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01740" indent="-257293" algn="l" rtl="0" eaLnBrk="1" latinLnBrk="0" hangingPunct="1">
        <a:spcBef>
          <a:spcPts val="322"/>
        </a:spcBef>
        <a:buClr>
          <a:schemeClr val="accent1"/>
        </a:buClr>
        <a:buSzPct val="100000"/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6" indent="-233926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937" indent="-233926" algn="l" rtl="0" eaLnBrk="1" latinLnBrk="0" hangingPunct="1">
        <a:spcBef>
          <a:spcPts val="2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37396" indent="-233926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406" indent="-233926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75414" indent="-233926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456109" indent="-233926" algn="l" rtl="0" eaLnBrk="1" latinLnBrk="0" hangingPunct="1">
        <a:spcBef>
          <a:spcPts val="33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8506" indent="-233926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48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69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543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391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239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08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935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782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120" y="342538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034" tIns="58523" rIns="117034" bIns="58523" anchor="ctr"/>
          <a:lstStyle/>
          <a:p>
            <a:pPr algn="ctr" defTabSz="117025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544" y="451548"/>
            <a:ext cx="12294366" cy="57061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034" tIns="58523" rIns="117034" bIns="58523" anchor="ctr"/>
          <a:lstStyle/>
          <a:p>
            <a:pPr algn="ctr" defTabSz="117025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44505" y="5185247"/>
            <a:ext cx="12112427" cy="1093671"/>
          </a:xfrm>
          <a:prstGeom prst="rect">
            <a:avLst/>
          </a:prstGeom>
        </p:spPr>
        <p:txBody>
          <a:bodyPr vert="horz" lIns="117034" tIns="58523" rIns="117034" bIns="58523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4505" y="551757"/>
            <a:ext cx="12112427" cy="4355665"/>
          </a:xfrm>
          <a:prstGeom prst="rect">
            <a:avLst/>
          </a:prstGeom>
        </p:spPr>
        <p:txBody>
          <a:bodyPr vert="horz" lIns="234060" tIns="117034" rIns="117034" bIns="58523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589099" y="6356639"/>
            <a:ext cx="3383360" cy="379747"/>
          </a:xfrm>
          <a:prstGeom prst="rect">
            <a:avLst/>
          </a:prstGeom>
        </p:spPr>
        <p:txBody>
          <a:bodyPr vert="horz" lIns="117034" tIns="58523" rIns="117034" bIns="58523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0258"/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70258"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972456" y="6356639"/>
            <a:ext cx="3383360" cy="379747"/>
          </a:xfrm>
          <a:prstGeom prst="rect">
            <a:avLst/>
          </a:prstGeom>
        </p:spPr>
        <p:txBody>
          <a:bodyPr vert="horz" lIns="117034" tIns="58523" rIns="117034" bIns="58523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0258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355816" y="6356639"/>
            <a:ext cx="676672" cy="379747"/>
          </a:xfrm>
          <a:prstGeom prst="rect">
            <a:avLst/>
          </a:prstGeom>
        </p:spPr>
        <p:txBody>
          <a:bodyPr vert="horz" lIns="117034" tIns="58523" rIns="117034" bIns="58523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0258"/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70258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6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39371" indent="-339371" algn="l" rtl="0" eaLnBrk="1" latinLnBrk="0" hangingPunct="1">
        <a:spcBef>
          <a:spcPts val="322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02146" indent="-257442" algn="l" rtl="0" eaLnBrk="1" latinLnBrk="0" hangingPunct="1">
        <a:spcBef>
          <a:spcPts val="322"/>
        </a:spcBef>
        <a:buClr>
          <a:schemeClr val="accent1"/>
        </a:buClr>
        <a:buSzPct val="100000"/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26" indent="-234060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690" indent="-234060" algn="l" rtl="0" eaLnBrk="1" latinLnBrk="0" hangingPunct="1">
        <a:spcBef>
          <a:spcPts val="2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341" indent="-234060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07506" indent="-234060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76669" indent="-234060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457528" indent="-234060" algn="l" rtl="0" eaLnBrk="1" latinLnBrk="0" hangingPunct="1">
        <a:spcBef>
          <a:spcPts val="33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50091" indent="-234060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5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702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553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404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256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107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958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809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120" y="342526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106" tIns="58559" rIns="117106" bIns="58559" anchor="ctr"/>
          <a:lstStyle/>
          <a:p>
            <a:pPr algn="ctr" defTabSz="117099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544" y="451548"/>
            <a:ext cx="12294366" cy="57061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106" tIns="58559" rIns="117106" bIns="58559" anchor="ctr"/>
          <a:lstStyle/>
          <a:p>
            <a:pPr algn="ctr" defTabSz="1170993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44493" y="5185247"/>
            <a:ext cx="12112427" cy="1093671"/>
          </a:xfrm>
          <a:prstGeom prst="rect">
            <a:avLst/>
          </a:prstGeom>
        </p:spPr>
        <p:txBody>
          <a:bodyPr vert="horz" lIns="117106" tIns="58559" rIns="117106" bIns="58559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4493" y="551745"/>
            <a:ext cx="12112427" cy="4355665"/>
          </a:xfrm>
          <a:prstGeom prst="rect">
            <a:avLst/>
          </a:prstGeom>
        </p:spPr>
        <p:txBody>
          <a:bodyPr vert="horz" lIns="234208" tIns="117106" rIns="117106" bIns="58559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589099" y="6356639"/>
            <a:ext cx="3383360" cy="379747"/>
          </a:xfrm>
          <a:prstGeom prst="rect">
            <a:avLst/>
          </a:prstGeom>
        </p:spPr>
        <p:txBody>
          <a:bodyPr vert="horz" lIns="117106" tIns="58559" rIns="117106" bIns="58559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0993"/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70993"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972456" y="6356639"/>
            <a:ext cx="3383360" cy="379747"/>
          </a:xfrm>
          <a:prstGeom prst="rect">
            <a:avLst/>
          </a:prstGeom>
        </p:spPr>
        <p:txBody>
          <a:bodyPr vert="horz" lIns="117106" tIns="58559" rIns="117106" bIns="58559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0993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355816" y="6356639"/>
            <a:ext cx="676672" cy="379747"/>
          </a:xfrm>
          <a:prstGeom prst="rect">
            <a:avLst/>
          </a:prstGeom>
        </p:spPr>
        <p:txBody>
          <a:bodyPr vert="horz" lIns="117106" tIns="58559" rIns="117106" bIns="58559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0993"/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70993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2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39585" indent="-339585" algn="l" rtl="0" eaLnBrk="1" latinLnBrk="0" hangingPunct="1">
        <a:spcBef>
          <a:spcPts val="322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02588" indent="-257606" algn="l" rtl="0" eaLnBrk="1" latinLnBrk="0" hangingPunct="1">
        <a:spcBef>
          <a:spcPts val="322"/>
        </a:spcBef>
        <a:buClr>
          <a:schemeClr val="accent1"/>
        </a:buClr>
        <a:buSzPct val="100000"/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059" indent="-234208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1511" indent="-234208" algn="l" rtl="0" eaLnBrk="1" latinLnBrk="0" hangingPunct="1">
        <a:spcBef>
          <a:spcPts val="2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39373" indent="-234208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08706" indent="-234208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78039" indent="-234208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459076" indent="-234208" algn="l" rtl="0" eaLnBrk="1" latinLnBrk="0" hangingPunct="1">
        <a:spcBef>
          <a:spcPts val="33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51821" indent="-234208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5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709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56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41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274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129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984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839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120" y="342513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186" tIns="58598" rIns="117186" bIns="58598" anchor="ctr"/>
          <a:lstStyle/>
          <a:p>
            <a:pPr algn="ctr" defTabSz="117179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544" y="451548"/>
            <a:ext cx="12294366" cy="57061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186" tIns="58598" rIns="117186" bIns="58598" anchor="ctr"/>
          <a:lstStyle/>
          <a:p>
            <a:pPr algn="ctr" defTabSz="117179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44480" y="5185247"/>
            <a:ext cx="12112427" cy="1093671"/>
          </a:xfrm>
          <a:prstGeom prst="rect">
            <a:avLst/>
          </a:prstGeom>
        </p:spPr>
        <p:txBody>
          <a:bodyPr vert="horz" lIns="117186" tIns="58598" rIns="117186" bIns="58598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4480" y="551732"/>
            <a:ext cx="12112427" cy="4355665"/>
          </a:xfrm>
          <a:prstGeom prst="rect">
            <a:avLst/>
          </a:prstGeom>
        </p:spPr>
        <p:txBody>
          <a:bodyPr vert="horz" lIns="234367" tIns="117186" rIns="117186" bIns="5859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589099" y="6356639"/>
            <a:ext cx="3383360" cy="379747"/>
          </a:xfrm>
          <a:prstGeom prst="rect">
            <a:avLst/>
          </a:prstGeom>
        </p:spPr>
        <p:txBody>
          <a:bodyPr vert="horz" lIns="117186" tIns="58598" rIns="117186" bIns="58598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1790"/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71790"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972456" y="6356639"/>
            <a:ext cx="3383360" cy="379747"/>
          </a:xfrm>
          <a:prstGeom prst="rect">
            <a:avLst/>
          </a:prstGeom>
        </p:spPr>
        <p:txBody>
          <a:bodyPr vert="horz" lIns="117186" tIns="58598" rIns="117186" bIns="58598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1790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355816" y="6356639"/>
            <a:ext cx="676672" cy="379747"/>
          </a:xfrm>
          <a:prstGeom prst="rect">
            <a:avLst/>
          </a:prstGeom>
        </p:spPr>
        <p:txBody>
          <a:bodyPr vert="horz" lIns="117186" tIns="58598" rIns="117186" bIns="58598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1790"/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71790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39817" indent="-339817" algn="l" rtl="0" eaLnBrk="1" latinLnBrk="0" hangingPunct="1">
        <a:spcBef>
          <a:spcPts val="322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03068" indent="-257783" algn="l" rtl="0" eaLnBrk="1" latinLnBrk="0" hangingPunct="1">
        <a:spcBef>
          <a:spcPts val="322"/>
        </a:spcBef>
        <a:buClr>
          <a:schemeClr val="accent1"/>
        </a:buClr>
        <a:buSzPct val="100000"/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4" indent="-234367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2404" indent="-234367" algn="l" rtl="0" eaLnBrk="1" latinLnBrk="0" hangingPunct="1">
        <a:spcBef>
          <a:spcPts val="2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491" indent="-234367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10008" indent="-234367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79523" indent="-234367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460753" indent="-234367" algn="l" rtl="0" eaLnBrk="1" latinLnBrk="0" hangingPunct="1">
        <a:spcBef>
          <a:spcPts val="33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53697" indent="-234367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717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576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435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294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15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012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871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120" y="342499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72" tIns="58641" rIns="117272" bIns="58641" anchor="ctr"/>
          <a:lstStyle/>
          <a:p>
            <a:pPr algn="ctr" defTabSz="1172649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544" y="451548"/>
            <a:ext cx="12294366" cy="57061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72" tIns="58641" rIns="117272" bIns="58641" anchor="ctr"/>
          <a:lstStyle/>
          <a:p>
            <a:pPr algn="ctr" defTabSz="1172649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44466" y="5185247"/>
            <a:ext cx="12112427" cy="1093671"/>
          </a:xfrm>
          <a:prstGeom prst="rect">
            <a:avLst/>
          </a:prstGeom>
        </p:spPr>
        <p:txBody>
          <a:bodyPr vert="horz" lIns="117272" tIns="58641" rIns="117272" bIns="58641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4466" y="551718"/>
            <a:ext cx="12112427" cy="4355665"/>
          </a:xfrm>
          <a:prstGeom prst="rect">
            <a:avLst/>
          </a:prstGeom>
        </p:spPr>
        <p:txBody>
          <a:bodyPr vert="horz" lIns="234539" tIns="117272" rIns="117272" bIns="58641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589099" y="6356639"/>
            <a:ext cx="3383360" cy="379747"/>
          </a:xfrm>
          <a:prstGeom prst="rect">
            <a:avLst/>
          </a:prstGeom>
        </p:spPr>
        <p:txBody>
          <a:bodyPr vert="horz" lIns="117272" tIns="58641" rIns="117272" bIns="58641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2649"/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72649"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972456" y="6356639"/>
            <a:ext cx="3383360" cy="379747"/>
          </a:xfrm>
          <a:prstGeom prst="rect">
            <a:avLst/>
          </a:prstGeom>
        </p:spPr>
        <p:txBody>
          <a:bodyPr vert="horz" lIns="117272" tIns="58641" rIns="117272" bIns="58641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2649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355816" y="6356639"/>
            <a:ext cx="676672" cy="379747"/>
          </a:xfrm>
          <a:prstGeom prst="rect">
            <a:avLst/>
          </a:prstGeom>
        </p:spPr>
        <p:txBody>
          <a:bodyPr vert="horz" lIns="117272" tIns="58641" rIns="117272" bIns="58641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2649"/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72649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1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40067" indent="-340067" algn="l" rtl="0" eaLnBrk="1" latinLnBrk="0" hangingPunct="1">
        <a:spcBef>
          <a:spcPts val="322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03585" indent="-257974" algn="l" rtl="0" eaLnBrk="1" latinLnBrk="0" hangingPunct="1">
        <a:spcBef>
          <a:spcPts val="322"/>
        </a:spcBef>
        <a:buClr>
          <a:schemeClr val="accent1"/>
        </a:buClr>
        <a:buSzPct val="100000"/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482" indent="-234539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3365" indent="-234539" algn="l" rtl="0" eaLnBrk="1" latinLnBrk="0" hangingPunct="1">
        <a:spcBef>
          <a:spcPts val="2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695" indent="-234539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11411" indent="-234539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81122" indent="-234539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462560" indent="-234539" algn="l" rtl="0" eaLnBrk="1" latinLnBrk="0" hangingPunct="1">
        <a:spcBef>
          <a:spcPts val="33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55717" indent="-234539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63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72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452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316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179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042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905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120" y="342484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64" tIns="58686" rIns="117364" bIns="58686" anchor="ctr"/>
          <a:lstStyle/>
          <a:p>
            <a:pPr algn="ctr" defTabSz="117357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544" y="451548"/>
            <a:ext cx="12294366" cy="57061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64" tIns="58686" rIns="117364" bIns="58686" anchor="ctr"/>
          <a:lstStyle/>
          <a:p>
            <a:pPr algn="ctr" defTabSz="117357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44451" y="5185247"/>
            <a:ext cx="12112427" cy="1093671"/>
          </a:xfrm>
          <a:prstGeom prst="rect">
            <a:avLst/>
          </a:prstGeom>
        </p:spPr>
        <p:txBody>
          <a:bodyPr vert="horz" lIns="117364" tIns="58686" rIns="117364" bIns="58686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4451" y="551703"/>
            <a:ext cx="12112427" cy="4355665"/>
          </a:xfrm>
          <a:prstGeom prst="rect">
            <a:avLst/>
          </a:prstGeom>
        </p:spPr>
        <p:txBody>
          <a:bodyPr vert="horz" lIns="234722" tIns="117364" rIns="117364" bIns="5868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589099" y="6356639"/>
            <a:ext cx="3383360" cy="379747"/>
          </a:xfrm>
          <a:prstGeom prst="rect">
            <a:avLst/>
          </a:prstGeom>
        </p:spPr>
        <p:txBody>
          <a:bodyPr vert="horz" lIns="117364" tIns="58686" rIns="117364" bIns="58686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3570"/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73570"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972456" y="6356639"/>
            <a:ext cx="3383360" cy="379747"/>
          </a:xfrm>
          <a:prstGeom prst="rect">
            <a:avLst/>
          </a:prstGeom>
        </p:spPr>
        <p:txBody>
          <a:bodyPr vert="horz" lIns="117364" tIns="58686" rIns="117364" bIns="58686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3570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355816" y="6356639"/>
            <a:ext cx="676672" cy="379747"/>
          </a:xfrm>
          <a:prstGeom prst="rect">
            <a:avLst/>
          </a:prstGeom>
        </p:spPr>
        <p:txBody>
          <a:bodyPr vert="horz" lIns="117364" tIns="58686" rIns="117364" bIns="58686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3570"/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73570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40334" indent="-340334" algn="l" rtl="0" eaLnBrk="1" latinLnBrk="0" hangingPunct="1">
        <a:spcBef>
          <a:spcPts val="322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04140" indent="-258178" algn="l" rtl="0" eaLnBrk="1" latinLnBrk="0" hangingPunct="1">
        <a:spcBef>
          <a:spcPts val="322"/>
        </a:spcBef>
        <a:buClr>
          <a:schemeClr val="accent1"/>
        </a:buClr>
        <a:buSzPct val="100000"/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75" indent="-234722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399" indent="-234722" algn="l" rtl="0" eaLnBrk="1" latinLnBrk="0" hangingPunct="1">
        <a:spcBef>
          <a:spcPts val="2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42988" indent="-234722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12915" indent="-234722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82838" indent="-234722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464497" indent="-234722" algn="l" rtl="0" eaLnBrk="1" latinLnBrk="0" hangingPunct="1">
        <a:spcBef>
          <a:spcPts val="33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57886" indent="-234722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68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735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603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471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33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207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074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942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120" y="342468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460" tIns="58734" rIns="117460" bIns="58734" anchor="ctr"/>
          <a:lstStyle/>
          <a:p>
            <a:pPr algn="ctr" defTabSz="1174555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544" y="451548"/>
            <a:ext cx="12294366" cy="57061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460" tIns="58734" rIns="117460" bIns="58734" anchor="ctr"/>
          <a:lstStyle/>
          <a:p>
            <a:pPr algn="ctr" defTabSz="1174555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44435" y="5185247"/>
            <a:ext cx="12112427" cy="1093671"/>
          </a:xfrm>
          <a:prstGeom prst="rect">
            <a:avLst/>
          </a:prstGeom>
        </p:spPr>
        <p:txBody>
          <a:bodyPr vert="horz" lIns="117460" tIns="58734" rIns="117460" bIns="58734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4435" y="551687"/>
            <a:ext cx="12112427" cy="4355665"/>
          </a:xfrm>
          <a:prstGeom prst="rect">
            <a:avLst/>
          </a:prstGeom>
        </p:spPr>
        <p:txBody>
          <a:bodyPr vert="horz" lIns="234918" tIns="117460" rIns="117460" bIns="58734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589099" y="6356639"/>
            <a:ext cx="3383360" cy="379747"/>
          </a:xfrm>
          <a:prstGeom prst="rect">
            <a:avLst/>
          </a:prstGeom>
        </p:spPr>
        <p:txBody>
          <a:bodyPr vert="horz" lIns="117460" tIns="58734" rIns="117460" bIns="58734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4555"/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74555"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972456" y="6356639"/>
            <a:ext cx="3383360" cy="379747"/>
          </a:xfrm>
          <a:prstGeom prst="rect">
            <a:avLst/>
          </a:prstGeom>
        </p:spPr>
        <p:txBody>
          <a:bodyPr vert="horz" lIns="117460" tIns="58734" rIns="117460" bIns="58734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4555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355816" y="6356639"/>
            <a:ext cx="676672" cy="379747"/>
          </a:xfrm>
          <a:prstGeom prst="rect">
            <a:avLst/>
          </a:prstGeom>
        </p:spPr>
        <p:txBody>
          <a:bodyPr vert="horz" lIns="117460" tIns="58734" rIns="117460" bIns="58734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4555"/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74555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2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40620" indent="-340620" algn="l" rtl="0" eaLnBrk="1" latinLnBrk="0" hangingPunct="1">
        <a:spcBef>
          <a:spcPts val="322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04732" indent="-258396" algn="l" rtl="0" eaLnBrk="1" latinLnBrk="0" hangingPunct="1">
        <a:spcBef>
          <a:spcPts val="322"/>
        </a:spcBef>
        <a:buClr>
          <a:schemeClr val="accent1"/>
        </a:buClr>
        <a:buSzPct val="100000"/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10123" indent="-234918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5503" indent="-234918" algn="l" rtl="0" eaLnBrk="1" latinLnBrk="0" hangingPunct="1">
        <a:spcBef>
          <a:spcPts val="2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44367" indent="-234918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14520" indent="-234918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84668" indent="-234918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466563" indent="-234918" algn="l" rtl="0" eaLnBrk="1" latinLnBrk="0" hangingPunct="1">
        <a:spcBef>
          <a:spcPts val="33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60199" indent="-234918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72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745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618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49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36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236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109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98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120" y="342451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5" rIns="117564" bIns="58785" anchor="ctr"/>
          <a:lstStyle/>
          <a:p>
            <a:pPr algn="ctr" defTabSz="1175599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544" y="451548"/>
            <a:ext cx="12294366" cy="57061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5" rIns="117564" bIns="58785" anchor="ctr"/>
          <a:lstStyle/>
          <a:p>
            <a:pPr algn="ctr" defTabSz="1175599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44418" y="5185247"/>
            <a:ext cx="12112427" cy="1093671"/>
          </a:xfrm>
          <a:prstGeom prst="rect">
            <a:avLst/>
          </a:prstGeom>
        </p:spPr>
        <p:txBody>
          <a:bodyPr vert="horz" lIns="117564" tIns="58785" rIns="117564" bIns="58785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4418" y="551670"/>
            <a:ext cx="12112427" cy="4355665"/>
          </a:xfrm>
          <a:prstGeom prst="rect">
            <a:avLst/>
          </a:prstGeom>
        </p:spPr>
        <p:txBody>
          <a:bodyPr vert="horz" lIns="235127" tIns="117564" rIns="117564" bIns="5878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589099" y="6356639"/>
            <a:ext cx="3383360" cy="379747"/>
          </a:xfrm>
          <a:prstGeom prst="rect">
            <a:avLst/>
          </a:prstGeom>
        </p:spPr>
        <p:txBody>
          <a:bodyPr vert="horz" lIns="117564" tIns="58785" rIns="117564" bIns="58785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5599"/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75599"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972456" y="6356639"/>
            <a:ext cx="3383360" cy="379747"/>
          </a:xfrm>
          <a:prstGeom prst="rect">
            <a:avLst/>
          </a:prstGeom>
        </p:spPr>
        <p:txBody>
          <a:bodyPr vert="horz" lIns="117564" tIns="58785" rIns="117564" bIns="58785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5599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355816" y="6356639"/>
            <a:ext cx="676672" cy="379747"/>
          </a:xfrm>
          <a:prstGeom prst="rect">
            <a:avLst/>
          </a:prstGeom>
        </p:spPr>
        <p:txBody>
          <a:bodyPr vert="horz" lIns="117564" tIns="58785" rIns="117564" bIns="58785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5599"/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75599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5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40923" indent="-340923" algn="l" rtl="0" eaLnBrk="1" latinLnBrk="0" hangingPunct="1">
        <a:spcBef>
          <a:spcPts val="322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05361" indent="-258627" algn="l" rtl="0" eaLnBrk="1" latinLnBrk="0" hangingPunct="1">
        <a:spcBef>
          <a:spcPts val="322"/>
        </a:spcBef>
        <a:buClr>
          <a:schemeClr val="accent1"/>
        </a:buClr>
        <a:buSzPct val="100000"/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024" indent="-235127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6676" indent="-235127" algn="l" rtl="0" eaLnBrk="1" latinLnBrk="0" hangingPunct="1">
        <a:spcBef>
          <a:spcPts val="2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36" indent="-235127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228" indent="-235127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86614" indent="-235127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468761" indent="-235127" algn="l" rtl="0" eaLnBrk="1" latinLnBrk="0" hangingPunct="1">
        <a:spcBef>
          <a:spcPts val="33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62663" indent="-235127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78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633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38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26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7023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350" y="342606"/>
            <a:ext cx="12627739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196" tIns="60631" rIns="121196" bIns="60631" anchor="ctr"/>
          <a:lstStyle/>
          <a:p>
            <a:pPr algn="ctr" defTabSz="121241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544" y="451549"/>
            <a:ext cx="12294366" cy="57061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196" tIns="60631" rIns="121196" bIns="60631" anchor="ctr"/>
          <a:lstStyle/>
          <a:p>
            <a:pPr algn="ctr" defTabSz="121241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44572" y="5185247"/>
            <a:ext cx="12112427" cy="1093671"/>
          </a:xfrm>
          <a:prstGeom prst="rect">
            <a:avLst/>
          </a:prstGeom>
        </p:spPr>
        <p:txBody>
          <a:bodyPr vert="horz" lIns="121196" tIns="60631" rIns="121196" bIns="60631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4572" y="551825"/>
            <a:ext cx="12112427" cy="4355665"/>
          </a:xfrm>
          <a:prstGeom prst="rect">
            <a:avLst/>
          </a:prstGeom>
        </p:spPr>
        <p:txBody>
          <a:bodyPr vert="horz" lIns="242485" tIns="121196" rIns="121196" bIns="60631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589104" y="6356646"/>
            <a:ext cx="3383360" cy="379747"/>
          </a:xfrm>
          <a:prstGeom prst="rect">
            <a:avLst/>
          </a:prstGeom>
        </p:spPr>
        <p:txBody>
          <a:bodyPr vert="horz" lIns="121196" tIns="60631" rIns="121196" bIns="60631" anchor="b"/>
          <a:lstStyle>
            <a:lvl1pPr algn="r" eaLnBrk="1" latinLnBrk="0" hangingPunct="1">
              <a:defRPr kumimoji="0" sz="13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212415"/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212415"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972462" y="6356646"/>
            <a:ext cx="3383360" cy="379747"/>
          </a:xfrm>
          <a:prstGeom prst="rect">
            <a:avLst/>
          </a:prstGeom>
        </p:spPr>
        <p:txBody>
          <a:bodyPr vert="horz" lIns="121196" tIns="60631" rIns="121196" bIns="60631" anchor="b"/>
          <a:lstStyle>
            <a:lvl1pPr algn="l" eaLnBrk="1" latinLnBrk="0" hangingPunct="1">
              <a:defRPr kumimoji="0" sz="13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212415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355816" y="6356646"/>
            <a:ext cx="676672" cy="379747"/>
          </a:xfrm>
          <a:prstGeom prst="rect">
            <a:avLst/>
          </a:prstGeom>
        </p:spPr>
        <p:txBody>
          <a:bodyPr vert="horz" lIns="121196" tIns="60631" rIns="121196" bIns="60631" anchor="b"/>
          <a:lstStyle>
            <a:lvl1pPr algn="r" eaLnBrk="1" latinLnBrk="0" hangingPunct="1">
              <a:defRPr kumimoji="0" sz="13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212415"/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212415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4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8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51589" indent="-351589" algn="l" rtl="0" eaLnBrk="1" latinLnBrk="0" hangingPunct="1">
        <a:spcBef>
          <a:spcPts val="334"/>
        </a:spcBef>
        <a:buClr>
          <a:schemeClr val="accent1"/>
        </a:buClr>
        <a:buSzPct val="80000"/>
        <a:buFont typeface="Wingdings 2"/>
        <a:buChar char=""/>
        <a:defRPr kumimoji="0" sz="3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27497" indent="-266737" algn="l" rtl="0" eaLnBrk="1" latinLnBrk="0" hangingPunct="1">
        <a:spcBef>
          <a:spcPts val="334"/>
        </a:spcBef>
        <a:buClr>
          <a:schemeClr val="accent1"/>
        </a:buClr>
        <a:buSzPct val="100000"/>
        <a:buFont typeface="Verdana"/>
        <a:buChar char="◦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78" indent="-242485" algn="l" rtl="0" eaLnBrk="1" latinLnBrk="0" hangingPunct="1">
        <a:spcBef>
          <a:spcPts val="334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916" indent="-242485" algn="l" rtl="0" eaLnBrk="1" latinLnBrk="0" hangingPunct="1">
        <a:spcBef>
          <a:spcPts val="309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97364" indent="-242485" algn="l" rtl="0" eaLnBrk="1" latinLnBrk="0" hangingPunct="1">
        <a:spcBef>
          <a:spcPts val="334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976225" indent="-242485" algn="l" rtl="0" eaLnBrk="1" latinLnBrk="0" hangingPunct="1">
        <a:spcBef>
          <a:spcPts val="334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55082" indent="-242485" algn="l" rtl="0" eaLnBrk="1" latinLnBrk="0" hangingPunct="1">
        <a:spcBef>
          <a:spcPts val="34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546062" indent="-242485" algn="l" rtl="0" eaLnBrk="1" latinLnBrk="0" hangingPunct="1">
        <a:spcBef>
          <a:spcPts val="345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49160" indent="-242485" algn="l" rtl="0" eaLnBrk="1" latinLnBrk="0" hangingPunct="1">
        <a:spcBef>
          <a:spcPts val="34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62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24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186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24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31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372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43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496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120" y="342433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674" tIns="58840" rIns="117674" bIns="58840" anchor="ctr"/>
          <a:lstStyle/>
          <a:p>
            <a:pPr algn="ctr" defTabSz="1176707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544" y="451548"/>
            <a:ext cx="12294366" cy="57061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674" tIns="58840" rIns="117674" bIns="58840" anchor="ctr"/>
          <a:lstStyle/>
          <a:p>
            <a:pPr algn="ctr" defTabSz="1176707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44400" y="5185247"/>
            <a:ext cx="12112427" cy="1093671"/>
          </a:xfrm>
          <a:prstGeom prst="rect">
            <a:avLst/>
          </a:prstGeom>
        </p:spPr>
        <p:txBody>
          <a:bodyPr vert="horz" lIns="117674" tIns="58840" rIns="117674" bIns="5884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4400" y="551652"/>
            <a:ext cx="12112427" cy="4355665"/>
          </a:xfrm>
          <a:prstGeom prst="rect">
            <a:avLst/>
          </a:prstGeom>
        </p:spPr>
        <p:txBody>
          <a:bodyPr vert="horz" lIns="235347" tIns="117674" rIns="117674" bIns="588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589099" y="6356639"/>
            <a:ext cx="3383360" cy="379747"/>
          </a:xfrm>
          <a:prstGeom prst="rect">
            <a:avLst/>
          </a:prstGeom>
        </p:spPr>
        <p:txBody>
          <a:bodyPr vert="horz" lIns="117674" tIns="58840" rIns="117674" bIns="58840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6707"/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76707"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972456" y="6356639"/>
            <a:ext cx="3383360" cy="379747"/>
          </a:xfrm>
          <a:prstGeom prst="rect">
            <a:avLst/>
          </a:prstGeom>
        </p:spPr>
        <p:txBody>
          <a:bodyPr vert="horz" lIns="117674" tIns="58840" rIns="117674" bIns="58840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6707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355816" y="6356639"/>
            <a:ext cx="676672" cy="379747"/>
          </a:xfrm>
          <a:prstGeom prst="rect">
            <a:avLst/>
          </a:prstGeom>
        </p:spPr>
        <p:txBody>
          <a:bodyPr vert="horz" lIns="117674" tIns="58840" rIns="117674" bIns="58840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6707"/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76707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4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41244" indent="-341244" algn="l" rtl="0" eaLnBrk="1" latinLnBrk="0" hangingPunct="1">
        <a:spcBef>
          <a:spcPts val="322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06027" indent="-258872" algn="l" rtl="0" eaLnBrk="1" latinLnBrk="0" hangingPunct="1">
        <a:spcBef>
          <a:spcPts val="322"/>
        </a:spcBef>
        <a:buClr>
          <a:schemeClr val="accent1"/>
        </a:buClr>
        <a:buSzPct val="100000"/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978" indent="-235347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7918" indent="-235347" algn="l" rtl="0" eaLnBrk="1" latinLnBrk="0" hangingPunct="1">
        <a:spcBef>
          <a:spcPts val="2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47391" indent="-235347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18035" indent="-235347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88679" indent="-235347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471089" indent="-235347" algn="l" rtl="0" eaLnBrk="1" latinLnBrk="0" hangingPunct="1">
        <a:spcBef>
          <a:spcPts val="33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65273" indent="-235347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83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767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650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534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417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301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184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7068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120" y="342414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790" tIns="58897" rIns="117790" bIns="58897" anchor="ctr"/>
          <a:lstStyle/>
          <a:p>
            <a:pPr algn="ctr" defTabSz="1177881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544" y="451548"/>
            <a:ext cx="12294366" cy="57061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790" tIns="58897" rIns="117790" bIns="58897" anchor="ctr"/>
          <a:lstStyle/>
          <a:p>
            <a:pPr algn="ctr" defTabSz="1177881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44381" y="5185247"/>
            <a:ext cx="12112427" cy="1093671"/>
          </a:xfrm>
          <a:prstGeom prst="rect">
            <a:avLst/>
          </a:prstGeom>
        </p:spPr>
        <p:txBody>
          <a:bodyPr vert="horz" lIns="117790" tIns="58897" rIns="117790" bIns="58897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4381" y="551633"/>
            <a:ext cx="12112427" cy="4355665"/>
          </a:xfrm>
          <a:prstGeom prst="rect">
            <a:avLst/>
          </a:prstGeom>
        </p:spPr>
        <p:txBody>
          <a:bodyPr vert="horz" lIns="235581" tIns="117790" rIns="117790" bIns="5889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589099" y="6356639"/>
            <a:ext cx="3383360" cy="379747"/>
          </a:xfrm>
          <a:prstGeom prst="rect">
            <a:avLst/>
          </a:prstGeom>
        </p:spPr>
        <p:txBody>
          <a:bodyPr vert="horz" lIns="117790" tIns="58897" rIns="117790" bIns="58897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7881"/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77881"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972456" y="6356639"/>
            <a:ext cx="3383360" cy="379747"/>
          </a:xfrm>
          <a:prstGeom prst="rect">
            <a:avLst/>
          </a:prstGeom>
        </p:spPr>
        <p:txBody>
          <a:bodyPr vert="horz" lIns="117790" tIns="58897" rIns="117790" bIns="58897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7881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355816" y="6356639"/>
            <a:ext cx="676672" cy="379747"/>
          </a:xfrm>
          <a:prstGeom prst="rect">
            <a:avLst/>
          </a:prstGeom>
        </p:spPr>
        <p:txBody>
          <a:bodyPr vert="horz" lIns="117790" tIns="58897" rIns="117790" bIns="58897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7881"/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77881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0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41584" indent="-341584" algn="l" rtl="0" eaLnBrk="1" latinLnBrk="0" hangingPunct="1">
        <a:spcBef>
          <a:spcPts val="322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06730" indent="-259132" algn="l" rtl="0" eaLnBrk="1" latinLnBrk="0" hangingPunct="1">
        <a:spcBef>
          <a:spcPts val="322"/>
        </a:spcBef>
        <a:buClr>
          <a:schemeClr val="accent1"/>
        </a:buClr>
        <a:buSzPct val="100000"/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985" indent="-235581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9230" indent="-235581" algn="l" rtl="0" eaLnBrk="1" latinLnBrk="0" hangingPunct="1">
        <a:spcBef>
          <a:spcPts val="2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034" indent="-235581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947" indent="-235581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90862" indent="-235581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473551" indent="-235581" algn="l" rtl="0" eaLnBrk="1" latinLnBrk="0" hangingPunct="1">
        <a:spcBef>
          <a:spcPts val="33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68028" indent="-235581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89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778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66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5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447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33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225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7115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120" y="342394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912" tIns="58957" rIns="117912" bIns="58957" anchor="ctr"/>
          <a:lstStyle/>
          <a:p>
            <a:pPr algn="ctr" defTabSz="117911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544" y="451548"/>
            <a:ext cx="12294366" cy="57061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912" tIns="58957" rIns="117912" bIns="58957" anchor="ctr"/>
          <a:lstStyle/>
          <a:p>
            <a:pPr algn="ctr" defTabSz="117911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44361" y="5185247"/>
            <a:ext cx="12112427" cy="1093671"/>
          </a:xfrm>
          <a:prstGeom prst="rect">
            <a:avLst/>
          </a:prstGeom>
        </p:spPr>
        <p:txBody>
          <a:bodyPr vert="horz" lIns="117912" tIns="58957" rIns="117912" bIns="58957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4361" y="551613"/>
            <a:ext cx="12112427" cy="4355665"/>
          </a:xfrm>
          <a:prstGeom prst="rect">
            <a:avLst/>
          </a:prstGeom>
        </p:spPr>
        <p:txBody>
          <a:bodyPr vert="horz" lIns="235826" tIns="117912" rIns="117912" bIns="5895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589099" y="6356639"/>
            <a:ext cx="3383360" cy="379747"/>
          </a:xfrm>
          <a:prstGeom prst="rect">
            <a:avLst/>
          </a:prstGeom>
        </p:spPr>
        <p:txBody>
          <a:bodyPr vert="horz" lIns="117912" tIns="58957" rIns="117912" bIns="58957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9118"/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79118"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972456" y="6356639"/>
            <a:ext cx="3383360" cy="379747"/>
          </a:xfrm>
          <a:prstGeom prst="rect">
            <a:avLst/>
          </a:prstGeom>
        </p:spPr>
        <p:txBody>
          <a:bodyPr vert="horz" lIns="117912" tIns="58957" rIns="117912" bIns="58957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9118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355816" y="6356639"/>
            <a:ext cx="676672" cy="379747"/>
          </a:xfrm>
          <a:prstGeom prst="rect">
            <a:avLst/>
          </a:prstGeom>
        </p:spPr>
        <p:txBody>
          <a:bodyPr vert="horz" lIns="117912" tIns="58957" rIns="117912" bIns="58957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79118"/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79118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0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41944" indent="-341944" algn="l" rtl="0" eaLnBrk="1" latinLnBrk="0" hangingPunct="1">
        <a:spcBef>
          <a:spcPts val="322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07471" indent="-259405" algn="l" rtl="0" eaLnBrk="1" latinLnBrk="0" hangingPunct="1">
        <a:spcBef>
          <a:spcPts val="322"/>
        </a:spcBef>
        <a:buClr>
          <a:schemeClr val="accent1"/>
        </a:buClr>
        <a:buSzPct val="100000"/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14046" indent="-235826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0614" indent="-235826" algn="l" rtl="0" eaLnBrk="1" latinLnBrk="0" hangingPunct="1">
        <a:spcBef>
          <a:spcPts val="2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764" indent="-235826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21962" indent="-235826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93162" indent="-235826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476148" indent="-235826" algn="l" rtl="0" eaLnBrk="1" latinLnBrk="0" hangingPunct="1">
        <a:spcBef>
          <a:spcPts val="33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70932" indent="-235826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95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79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686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582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47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269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7164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79000">
              <a:schemeClr val="accent6">
                <a:lumMod val="75000"/>
              </a:schemeClr>
            </a:gs>
            <a:gs pos="76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3533441" cy="713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4315" y="643288"/>
            <a:ext cx="11504811" cy="1660098"/>
          </a:xfrm>
          <a:prstGeom prst="rect">
            <a:avLst/>
          </a:prstGeom>
        </p:spPr>
        <p:txBody>
          <a:bodyPr vert="horz" lIns="118086" tIns="59043" rIns="118086" bIns="5904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314" y="2461888"/>
            <a:ext cx="11504812" cy="3561230"/>
          </a:xfrm>
          <a:prstGeom prst="rect">
            <a:avLst/>
          </a:prstGeom>
        </p:spPr>
        <p:txBody>
          <a:bodyPr vert="horz" lIns="118086" tIns="59043" rIns="118086" bIns="590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23598" y="6118880"/>
            <a:ext cx="3045024" cy="379747"/>
          </a:xfrm>
          <a:prstGeom prst="rect">
            <a:avLst/>
          </a:prstGeom>
        </p:spPr>
        <p:txBody>
          <a:bodyPr vert="horz" lIns="118086" tIns="59043" rIns="118086" bIns="59043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180856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1180856"/>
              <a:t>6/19/2021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4315" y="6118880"/>
            <a:ext cx="7407078" cy="379747"/>
          </a:xfrm>
          <a:prstGeom prst="rect">
            <a:avLst/>
          </a:prstGeom>
        </p:spPr>
        <p:txBody>
          <a:bodyPr vert="horz" lIns="118086" tIns="59043" rIns="118086" bIns="59043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118085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0828" y="6118880"/>
            <a:ext cx="848298" cy="379747"/>
          </a:xfrm>
          <a:prstGeom prst="rect">
            <a:avLst/>
          </a:prstGeom>
        </p:spPr>
        <p:txBody>
          <a:bodyPr vert="horz" lIns="118086" tIns="59043" rIns="118086" bIns="59043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1180856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118085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1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885642" rtl="0" eaLnBrk="1" latinLnBrk="0" hangingPunct="1">
        <a:lnSpc>
          <a:spcPct val="90000"/>
        </a:lnSpc>
        <a:spcBef>
          <a:spcPct val="0"/>
        </a:spcBef>
        <a:buNone/>
        <a:defRPr sz="35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1411" indent="-221411" algn="l" defTabSz="885642" rtl="0" eaLnBrk="1" latinLnBrk="0" hangingPunct="1">
        <a:lnSpc>
          <a:spcPct val="120000"/>
        </a:lnSpc>
        <a:spcBef>
          <a:spcPts val="969"/>
        </a:spcBef>
        <a:buClr>
          <a:schemeClr val="tx1"/>
        </a:buClr>
        <a:buFont typeface="Arial" panose="020B0604020202020204" pitchFamily="34" charset="0"/>
        <a:buChar char="•"/>
        <a:defRPr sz="19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64232" indent="-221411" algn="l" defTabSz="885642" rtl="0" eaLnBrk="1" latinLnBrk="0" hangingPunct="1">
        <a:lnSpc>
          <a:spcPct val="120000"/>
        </a:lnSpc>
        <a:spcBef>
          <a:spcPts val="484"/>
        </a:spcBef>
        <a:buClr>
          <a:schemeClr val="tx1"/>
        </a:buClr>
        <a:buFont typeface="Arial" panose="020B0604020202020204" pitchFamily="34" charset="0"/>
        <a:buChar char="•"/>
        <a:defRPr sz="17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07053" indent="-221411" algn="l" defTabSz="885642" rtl="0" eaLnBrk="1" latinLnBrk="0" hangingPunct="1">
        <a:lnSpc>
          <a:spcPct val="120000"/>
        </a:lnSpc>
        <a:spcBef>
          <a:spcPts val="484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9874" indent="-221411" algn="l" defTabSz="885642" rtl="0" eaLnBrk="1" latinLnBrk="0" hangingPunct="1">
        <a:lnSpc>
          <a:spcPct val="120000"/>
        </a:lnSpc>
        <a:spcBef>
          <a:spcPts val="484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92695" indent="-221411" algn="l" defTabSz="885642" rtl="0" eaLnBrk="1" latinLnBrk="0" hangingPunct="1">
        <a:lnSpc>
          <a:spcPct val="120000"/>
        </a:lnSpc>
        <a:spcBef>
          <a:spcPts val="484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435516" indent="-221411" algn="l" defTabSz="885642" rtl="0" eaLnBrk="1" latinLnBrk="0" hangingPunct="1">
        <a:lnSpc>
          <a:spcPct val="120000"/>
        </a:lnSpc>
        <a:spcBef>
          <a:spcPts val="484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878337" indent="-221411" algn="l" defTabSz="885642" rtl="0" eaLnBrk="1" latinLnBrk="0" hangingPunct="1">
        <a:lnSpc>
          <a:spcPct val="120000"/>
        </a:lnSpc>
        <a:spcBef>
          <a:spcPts val="484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321158" indent="-221411" algn="l" defTabSz="885642" rtl="0" eaLnBrk="1" latinLnBrk="0" hangingPunct="1">
        <a:lnSpc>
          <a:spcPct val="120000"/>
        </a:lnSpc>
        <a:spcBef>
          <a:spcPts val="484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763979" indent="-221411" algn="l" defTabSz="885642" rtl="0" eaLnBrk="1" latinLnBrk="0" hangingPunct="1">
        <a:lnSpc>
          <a:spcPct val="120000"/>
        </a:lnSpc>
        <a:spcBef>
          <a:spcPts val="484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564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2821" algn="l" defTabSz="88564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5642" algn="l" defTabSz="88564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8463" algn="l" defTabSz="88564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284" algn="l" defTabSz="88564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14105" algn="l" defTabSz="88564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6926" algn="l" defTabSz="88564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9747" algn="l" defTabSz="88564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42568" algn="l" defTabSz="88564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120" y="342603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39" tIns="58328" rIns="116639" bIns="58328" anchor="ctr"/>
          <a:lstStyle/>
          <a:p>
            <a:pPr algn="ctr" defTabSz="116628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544" y="451548"/>
            <a:ext cx="12294366" cy="57061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39" tIns="58328" rIns="116639" bIns="58328" anchor="ctr"/>
          <a:lstStyle/>
          <a:p>
            <a:pPr algn="ctr" defTabSz="116628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44570" y="5185247"/>
            <a:ext cx="12112427" cy="1093671"/>
          </a:xfrm>
          <a:prstGeom prst="rect">
            <a:avLst/>
          </a:prstGeom>
        </p:spPr>
        <p:txBody>
          <a:bodyPr vert="horz" lIns="116639" tIns="58328" rIns="116639" bIns="58328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4570" y="551822"/>
            <a:ext cx="12112427" cy="4355665"/>
          </a:xfrm>
          <a:prstGeom prst="rect">
            <a:avLst/>
          </a:prstGeom>
        </p:spPr>
        <p:txBody>
          <a:bodyPr vert="horz" lIns="233264" tIns="116639" rIns="116639" bIns="5832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589099" y="6356639"/>
            <a:ext cx="3383360" cy="379747"/>
          </a:xfrm>
          <a:prstGeom prst="rect">
            <a:avLst/>
          </a:prstGeom>
        </p:spPr>
        <p:txBody>
          <a:bodyPr vert="horz" lIns="116639" tIns="58328" rIns="116639" bIns="58328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6284"/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66284"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972456" y="6356639"/>
            <a:ext cx="3383360" cy="379747"/>
          </a:xfrm>
          <a:prstGeom prst="rect">
            <a:avLst/>
          </a:prstGeom>
        </p:spPr>
        <p:txBody>
          <a:bodyPr vert="horz" lIns="116639" tIns="58328" rIns="116639" bIns="58328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6284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355816" y="6356639"/>
            <a:ext cx="676672" cy="379747"/>
          </a:xfrm>
          <a:prstGeom prst="rect">
            <a:avLst/>
          </a:prstGeom>
        </p:spPr>
        <p:txBody>
          <a:bodyPr vert="horz" lIns="116639" tIns="58328" rIns="116639" bIns="58328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6284"/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66284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3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38217" indent="-338217" algn="l" rtl="0" eaLnBrk="1" latinLnBrk="0" hangingPunct="1">
        <a:spcBef>
          <a:spcPts val="322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99747" indent="-256558" algn="l" rtl="0" eaLnBrk="1" latinLnBrk="0" hangingPunct="1">
        <a:spcBef>
          <a:spcPts val="322"/>
        </a:spcBef>
        <a:buClr>
          <a:schemeClr val="accent1"/>
        </a:buClr>
        <a:buSzPct val="100000"/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999" indent="-233264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6252" indent="-233264" algn="l" rtl="0" eaLnBrk="1" latinLnBrk="0" hangingPunct="1">
        <a:spcBef>
          <a:spcPts val="2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65" indent="-233264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014" indent="-233264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69274" indent="-233264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4" indent="-233264" algn="l" rtl="0" eaLnBrk="1" latinLnBrk="0" hangingPunct="1">
        <a:spcBef>
          <a:spcPts val="33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0744" indent="-233264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3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662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494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325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156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498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819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650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120" y="342601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51" tIns="58334" rIns="116651" bIns="58334" anchor="ctr"/>
          <a:lstStyle/>
          <a:p>
            <a:pPr algn="ctr" defTabSz="1166406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544" y="451548"/>
            <a:ext cx="12294366" cy="57061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51" tIns="58334" rIns="116651" bIns="58334" anchor="ctr"/>
          <a:lstStyle/>
          <a:p>
            <a:pPr algn="ctr" defTabSz="1166406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44568" y="5185247"/>
            <a:ext cx="12112427" cy="1093671"/>
          </a:xfrm>
          <a:prstGeom prst="rect">
            <a:avLst/>
          </a:prstGeom>
        </p:spPr>
        <p:txBody>
          <a:bodyPr vert="horz" lIns="116651" tIns="58334" rIns="116651" bIns="58334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4568" y="551820"/>
            <a:ext cx="12112427" cy="4355665"/>
          </a:xfrm>
          <a:prstGeom prst="rect">
            <a:avLst/>
          </a:prstGeom>
        </p:spPr>
        <p:txBody>
          <a:bodyPr vert="horz" lIns="233289" tIns="116651" rIns="116651" bIns="58334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589099" y="6356639"/>
            <a:ext cx="3383360" cy="379747"/>
          </a:xfrm>
          <a:prstGeom prst="rect">
            <a:avLst/>
          </a:prstGeom>
        </p:spPr>
        <p:txBody>
          <a:bodyPr vert="horz" lIns="116651" tIns="58334" rIns="116651" bIns="58334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6406"/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66406"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972456" y="6356639"/>
            <a:ext cx="3383360" cy="379747"/>
          </a:xfrm>
          <a:prstGeom prst="rect">
            <a:avLst/>
          </a:prstGeom>
        </p:spPr>
        <p:txBody>
          <a:bodyPr vert="horz" lIns="116651" tIns="58334" rIns="116651" bIns="58334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6406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355816" y="6356639"/>
            <a:ext cx="676672" cy="379747"/>
          </a:xfrm>
          <a:prstGeom prst="rect">
            <a:avLst/>
          </a:prstGeom>
        </p:spPr>
        <p:txBody>
          <a:bodyPr vert="horz" lIns="116651" tIns="58334" rIns="116651" bIns="58334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6406"/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66406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4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38252" indent="-338252" algn="l" rtl="0" eaLnBrk="1" latinLnBrk="0" hangingPunct="1">
        <a:spcBef>
          <a:spcPts val="322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99821" indent="-256585" algn="l" rtl="0" eaLnBrk="1" latinLnBrk="0" hangingPunct="1">
        <a:spcBef>
          <a:spcPts val="322"/>
        </a:spcBef>
        <a:buClr>
          <a:schemeClr val="accent1"/>
        </a:buClr>
        <a:buSzPct val="100000"/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104" indent="-233289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6388" indent="-233289" algn="l" rtl="0" eaLnBrk="1" latinLnBrk="0" hangingPunct="1">
        <a:spcBef>
          <a:spcPts val="2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936" indent="-233289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214" indent="-233289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69500" indent="-233289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449450" indent="-233289" algn="l" rtl="0" eaLnBrk="1" latinLnBrk="0" hangingPunct="1">
        <a:spcBef>
          <a:spcPts val="33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1030" indent="-233289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32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664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495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327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159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49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823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655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120" y="342598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69" tIns="58343" rIns="116669" bIns="58343" anchor="ctr"/>
          <a:lstStyle/>
          <a:p>
            <a:pPr algn="ctr" defTabSz="116659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544" y="451548"/>
            <a:ext cx="12294366" cy="57061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69" tIns="58343" rIns="116669" bIns="58343" anchor="ctr"/>
          <a:lstStyle/>
          <a:p>
            <a:pPr algn="ctr" defTabSz="116659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44565" y="5185247"/>
            <a:ext cx="12112427" cy="1093671"/>
          </a:xfrm>
          <a:prstGeom prst="rect">
            <a:avLst/>
          </a:prstGeom>
        </p:spPr>
        <p:txBody>
          <a:bodyPr vert="horz" lIns="116669" tIns="58343" rIns="116669" bIns="58343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4565" y="551817"/>
            <a:ext cx="12112427" cy="4355665"/>
          </a:xfrm>
          <a:prstGeom prst="rect">
            <a:avLst/>
          </a:prstGeom>
        </p:spPr>
        <p:txBody>
          <a:bodyPr vert="horz" lIns="233326" tIns="116669" rIns="116669" bIns="58343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589099" y="6356639"/>
            <a:ext cx="3383360" cy="379747"/>
          </a:xfrm>
          <a:prstGeom prst="rect">
            <a:avLst/>
          </a:prstGeom>
        </p:spPr>
        <p:txBody>
          <a:bodyPr vert="horz" lIns="116669" tIns="58343" rIns="116669" bIns="58343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6590"/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66590"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972456" y="6356639"/>
            <a:ext cx="3383360" cy="379747"/>
          </a:xfrm>
          <a:prstGeom prst="rect">
            <a:avLst/>
          </a:prstGeom>
        </p:spPr>
        <p:txBody>
          <a:bodyPr vert="horz" lIns="116669" tIns="58343" rIns="116669" bIns="58343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6590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355816" y="6356639"/>
            <a:ext cx="676672" cy="379747"/>
          </a:xfrm>
          <a:prstGeom prst="rect">
            <a:avLst/>
          </a:prstGeom>
        </p:spPr>
        <p:txBody>
          <a:bodyPr vert="horz" lIns="116669" tIns="58343" rIns="116669" bIns="58343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6590"/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66590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6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38305" indent="-338305" algn="l" rtl="0" eaLnBrk="1" latinLnBrk="0" hangingPunct="1">
        <a:spcBef>
          <a:spcPts val="322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99932" indent="-256626" algn="l" rtl="0" eaLnBrk="1" latinLnBrk="0" hangingPunct="1">
        <a:spcBef>
          <a:spcPts val="322"/>
        </a:spcBef>
        <a:buClr>
          <a:schemeClr val="accent1"/>
        </a:buClr>
        <a:buSzPct val="100000"/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262" indent="-233326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6592" indent="-233326" algn="l" rtl="0" eaLnBrk="1" latinLnBrk="0" hangingPunct="1">
        <a:spcBef>
          <a:spcPts val="2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194" indent="-233326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512" indent="-233326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69839" indent="-233326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449834" indent="-233326" algn="l" rtl="0" eaLnBrk="1" latinLnBrk="0" hangingPunct="1">
        <a:spcBef>
          <a:spcPts val="33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1459" indent="-233326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33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66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498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33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164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4997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830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66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120" y="342594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93" tIns="58355" rIns="116693" bIns="58355" anchor="ctr"/>
          <a:lstStyle/>
          <a:p>
            <a:pPr algn="ctr" defTabSz="116683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544" y="451548"/>
            <a:ext cx="12294366" cy="57061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693" tIns="58355" rIns="116693" bIns="58355" anchor="ctr"/>
          <a:lstStyle/>
          <a:p>
            <a:pPr algn="ctr" defTabSz="116683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44561" y="5185247"/>
            <a:ext cx="12112427" cy="1093671"/>
          </a:xfrm>
          <a:prstGeom prst="rect">
            <a:avLst/>
          </a:prstGeom>
        </p:spPr>
        <p:txBody>
          <a:bodyPr vert="horz" lIns="116693" tIns="58355" rIns="116693" bIns="58355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4561" y="551813"/>
            <a:ext cx="12112427" cy="4355665"/>
          </a:xfrm>
          <a:prstGeom prst="rect">
            <a:avLst/>
          </a:prstGeom>
        </p:spPr>
        <p:txBody>
          <a:bodyPr vert="horz" lIns="233374" tIns="116693" rIns="116693" bIns="5835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589099" y="6356639"/>
            <a:ext cx="3383360" cy="379747"/>
          </a:xfrm>
          <a:prstGeom prst="rect">
            <a:avLst/>
          </a:prstGeom>
        </p:spPr>
        <p:txBody>
          <a:bodyPr vert="horz" lIns="116693" tIns="58355" rIns="116693" bIns="58355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6834"/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66834"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972456" y="6356639"/>
            <a:ext cx="3383360" cy="379747"/>
          </a:xfrm>
          <a:prstGeom prst="rect">
            <a:avLst/>
          </a:prstGeom>
        </p:spPr>
        <p:txBody>
          <a:bodyPr vert="horz" lIns="116693" tIns="58355" rIns="116693" bIns="58355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6834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355816" y="6356639"/>
            <a:ext cx="676672" cy="379747"/>
          </a:xfrm>
          <a:prstGeom prst="rect">
            <a:avLst/>
          </a:prstGeom>
        </p:spPr>
        <p:txBody>
          <a:bodyPr vert="horz" lIns="116693" tIns="58355" rIns="116693" bIns="58355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6834"/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66834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1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38376" indent="-338376" algn="l" rtl="0" eaLnBrk="1" latinLnBrk="0" hangingPunct="1">
        <a:spcBef>
          <a:spcPts val="322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00079" indent="-256680" algn="l" rtl="0" eaLnBrk="1" latinLnBrk="0" hangingPunct="1">
        <a:spcBef>
          <a:spcPts val="322"/>
        </a:spcBef>
        <a:buClr>
          <a:schemeClr val="accent1"/>
        </a:buClr>
        <a:buSzPct val="100000"/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473" indent="-233374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6864" indent="-233374" algn="l" rtl="0" eaLnBrk="1" latinLnBrk="0" hangingPunct="1">
        <a:spcBef>
          <a:spcPts val="2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536" indent="-233374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911" indent="-233374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70291" indent="-233374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450346" indent="-233374" algn="l" rtl="0" eaLnBrk="1" latinLnBrk="0" hangingPunct="1">
        <a:spcBef>
          <a:spcPts val="33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032" indent="-233374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35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668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502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336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170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004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83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672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120" y="342589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723" tIns="58370" rIns="116723" bIns="58370" anchor="ctr"/>
          <a:lstStyle/>
          <a:p>
            <a:pPr algn="ctr" defTabSz="116714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544" y="451548"/>
            <a:ext cx="12294366" cy="57061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723" tIns="58370" rIns="116723" bIns="58370" anchor="ctr"/>
          <a:lstStyle/>
          <a:p>
            <a:pPr algn="ctr" defTabSz="1167140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44556" y="5185247"/>
            <a:ext cx="12112427" cy="1093671"/>
          </a:xfrm>
          <a:prstGeom prst="rect">
            <a:avLst/>
          </a:prstGeom>
        </p:spPr>
        <p:txBody>
          <a:bodyPr vert="horz" lIns="116723" tIns="58370" rIns="116723" bIns="5837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4556" y="551808"/>
            <a:ext cx="12112427" cy="4355665"/>
          </a:xfrm>
          <a:prstGeom prst="rect">
            <a:avLst/>
          </a:prstGeom>
        </p:spPr>
        <p:txBody>
          <a:bodyPr vert="horz" lIns="233436" tIns="116723" rIns="116723" bIns="5837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589099" y="6356639"/>
            <a:ext cx="3383360" cy="379747"/>
          </a:xfrm>
          <a:prstGeom prst="rect">
            <a:avLst/>
          </a:prstGeom>
        </p:spPr>
        <p:txBody>
          <a:bodyPr vert="horz" lIns="116723" tIns="58370" rIns="116723" bIns="58370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7140"/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67140"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972456" y="6356639"/>
            <a:ext cx="3383360" cy="379747"/>
          </a:xfrm>
          <a:prstGeom prst="rect">
            <a:avLst/>
          </a:prstGeom>
        </p:spPr>
        <p:txBody>
          <a:bodyPr vert="horz" lIns="116723" tIns="58370" rIns="116723" bIns="58370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7140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355816" y="6356639"/>
            <a:ext cx="676672" cy="379747"/>
          </a:xfrm>
          <a:prstGeom prst="rect">
            <a:avLst/>
          </a:prstGeom>
        </p:spPr>
        <p:txBody>
          <a:bodyPr vert="horz" lIns="116723" tIns="58370" rIns="116723" bIns="58370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7140"/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67140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4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38465" indent="-338465" algn="l" rtl="0" eaLnBrk="1" latinLnBrk="0" hangingPunct="1">
        <a:spcBef>
          <a:spcPts val="322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00264" indent="-256748" algn="l" rtl="0" eaLnBrk="1" latinLnBrk="0" hangingPunct="1">
        <a:spcBef>
          <a:spcPts val="322"/>
        </a:spcBef>
        <a:buClr>
          <a:schemeClr val="accent1"/>
        </a:buClr>
        <a:buSzPct val="100000"/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737" indent="-233436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7208" indent="-233436" algn="l" rtl="0" eaLnBrk="1" latinLnBrk="0" hangingPunct="1">
        <a:spcBef>
          <a:spcPts val="2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964" indent="-233436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02409" indent="-233436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70856" indent="-233436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450986" indent="-233436" algn="l" rtl="0" eaLnBrk="1" latinLnBrk="0" hangingPunct="1">
        <a:spcBef>
          <a:spcPts val="33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47" indent="-233436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36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671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506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342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178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013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849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68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120" y="342583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759" tIns="58388" rIns="116759" bIns="58388" anchor="ctr"/>
          <a:lstStyle/>
          <a:p>
            <a:pPr algn="ctr" defTabSz="1167506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544" y="451548"/>
            <a:ext cx="12294366" cy="57061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759" tIns="58388" rIns="116759" bIns="58388" anchor="ctr"/>
          <a:lstStyle/>
          <a:p>
            <a:pPr algn="ctr" defTabSz="1167506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44550" y="5185247"/>
            <a:ext cx="12112427" cy="1093671"/>
          </a:xfrm>
          <a:prstGeom prst="rect">
            <a:avLst/>
          </a:prstGeom>
        </p:spPr>
        <p:txBody>
          <a:bodyPr vert="horz" lIns="116759" tIns="58388" rIns="116759" bIns="58388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4550" y="551802"/>
            <a:ext cx="12112427" cy="4355665"/>
          </a:xfrm>
          <a:prstGeom prst="rect">
            <a:avLst/>
          </a:prstGeom>
        </p:spPr>
        <p:txBody>
          <a:bodyPr vert="horz" lIns="233509" tIns="116759" rIns="116759" bIns="5838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589099" y="6356639"/>
            <a:ext cx="3383360" cy="379747"/>
          </a:xfrm>
          <a:prstGeom prst="rect">
            <a:avLst/>
          </a:prstGeom>
        </p:spPr>
        <p:txBody>
          <a:bodyPr vert="horz" lIns="116759" tIns="58388" rIns="116759" bIns="58388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7506"/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67506"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972456" y="6356639"/>
            <a:ext cx="3383360" cy="379747"/>
          </a:xfrm>
          <a:prstGeom prst="rect">
            <a:avLst/>
          </a:prstGeom>
        </p:spPr>
        <p:txBody>
          <a:bodyPr vert="horz" lIns="116759" tIns="58388" rIns="116759" bIns="58388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7506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355816" y="6356639"/>
            <a:ext cx="676672" cy="379747"/>
          </a:xfrm>
          <a:prstGeom prst="rect">
            <a:avLst/>
          </a:prstGeom>
        </p:spPr>
        <p:txBody>
          <a:bodyPr vert="horz" lIns="116759" tIns="58388" rIns="116759" bIns="58388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7506"/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67506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1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38571" indent="-338571" algn="l" rtl="0" eaLnBrk="1" latinLnBrk="0" hangingPunct="1">
        <a:spcBef>
          <a:spcPts val="322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00485" indent="-256830" algn="l" rtl="0" eaLnBrk="1" latinLnBrk="0" hangingPunct="1">
        <a:spcBef>
          <a:spcPts val="322"/>
        </a:spcBef>
        <a:buClr>
          <a:schemeClr val="accent1"/>
        </a:buClr>
        <a:buSzPct val="100000"/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053" indent="-233509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7616" indent="-233509" algn="l" rtl="0" eaLnBrk="1" latinLnBrk="0" hangingPunct="1">
        <a:spcBef>
          <a:spcPts val="2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34479" indent="-233509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03008" indent="-233509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71538" indent="-233509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451755" indent="-233509" algn="l" rtl="0" eaLnBrk="1" latinLnBrk="0" hangingPunct="1">
        <a:spcBef>
          <a:spcPts val="33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610" indent="-233509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38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675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51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34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187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024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86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699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1120" y="342576"/>
            <a:ext cx="12627738" cy="644497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802" tIns="58409" rIns="116802" bIns="58409" anchor="ctr"/>
          <a:lstStyle/>
          <a:p>
            <a:pPr algn="ctr" defTabSz="116793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9544" y="451548"/>
            <a:ext cx="12294366" cy="57061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6802" tIns="58409" rIns="116802" bIns="58409" anchor="ctr"/>
          <a:lstStyle/>
          <a:p>
            <a:pPr algn="ctr" defTabSz="1167934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44543" y="5185247"/>
            <a:ext cx="12112427" cy="1093671"/>
          </a:xfrm>
          <a:prstGeom prst="rect">
            <a:avLst/>
          </a:prstGeom>
        </p:spPr>
        <p:txBody>
          <a:bodyPr vert="horz" lIns="116802" tIns="58409" rIns="116802" bIns="58409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4543" y="551795"/>
            <a:ext cx="12112427" cy="4355665"/>
          </a:xfrm>
          <a:prstGeom prst="rect">
            <a:avLst/>
          </a:prstGeom>
        </p:spPr>
        <p:txBody>
          <a:bodyPr vert="horz" lIns="233595" tIns="116802" rIns="116802" bIns="58409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589099" y="6356639"/>
            <a:ext cx="3383360" cy="379747"/>
          </a:xfrm>
          <a:prstGeom prst="rect">
            <a:avLst/>
          </a:prstGeom>
        </p:spPr>
        <p:txBody>
          <a:bodyPr vert="horz" lIns="116802" tIns="58409" rIns="116802" bIns="58409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7934"/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67934"/>
              <a:t>6/19/2021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972456" y="6356639"/>
            <a:ext cx="3383360" cy="379747"/>
          </a:xfrm>
          <a:prstGeom prst="rect">
            <a:avLst/>
          </a:prstGeom>
        </p:spPr>
        <p:txBody>
          <a:bodyPr vert="horz" lIns="116802" tIns="58409" rIns="116802" bIns="58409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7934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355816" y="6356639"/>
            <a:ext cx="676672" cy="379747"/>
          </a:xfrm>
          <a:prstGeom prst="rect">
            <a:avLst/>
          </a:prstGeom>
        </p:spPr>
        <p:txBody>
          <a:bodyPr vert="horz" lIns="116802" tIns="58409" rIns="116802" bIns="58409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1167934"/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1167934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6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38694" indent="-338694" algn="l" rtl="0" eaLnBrk="1" latinLnBrk="0" hangingPunct="1">
        <a:spcBef>
          <a:spcPts val="322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00744" indent="-256926" algn="l" rtl="0" eaLnBrk="1" latinLnBrk="0" hangingPunct="1">
        <a:spcBef>
          <a:spcPts val="322"/>
        </a:spcBef>
        <a:buClr>
          <a:schemeClr val="accent1"/>
        </a:buClr>
        <a:buSzPct val="100000"/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422" indent="-233595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092" indent="-233595" algn="l" rtl="0" eaLnBrk="1" latinLnBrk="0" hangingPunct="1">
        <a:spcBef>
          <a:spcPts val="2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35079" indent="-233595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03707" indent="-233595" algn="l" rtl="0" eaLnBrk="1" latinLnBrk="0" hangingPunct="1">
        <a:spcBef>
          <a:spcPts val="3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72336" indent="-233595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452651" indent="-233595" algn="l" rtl="0" eaLnBrk="1" latinLnBrk="0" hangingPunct="1">
        <a:spcBef>
          <a:spcPts val="33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618" indent="-233595" algn="l" rtl="0" eaLnBrk="1" latinLnBrk="0" hangingPunct="1">
        <a:spcBef>
          <a:spcPts val="32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40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679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518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358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197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037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877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716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95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0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7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39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gif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ICT-Hazrat\Flowers\FlowersPinkBrightFlas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1356829"/>
            <a:ext cx="9247848" cy="420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57802" y="2665391"/>
            <a:ext cx="7894506" cy="1704288"/>
          </a:xfrm>
          <a:prstGeom prst="rect">
            <a:avLst/>
          </a:prstGeom>
          <a:noFill/>
        </p:spPr>
        <p:txBody>
          <a:bodyPr wrap="square" lIns="118086" tIns="59043" rIns="118086" bIns="59043" rtlCol="0">
            <a:spAutoFit/>
          </a:bodyPr>
          <a:lstStyle/>
          <a:p>
            <a:r>
              <a:rPr lang="bn-BD" sz="103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সবাইকে স্বাগতম</a:t>
            </a:r>
            <a:endParaRPr lang="en-US" sz="10300" b="1" dirty="0">
              <a:solidFill>
                <a:schemeClr val="bg1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12" name="Picture 2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973627" y="871767"/>
            <a:ext cx="4905871" cy="5389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3" name="Picture 12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72864" y="871767"/>
            <a:ext cx="4905871" cy="5389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4" descr="F:\ICT-Hazrat\Flowers\Line_of_rose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06" y="465603"/>
            <a:ext cx="10978615" cy="4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ICT-Hazrat\Flowers\Line_of_rose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09806" y="6419370"/>
            <a:ext cx="11267610" cy="4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ICT-Hazrat\Flowers\Line_of_rose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82577" y="3356576"/>
            <a:ext cx="5547608" cy="57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ICT-Hazrat\Flowers\Line_of_rose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00531" y="3356575"/>
            <a:ext cx="5953766" cy="57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4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42">
        <p14:prism/>
      </p:transition>
    </mc:Choice>
    <mc:Fallback xmlns="">
      <p:transition spd="slow" advTm="8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54375 -0.00602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-30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6 1.27168E-6 L 0.63125 -0.00601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6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46376" y="475714"/>
            <a:ext cx="10840688" cy="869639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16796" tIns="58406" rIns="116796" bIns="58406"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 defTabSz="1167873"/>
            <a:r>
              <a:rPr lang="bn-BD" sz="5100" b="1" dirty="0">
                <a:solidFill>
                  <a:srgbClr val="E3DED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পাইরেসি থেকে মুক্ত থাকার উপায়</a:t>
            </a:r>
            <a:endParaRPr lang="bn-BD" sz="5100" b="1" dirty="0">
              <a:ln w="0"/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5040" y="1426528"/>
            <a:ext cx="8343360" cy="673191"/>
          </a:xfrm>
          <a:prstGeom prst="rect">
            <a:avLst/>
          </a:prstGeom>
        </p:spPr>
        <p:txBody>
          <a:bodyPr wrap="square" lIns="116796" tIns="58406" rIns="116796" bIns="58406">
            <a:spAutoFit/>
          </a:bodyPr>
          <a:lstStyle/>
          <a:p>
            <a:pPr defTabSz="1167873"/>
            <a:r>
              <a:rPr lang="bn-BD" sz="36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 আমরা পাইরেসি থেকে মুক্ত থাকতে পারি?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3895" y="5864619"/>
            <a:ext cx="12521142" cy="1227188"/>
          </a:xfrm>
          <a:prstGeom prst="rect">
            <a:avLst/>
          </a:prstGeom>
        </p:spPr>
        <p:txBody>
          <a:bodyPr wrap="square" lIns="116796" tIns="58406" rIns="116796" bIns="58406">
            <a:spAutoFit/>
          </a:bodyPr>
          <a:lstStyle/>
          <a:p>
            <a:pPr algn="ctr" defTabSz="1167873"/>
            <a:r>
              <a:rPr lang="bn-BD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 নির্মাতার অনুমতি ব্যতীত ওই সফটওয়্যারের প্রতিলিপি বা পরিমার্জনা থেকে বিরত থেকে।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1" y="2023153"/>
            <a:ext cx="5599244" cy="3718214"/>
          </a:xfrm>
          <a:prstGeom prst="rect">
            <a:avLst/>
          </a:prstGeom>
          <a:ln w="762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r="3924"/>
          <a:stretch/>
        </p:blipFill>
        <p:spPr>
          <a:xfrm>
            <a:off x="6530706" y="2023152"/>
            <a:ext cx="6440138" cy="3718216"/>
          </a:xfrm>
          <a:prstGeom prst="rect">
            <a:avLst/>
          </a:prstGeom>
          <a:ln w="762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562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r="7385"/>
          <a:stretch/>
        </p:blipFill>
        <p:spPr>
          <a:xfrm>
            <a:off x="473301" y="3328570"/>
            <a:ext cx="5554348" cy="304130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1"/>
          <a:stretch/>
        </p:blipFill>
        <p:spPr>
          <a:xfrm>
            <a:off x="473301" y="301421"/>
            <a:ext cx="5554348" cy="2932308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1" r="1597" b="18500"/>
          <a:stretch/>
        </p:blipFill>
        <p:spPr>
          <a:xfrm>
            <a:off x="6157119" y="3328570"/>
            <a:ext cx="6925210" cy="3101670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4328321" y="6384705"/>
            <a:ext cx="4355637" cy="734740"/>
          </a:xfrm>
          <a:prstGeom prst="rect">
            <a:avLst/>
          </a:prstGeom>
        </p:spPr>
        <p:txBody>
          <a:bodyPr wrap="square" lIns="116844" tIns="58430" rIns="116844" bIns="58430">
            <a:spAutoFit/>
          </a:bodyPr>
          <a:lstStyle/>
          <a:p>
            <a:pPr algn="ctr" defTabSz="1168362"/>
            <a:r>
              <a:rPr lang="bn-BD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কোম্পানি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r="15170"/>
          <a:stretch/>
        </p:blipFill>
        <p:spPr>
          <a:xfrm>
            <a:off x="6291911" y="301614"/>
            <a:ext cx="6790418" cy="2932309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312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1" y="1813719"/>
            <a:ext cx="5086844" cy="3574614"/>
          </a:xfrm>
          <a:prstGeom prst="round2DiagRect">
            <a:avLst>
              <a:gd name="adj1" fmla="val 10016"/>
              <a:gd name="adj2" fmla="val 0"/>
            </a:avLst>
          </a:prstGeom>
          <a:ln w="38100" cap="sq">
            <a:solidFill>
              <a:schemeClr val="tx2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r="1705"/>
          <a:stretch/>
        </p:blipFill>
        <p:spPr>
          <a:xfrm>
            <a:off x="761256" y="237755"/>
            <a:ext cx="12010926" cy="1866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369" y="1440277"/>
            <a:ext cx="6782461" cy="3574614"/>
          </a:xfrm>
          <a:prstGeom prst="round2DiagRect">
            <a:avLst>
              <a:gd name="adj1" fmla="val 10016"/>
              <a:gd name="adj2" fmla="val 0"/>
            </a:avLst>
          </a:prstGeom>
          <a:ln w="38100" cap="sq">
            <a:solidFill>
              <a:schemeClr val="tx2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20470" y="554768"/>
            <a:ext cx="12292873" cy="673191"/>
          </a:xfrm>
          <a:prstGeom prst="rect">
            <a:avLst/>
          </a:prstGeom>
        </p:spPr>
        <p:txBody>
          <a:bodyPr wrap="square" lIns="116899" tIns="58457" rIns="116899" bIns="58457">
            <a:spAutoFit/>
          </a:bodyPr>
          <a:lstStyle/>
          <a:p>
            <a:pPr algn="ctr" defTabSz="1168912"/>
            <a:r>
              <a:rPr lang="bn-BD" sz="36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কোম্পানিগুলো তাদের মেধাস্বত্ব সংরক্ষণ ও পাইরেসি রোধে কী ব্যবস্থা গ্রহণ করেছে?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3822" y="5471319"/>
            <a:ext cx="12433847" cy="147227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 lIns="116899" tIns="58457" rIns="116899" bIns="58457">
            <a:spAutoFit/>
          </a:bodyPr>
          <a:lstStyle/>
          <a:p>
            <a:pPr algn="ctr" defTabSz="1168912"/>
            <a:r>
              <a:rPr lang="bn-BD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পাইরেসি নজরদারির জন্য বিজনেস সফটওয়্যার এলায়েন্স </a:t>
            </a:r>
            <a:r>
              <a:rPr lang="bn-BD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BSA</a:t>
            </a:r>
            <a:r>
              <a:rPr lang="bn-BD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bn-BD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নামে একটি সংস্থা তৈরি করেছে।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7237" y="644602"/>
            <a:ext cx="9698964" cy="673191"/>
          </a:xfrm>
          <a:prstGeom prst="rect">
            <a:avLst/>
          </a:prstGeom>
        </p:spPr>
        <p:txBody>
          <a:bodyPr wrap="square" lIns="116960" tIns="58487" rIns="116960" bIns="58487">
            <a:spAutoFit/>
          </a:bodyPr>
          <a:lstStyle/>
          <a:p>
            <a:pPr defTabSz="1169523"/>
            <a:r>
              <a:rPr lang="bn-BD" sz="36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সংস্থাটির ২০১১ সালের প্রতিবেদনে কী বলা হয়েছে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r="5240"/>
          <a:stretch/>
        </p:blipFill>
        <p:spPr>
          <a:xfrm>
            <a:off x="6766729" y="1645913"/>
            <a:ext cx="6283811" cy="3584688"/>
          </a:xfrm>
          <a:prstGeom prst="rect">
            <a:avLst/>
          </a:prstGeom>
          <a:ln w="28575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030194" y="5558198"/>
            <a:ext cx="9473409" cy="673191"/>
          </a:xfrm>
          <a:prstGeom prst="rect">
            <a:avLst/>
          </a:prstGeom>
        </p:spPr>
        <p:txBody>
          <a:bodyPr wrap="square" lIns="116960" tIns="58487" rIns="116960" bIns="58487">
            <a:spAutoFit/>
          </a:bodyPr>
          <a:lstStyle/>
          <a:p>
            <a:pPr algn="just" defTabSz="1169523"/>
            <a:r>
              <a:rPr lang="bn-BD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পিসি ব্যবহারকারীর প্রতি ১০ জনের ৭ জনই পাইরেসি মুক্ত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3485" y="6192214"/>
            <a:ext cx="10206468" cy="5962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16960" tIns="58487" rIns="116960" bIns="58487">
            <a:spAutoFit/>
          </a:bodyPr>
          <a:lstStyle/>
          <a:p>
            <a:pPr algn="just" defTabSz="1169523"/>
            <a:r>
              <a:rPr lang="bn-BD" sz="3100" b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604878">
                    <a:lumMod val="50000"/>
                  </a:srgbClr>
                </a:solidFill>
                <a:effectLst>
                  <a:innerShdw blurRad="177800">
                    <a:srgbClr val="1B587C">
                      <a:lumMod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নোট- সফটওয়্যার পাইরেসি খুবই সহজ, তাই এর সঠিক হিসাব করা কঠিন</a:t>
            </a:r>
            <a:endParaRPr lang="en-US" sz="3100" b="1" dirty="0">
              <a:ln w="12700">
                <a:solidFill>
                  <a:srgbClr val="1B587C">
                    <a:lumMod val="50000"/>
                  </a:srgbClr>
                </a:solidFill>
                <a:prstDash val="solid"/>
              </a:ln>
              <a:solidFill>
                <a:srgbClr val="604878">
                  <a:lumMod val="50000"/>
                </a:srgbClr>
              </a:solidFill>
              <a:effectLst>
                <a:innerShdw blurRad="177800">
                  <a:srgbClr val="1B587C">
                    <a:lumMod val="5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r="9334"/>
          <a:stretch/>
        </p:blipFill>
        <p:spPr>
          <a:xfrm>
            <a:off x="427079" y="1645913"/>
            <a:ext cx="6202826" cy="3584688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9227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3719" y="366908"/>
            <a:ext cx="10744200" cy="950183"/>
          </a:xfrm>
          <a:prstGeom prst="rect">
            <a:avLst/>
          </a:prstGeom>
        </p:spPr>
        <p:txBody>
          <a:bodyPr wrap="square" lIns="117027" tIns="58520" rIns="117027" bIns="58520">
            <a:spAutoFit/>
          </a:bodyPr>
          <a:lstStyle/>
          <a:p>
            <a:pPr algn="just" defTabSz="1170196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প্রশ্ন- বাংলাদেশে সফটওয়্যার পাইরেসি কী?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18920" y="6102534"/>
            <a:ext cx="2462816" cy="796295"/>
          </a:xfrm>
          <a:prstGeom prst="rect">
            <a:avLst/>
          </a:prstGeom>
        </p:spPr>
        <p:txBody>
          <a:bodyPr wrap="square" lIns="117027" tIns="58520" rIns="117027" bIns="58520">
            <a:spAutoFit/>
          </a:bodyPr>
          <a:lstStyle/>
          <a:p>
            <a:pPr marL="585160" indent="-585160" algn="just" defTabSz="1170196">
              <a:buFont typeface="Wingdings" panose="05000000000000000000" pitchFamily="2" charset="2"/>
              <a:buChar char="Ø"/>
            </a:pPr>
            <a:r>
              <a:rPr lang="bn-BD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r="11134"/>
          <a:stretch/>
        </p:blipFill>
        <p:spPr>
          <a:xfrm>
            <a:off x="479311" y="1840477"/>
            <a:ext cx="6172571" cy="38935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9" r="15258"/>
          <a:stretch/>
        </p:blipFill>
        <p:spPr>
          <a:xfrm>
            <a:off x="6851310" y="1840311"/>
            <a:ext cx="6202827" cy="3888156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80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80329" y="554915"/>
            <a:ext cx="3372789" cy="869639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17100" tIns="58556" rIns="117100" bIns="58556"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 defTabSz="1170932"/>
            <a:r>
              <a:rPr lang="bn-BD" sz="51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789" y="5928672"/>
            <a:ext cx="12039601" cy="1033183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7100" tIns="58556" rIns="117100" bIns="58556" rtlCol="0">
            <a:spAutoFit/>
          </a:bodyPr>
          <a:lstStyle/>
          <a:p>
            <a:pPr algn="ctr" defTabSz="1170932"/>
            <a:r>
              <a:rPr lang="en-US" sz="4000" b="1" dirty="0" err="1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পাইরেসি </a:t>
            </a:r>
            <a:r>
              <a:rPr lang="en-US" sz="4000" b="1" dirty="0" err="1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40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bn-BD" sz="40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-এ বিষয়ে একটি পোষ্টার ডিজাইন করো।</a:t>
            </a:r>
            <a:r>
              <a:rPr lang="bn-BD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r="35359"/>
          <a:stretch/>
        </p:blipFill>
        <p:spPr>
          <a:xfrm>
            <a:off x="823121" y="2537113"/>
            <a:ext cx="5075250" cy="3031497"/>
          </a:xfrm>
          <a:prstGeom prst="round2DiagRect">
            <a:avLst>
              <a:gd name="adj1" fmla="val 16667"/>
              <a:gd name="adj2" fmla="val 19098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r="21267"/>
          <a:stretch/>
        </p:blipFill>
        <p:spPr>
          <a:xfrm>
            <a:off x="6631135" y="2323987"/>
            <a:ext cx="5722781" cy="3457448"/>
          </a:xfrm>
          <a:prstGeom prst="snip2DiagRect">
            <a:avLst>
              <a:gd name="adj1" fmla="val 17262"/>
              <a:gd name="adj2" fmla="val 21442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AREFIN\Desktop\My upload content\Welcome Slide\Work pic\download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0519" y="59625"/>
            <a:ext cx="1893217" cy="189321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12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8954" y="396399"/>
            <a:ext cx="7795546" cy="869639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17180" tIns="58595" rIns="117180" bIns="58595"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 defTabSz="1171729"/>
            <a:r>
              <a:rPr lang="bn-BD" sz="51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কপিরাইট আইনের প্রয়োজনীয়তা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301" y="1646653"/>
            <a:ext cx="5397472" cy="3792898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8"/>
          <a:stretch/>
        </p:blipFill>
        <p:spPr>
          <a:xfrm>
            <a:off x="442120" y="1644970"/>
            <a:ext cx="6553200" cy="3792898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89719" y="5785368"/>
            <a:ext cx="12954000" cy="734740"/>
          </a:xfrm>
          <a:prstGeom prst="rect">
            <a:avLst/>
          </a:prstGeom>
          <a:solidFill>
            <a:srgbClr val="FFC000"/>
          </a:solidFill>
        </p:spPr>
        <p:txBody>
          <a:bodyPr wrap="square" lIns="117180" tIns="58595" rIns="117180" bIns="58595">
            <a:spAutoFit/>
          </a:bodyPr>
          <a:lstStyle/>
          <a:p>
            <a:pPr algn="ctr" defTabSz="1171729"/>
            <a:r>
              <a:rPr lang="bn-BD" sz="40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কপিরাইট আইন সৃজনশীল কর্মের স্রষ্টাকে তার সৃষ্টকর্মের উপর স্বত্বাধিকার দেয়। 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7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2106" y="4785519"/>
            <a:ext cx="6260023" cy="6731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117266" tIns="58638" rIns="117266" bIns="58638">
            <a:spAutoFit/>
          </a:bodyPr>
          <a:lstStyle/>
          <a:p>
            <a:pPr defTabSz="1172588"/>
            <a:r>
              <a:rPr lang="bn-BD" sz="3600" b="1" dirty="0">
                <a:solidFill>
                  <a:srgbClr val="E3DED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সৃষ্টকর্মের বাণিজ্যিক মূল্যের অধিকারী কে?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t="2051" r="16999"/>
          <a:stretch/>
        </p:blipFill>
        <p:spPr>
          <a:xfrm>
            <a:off x="508707" y="518322"/>
            <a:ext cx="6283525" cy="4044578"/>
          </a:xfrm>
          <a:prstGeom prst="snip2DiagRect">
            <a:avLst>
              <a:gd name="adj1" fmla="val 0"/>
              <a:gd name="adj2" fmla="val 1261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3742" r="11070" b="6538"/>
          <a:stretch/>
        </p:blipFill>
        <p:spPr>
          <a:xfrm>
            <a:off x="7117650" y="495277"/>
            <a:ext cx="5934605" cy="3800582"/>
          </a:xfrm>
          <a:prstGeom prst="round2DiagRect">
            <a:avLst>
              <a:gd name="adj1" fmla="val 16667"/>
              <a:gd name="adj2" fmla="val 5746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85120" y="4785519"/>
            <a:ext cx="2895599" cy="6731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117266" tIns="58638" rIns="117266" bIns="58638">
            <a:spAutoFit/>
          </a:bodyPr>
          <a:lstStyle/>
          <a:p>
            <a:pPr defTabSz="1172588"/>
            <a:r>
              <a:rPr lang="en-US" sz="36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স্রষ্টা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93" y="2150381"/>
            <a:ext cx="2624806" cy="2138464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90" y="2150380"/>
            <a:ext cx="2413876" cy="2138464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79" y="2150382"/>
            <a:ext cx="2442018" cy="2141628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" b="13421"/>
          <a:stretch/>
        </p:blipFill>
        <p:spPr>
          <a:xfrm>
            <a:off x="8208241" y="2150381"/>
            <a:ext cx="2441107" cy="2120332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" b="16042"/>
          <a:stretch/>
        </p:blipFill>
        <p:spPr>
          <a:xfrm>
            <a:off x="10777477" y="2159674"/>
            <a:ext cx="2413876" cy="212917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</p:pic>
      <p:sp>
        <p:nvSpPr>
          <p:cNvPr id="7" name="Rectangle 6"/>
          <p:cNvSpPr/>
          <p:nvPr/>
        </p:nvSpPr>
        <p:spPr>
          <a:xfrm>
            <a:off x="811393" y="4400055"/>
            <a:ext cx="956757" cy="795621"/>
          </a:xfrm>
          <a:prstGeom prst="rect">
            <a:avLst/>
          </a:prstGeom>
        </p:spPr>
        <p:txBody>
          <a:bodyPr wrap="none" lIns="117358" tIns="58683" rIns="117358" bIns="58683">
            <a:spAutoFit/>
          </a:bodyPr>
          <a:lstStyle/>
          <a:p>
            <a:pPr defTabSz="1173509"/>
            <a:r>
              <a:rPr lang="bn-BD" sz="44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1572" y="4384671"/>
            <a:ext cx="1628415" cy="672510"/>
          </a:xfrm>
          <a:prstGeom prst="rect">
            <a:avLst/>
          </a:prstGeom>
        </p:spPr>
        <p:txBody>
          <a:bodyPr wrap="none" lIns="117358" tIns="58683" rIns="117358" bIns="58683">
            <a:spAutoFit/>
          </a:bodyPr>
          <a:lstStyle/>
          <a:p>
            <a:pPr defTabSz="1173509"/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73308" y="4496607"/>
            <a:ext cx="2161981" cy="611629"/>
          </a:xfrm>
          <a:prstGeom prst="rect">
            <a:avLst/>
          </a:prstGeom>
        </p:spPr>
        <p:txBody>
          <a:bodyPr wrap="none" lIns="117358" tIns="58683" rIns="117358" bIns="58683">
            <a:spAutoFit/>
          </a:bodyPr>
          <a:lstStyle/>
          <a:p>
            <a:pPr defTabSz="1173509"/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চলচ্চিত্র নির্মাতা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64641" y="4538557"/>
            <a:ext cx="2354576" cy="549399"/>
          </a:xfrm>
          <a:prstGeom prst="rect">
            <a:avLst/>
          </a:prstGeom>
        </p:spPr>
        <p:txBody>
          <a:bodyPr wrap="none" lIns="117358" tIns="58683" rIns="117358" bIns="58683">
            <a:spAutoFit/>
          </a:bodyPr>
          <a:lstStyle/>
          <a:p>
            <a:pPr defTabSz="1173509"/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নির্মাতা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98619" y="4538514"/>
            <a:ext cx="2176421" cy="519302"/>
          </a:xfrm>
          <a:prstGeom prst="rect">
            <a:avLst/>
          </a:prstGeom>
        </p:spPr>
        <p:txBody>
          <a:bodyPr wrap="none" lIns="117358" tIns="58683" rIns="117358" bIns="58683">
            <a:spAutoFit/>
          </a:bodyPr>
          <a:lstStyle/>
          <a:p>
            <a:pPr defTabSz="1173509"/>
            <a:r>
              <a:rPr lang="bn-BD" sz="26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 নির্মাতা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14659" y="365963"/>
            <a:ext cx="9090394" cy="79562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117358" tIns="58683" rIns="117358" bIns="58683">
            <a:spAutoFit/>
          </a:bodyPr>
          <a:lstStyle/>
          <a:p>
            <a:pPr defTabSz="1173509"/>
            <a:r>
              <a:rPr lang="bn-BD" sz="4400" b="1" u="sng" dirty="0">
                <a:solidFill>
                  <a:srgbClr val="E3DED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সমস্ত নির্মাতাদের বেঁচে থাকার জন্য কী প্রয়োজন?</a:t>
            </a:r>
            <a:endParaRPr lang="en-US" sz="44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25106" y="5478944"/>
            <a:ext cx="1283228" cy="673191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lIns="117358" tIns="58683" rIns="117358" bIns="58683">
            <a:spAutoFit/>
          </a:bodyPr>
          <a:lstStyle/>
          <a:p>
            <a:pPr defTabSz="1173509"/>
            <a:r>
              <a:rPr lang="bn-BD" sz="3600" b="1" u="sng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endParaRPr lang="en-US" sz="36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0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519" y="5090319"/>
            <a:ext cx="5960466" cy="1596514"/>
          </a:xfrm>
          <a:prstGeom prst="rect">
            <a:avLst/>
          </a:prstGeom>
        </p:spPr>
        <p:txBody>
          <a:bodyPr wrap="square" lIns="117454" tIns="58731" rIns="117454" bIns="58731">
            <a:spAutoFit/>
          </a:bodyPr>
          <a:lstStyle/>
          <a:p>
            <a:pPr algn="ctr" defTabSz="1174493"/>
            <a:r>
              <a:rPr lang="bn-BD" sz="48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নির্মাতাদের আইনগত অধিকার নিশ্চিত করে </a:t>
            </a:r>
            <a:endParaRPr lang="en-US" sz="4800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r="5002"/>
          <a:stretch/>
        </p:blipFill>
        <p:spPr>
          <a:xfrm>
            <a:off x="6879499" y="1305283"/>
            <a:ext cx="5909806" cy="3404036"/>
          </a:xfrm>
          <a:prstGeom prst="rect">
            <a:avLst/>
          </a:prstGeom>
          <a:ln w="127000" cap="sq">
            <a:solidFill>
              <a:schemeClr val="accent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390527" y="5014119"/>
            <a:ext cx="5180770" cy="1473404"/>
          </a:xfrm>
          <a:prstGeom prst="rect">
            <a:avLst/>
          </a:prstGeom>
        </p:spPr>
        <p:txBody>
          <a:bodyPr wrap="square" lIns="117454" tIns="58731" rIns="117454" bIns="58731">
            <a:spAutoFit/>
          </a:bodyPr>
          <a:lstStyle/>
          <a:p>
            <a:pPr algn="ctr" defTabSz="1174493"/>
            <a:r>
              <a:rPr lang="bn-BD" sz="44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পাইরেসিকারীদের নিরুৎসাহিত করে 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5131" y="240665"/>
            <a:ext cx="7035388" cy="857273"/>
          </a:xfrm>
          <a:prstGeom prst="rect">
            <a:avLst/>
          </a:prstGeom>
          <a:solidFill>
            <a:schemeClr val="bg1"/>
          </a:solidFill>
        </p:spPr>
        <p:txBody>
          <a:bodyPr wrap="square" lIns="117454" tIns="58731" rIns="117454" bIns="58731">
            <a:spAutoFit/>
          </a:bodyPr>
          <a:lstStyle/>
          <a:p>
            <a:pPr defTabSz="1174493"/>
            <a:r>
              <a:rPr lang="bn-BD" sz="4800" b="1" dirty="0">
                <a:solidFill>
                  <a:srgbClr val="E3DED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তাই কপিরাইট আইন 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7497" y="1291123"/>
            <a:ext cx="6034517" cy="3418196"/>
            <a:chOff x="288774" y="1052511"/>
            <a:chExt cx="4231701" cy="34495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7" r="14165"/>
            <a:stretch/>
          </p:blipFill>
          <p:spPr>
            <a:xfrm>
              <a:off x="317351" y="1066800"/>
              <a:ext cx="4203124" cy="3435246"/>
            </a:xfrm>
            <a:prstGeom prst="rect">
              <a:avLst/>
            </a:prstGeom>
            <a:ln w="127000" cap="sq">
              <a:solidFill>
                <a:schemeClr val="accent1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56" b="13421"/>
            <a:stretch/>
          </p:blipFill>
          <p:spPr>
            <a:xfrm>
              <a:off x="288774" y="1052511"/>
              <a:ext cx="1130449" cy="1397291"/>
            </a:xfrm>
            <a:prstGeom prst="rect">
              <a:avLst/>
            </a:prstGeom>
            <a:ln w="127000" cap="sq">
              <a:solidFill>
                <a:schemeClr val="accent1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852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7560" y="3658705"/>
            <a:ext cx="5414857" cy="28399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8086" tIns="59043" rIns="118086" bIns="59043" rtlCol="0" anchor="ctr"/>
          <a:lstStyle/>
          <a:p>
            <a:r>
              <a:rPr lang="bn-IN" sz="3100" dirty="0"/>
              <a:t>মোঃমানিক মিয়া</a:t>
            </a:r>
          </a:p>
          <a:p>
            <a:r>
              <a:rPr lang="bn-IN" sz="2600" dirty="0"/>
              <a:t>সহকারি শিক্ষক </a:t>
            </a:r>
            <a:r>
              <a:rPr lang="bn-IN" sz="3100" dirty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bn-IN" sz="3100" dirty="0"/>
          </a:p>
          <a:p>
            <a:r>
              <a:rPr lang="bn-IN" sz="3100" dirty="0"/>
              <a:t>মানিককোনা উচ্চ বিদ্যালয় ও কলেজ </a:t>
            </a:r>
          </a:p>
          <a:p>
            <a:r>
              <a:rPr lang="bn-IN" sz="3100" dirty="0"/>
              <a:t>ফেঞ্চুগঞ্জ, সিলেট।</a:t>
            </a:r>
          </a:p>
          <a:p>
            <a:r>
              <a:rPr lang="bn-IN" sz="3100" dirty="0"/>
              <a:t>মোবাঃ ০১৭৫৩৯৪২২১৪</a:t>
            </a:r>
            <a:endParaRPr lang="en-US" sz="3100" dirty="0"/>
          </a:p>
        </p:txBody>
      </p:sp>
      <p:sp>
        <p:nvSpPr>
          <p:cNvPr id="5" name="Rectangle 4"/>
          <p:cNvSpPr/>
          <p:nvPr/>
        </p:nvSpPr>
        <p:spPr>
          <a:xfrm>
            <a:off x="5265415" y="158503"/>
            <a:ext cx="3660486" cy="1196457"/>
          </a:xfrm>
          <a:prstGeom prst="rect">
            <a:avLst/>
          </a:prstGeom>
        </p:spPr>
        <p:txBody>
          <a:bodyPr wrap="square" lIns="118086" tIns="59043" rIns="118086" bIns="59043">
            <a:spAutoFit/>
          </a:bodyPr>
          <a:lstStyle/>
          <a:p>
            <a:pPr algn="ctr"/>
            <a:endParaRPr lang="en-US" sz="7000" b="1" dirty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57318" y="4175919"/>
            <a:ext cx="5181601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8086" tIns="59043" rIns="118086" bIns="59043" rtlCol="0" anchor="ctr"/>
          <a:lstStyle/>
          <a:p>
            <a:pPr algn="ctr" defTabSz="939661"/>
            <a:r>
              <a:rPr lang="bn-IN" sz="4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algn="ctr" defTabSz="939661"/>
            <a:r>
              <a:rPr lang="bn-IN" sz="4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4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 defTabSz="939661"/>
            <a:r>
              <a:rPr lang="bn-IN" sz="4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endParaRPr lang="en-US" sz="4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668" y="546532"/>
            <a:ext cx="5544950" cy="1196457"/>
          </a:xfrm>
          <a:prstGeom prst="rect">
            <a:avLst/>
          </a:prstGeom>
        </p:spPr>
        <p:txBody>
          <a:bodyPr wrap="square" lIns="118086" tIns="59043" rIns="118086" bIns="59043">
            <a:spAutoFit/>
          </a:bodyPr>
          <a:lstStyle/>
          <a:p>
            <a:pPr algn="ctr"/>
            <a:r>
              <a:rPr lang="en-US" sz="7000" b="1" spc="194" dirty="0" err="1">
                <a:ln w="11430">
                  <a:solidFill>
                    <a:srgbClr val="002060"/>
                  </a:solidFill>
                </a:ln>
                <a:solidFill>
                  <a:srgbClr val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7000" b="1" spc="194" dirty="0">
                <a:ln w="11430">
                  <a:solidFill>
                    <a:srgbClr val="002060"/>
                  </a:solidFill>
                </a:ln>
                <a:solidFill>
                  <a:srgbClr val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7000" b="1" spc="194" dirty="0" err="1">
                <a:ln w="11430">
                  <a:solidFill>
                    <a:schemeClr val="tx2"/>
                  </a:solidFill>
                </a:ln>
                <a:solidFill>
                  <a:srgbClr val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7000" b="1" dirty="0">
              <a:ln w="11430">
                <a:solidFill>
                  <a:srgbClr val="002060"/>
                </a:solidFill>
              </a:ln>
              <a:solidFill>
                <a:srgbClr val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51972" y="338771"/>
            <a:ext cx="4420216" cy="1073347"/>
          </a:xfrm>
          <a:prstGeom prst="rect">
            <a:avLst/>
          </a:prstGeom>
          <a:solidFill>
            <a:srgbClr val="FFFFCC"/>
          </a:solidFill>
        </p:spPr>
        <p:txBody>
          <a:bodyPr wrap="square" lIns="118086" tIns="59043" rIns="118086" bIns="59043">
            <a:spAutoFit/>
          </a:bodyPr>
          <a:lstStyle/>
          <a:p>
            <a:pPr algn="ctr"/>
            <a:r>
              <a:rPr lang="en-US" sz="6200" b="1" spc="19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6200" b="1" spc="194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6200" b="1" spc="19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62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202826" y="638661"/>
            <a:ext cx="0" cy="585997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4" y="1395305"/>
            <a:ext cx="2462460" cy="21733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941" y="1305243"/>
            <a:ext cx="2313007" cy="2353463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49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642">
        <p14:prism/>
      </p:transition>
    </mc:Choice>
    <mc:Fallback>
      <p:transition spd="slow" advTm="8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4916" y="365919"/>
            <a:ext cx="6233835" cy="1042042"/>
          </a:xfrm>
          <a:prstGeom prst="rect">
            <a:avLst/>
          </a:prstGeom>
        </p:spPr>
        <p:txBody>
          <a:bodyPr wrap="square" lIns="117558" tIns="58782" rIns="117558" bIns="58782">
            <a:spAutoFit/>
          </a:bodyPr>
          <a:lstStyle/>
          <a:p>
            <a:pPr defTabSz="1175537"/>
            <a:r>
              <a:rPr lang="bn-BD" sz="6000" b="1" u="sng" dirty="0">
                <a:solidFill>
                  <a:srgbClr val="E3DED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কপিরাইট আইন 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62119" y="3261519"/>
            <a:ext cx="4969688" cy="1780706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117558" tIns="58782" rIns="117558" bIns="58782">
            <a:spAutoFit/>
          </a:bodyPr>
          <a:lstStyle/>
          <a:p>
            <a:pPr defTabSz="1175537"/>
            <a:r>
              <a:rPr lang="bn-BD" sz="54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সৃজনশীল কর্মীদের কর্ম সৃষ্টিতে উৎসাহিত করে </a:t>
            </a:r>
            <a:r>
              <a:rPr lang="en-US" sz="54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" b="8727"/>
          <a:stretch/>
        </p:blipFill>
        <p:spPr>
          <a:xfrm>
            <a:off x="289719" y="1889919"/>
            <a:ext cx="7458604" cy="4797387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21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60239" y="594518"/>
            <a:ext cx="3344593" cy="869639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17668" tIns="58837" rIns="117668" bIns="58837"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 defTabSz="1176645"/>
            <a:r>
              <a:rPr lang="bn-BD" sz="51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5719" y="2880519"/>
            <a:ext cx="6693634" cy="282725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117668" tIns="58837" rIns="117668" bIns="58837" rtlCol="0">
            <a:spAutoFit/>
          </a:bodyPr>
          <a:lstStyle/>
          <a:p>
            <a:pPr algn="ctr" defTabSz="1176645"/>
            <a:r>
              <a:rPr lang="bn-BD" sz="44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কপিরাইট আইন সৃজনশীল কর্মীদের কর্ম সৃষ্টিতে কীভাবে উৎসাহিত করে -তা দলে </a:t>
            </a:r>
            <a:r>
              <a:rPr lang="en-US" sz="44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4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" b="7341"/>
          <a:stretch/>
        </p:blipFill>
        <p:spPr>
          <a:xfrm>
            <a:off x="467981" y="1737519"/>
            <a:ext cx="5638800" cy="4355834"/>
          </a:xfrm>
          <a:prstGeom prst="rect">
            <a:avLst/>
          </a:prstGeom>
          <a:ln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8" name="Picture 2" descr="C:\Users\AREFIN\Desktop\My upload content\Welcome Slide\Work pic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1319" y="281863"/>
            <a:ext cx="2400300" cy="1905000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99719" y="634444"/>
            <a:ext cx="5410199" cy="1360327"/>
          </a:xfrm>
          <a:prstGeom prst="roundRect">
            <a:avLst>
              <a:gd name="adj" fmla="val 15378"/>
            </a:avLst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17784" tIns="58894" rIns="117784" bIns="58894"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 defTabSz="1177819"/>
            <a:r>
              <a:rPr lang="bn-BD" sz="56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754242" y="5250453"/>
            <a:ext cx="2209799" cy="1524000"/>
          </a:xfrm>
          <a:prstGeom prst="rightArrow">
            <a:avLst>
              <a:gd name="adj1" fmla="val 29932"/>
              <a:gd name="adj2" fmla="val 56269"/>
            </a:avLst>
          </a:prstGeom>
          <a:solidFill>
            <a:schemeClr val="tx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784" tIns="58894" rIns="117784" bIns="58894" rtlCol="0" anchor="ctr"/>
          <a:lstStyle/>
          <a:p>
            <a:pPr algn="ctr" defTabSz="1177819"/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18319" y="3992718"/>
            <a:ext cx="2209800" cy="1233555"/>
          </a:xfrm>
          <a:prstGeom prst="rightArrow">
            <a:avLst>
              <a:gd name="adj1" fmla="val 34353"/>
              <a:gd name="adj2" fmla="val 77659"/>
            </a:avLst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784" tIns="58894" rIns="117784" bIns="58894" rtlCol="0" anchor="ctr"/>
          <a:lstStyle/>
          <a:p>
            <a:pPr algn="ctr" defTabSz="1177819"/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442119" y="2301418"/>
            <a:ext cx="2353691" cy="1416999"/>
          </a:xfrm>
          <a:prstGeom prst="rightArrow">
            <a:avLst>
              <a:gd name="adj1" fmla="val 47646"/>
              <a:gd name="adj2" fmla="val 88576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784" tIns="58894" rIns="117784" bIns="58894" rtlCol="0" anchor="ctr"/>
          <a:lstStyle/>
          <a:p>
            <a:pPr algn="ctr" defTabSz="1177819"/>
            <a:r>
              <a:rPr lang="bn-BD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১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95254" y="1994771"/>
            <a:ext cx="8763000" cy="1965598"/>
          </a:xfrm>
          <a:prstGeom prst="rect">
            <a:avLst/>
          </a:prstGeom>
        </p:spPr>
        <p:txBody>
          <a:bodyPr wrap="square" lIns="117784" tIns="58894" rIns="117784" bIns="58894">
            <a:spAutoFit/>
          </a:bodyPr>
          <a:lstStyle/>
          <a:p>
            <a:pPr defTabSz="1177819"/>
            <a:r>
              <a:rPr lang="bn-BD" sz="60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পাইরেসি </a:t>
            </a:r>
            <a:r>
              <a:rPr lang="bn-BD" sz="60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বুঝায়? </a:t>
            </a:r>
            <a:endParaRPr lang="en-US" sz="60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78561" y="3992718"/>
            <a:ext cx="10311408" cy="1780932"/>
          </a:xfrm>
          <a:prstGeom prst="rect">
            <a:avLst/>
          </a:prstGeom>
        </p:spPr>
        <p:txBody>
          <a:bodyPr wrap="square" lIns="117784" tIns="58894" rIns="117784" bIns="58894">
            <a:spAutoFit/>
          </a:bodyPr>
          <a:lstStyle/>
          <a:p>
            <a:pPr defTabSz="1177819"/>
            <a:r>
              <a:rPr lang="bn-BD" sz="54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পাইরেসি রোধে কোম্পানিগুলো কি ব্যবস্থা গ্রহণ করেছে?</a:t>
            </a:r>
            <a:endParaRPr lang="bn-BD" sz="5400" b="1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56719" y="5547519"/>
            <a:ext cx="9288423" cy="1226934"/>
          </a:xfrm>
          <a:prstGeom prst="rect">
            <a:avLst/>
          </a:prstGeom>
        </p:spPr>
        <p:txBody>
          <a:bodyPr wrap="none" lIns="117784" tIns="58894" rIns="117784" bIns="58894">
            <a:spAutoFit/>
          </a:bodyPr>
          <a:lstStyle/>
          <a:p>
            <a:pPr defTabSz="1177819"/>
            <a:r>
              <a:rPr lang="bn-BD" sz="72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কপিরাইট আইনের উদ্দেশ্য কি?</a:t>
            </a:r>
            <a:r>
              <a:rPr lang="bn-BD" sz="72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71319" y="641218"/>
            <a:ext cx="6501981" cy="1934501"/>
          </a:xfrm>
          <a:prstGeom prst="roundRect">
            <a:avLst>
              <a:gd name="adj" fmla="val 15378"/>
            </a:avLst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17906" tIns="58954" rIns="117906" bIns="58954"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 defTabSz="1179056"/>
            <a:r>
              <a:rPr lang="bn-BD" sz="96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5928519" y="3642519"/>
            <a:ext cx="6629400" cy="3443046"/>
          </a:xfrm>
          <a:prstGeom prst="rect">
            <a:avLst/>
          </a:prstGeom>
        </p:spPr>
        <p:txBody>
          <a:bodyPr wrap="square" lIns="117906" tIns="58954" rIns="117906" bIns="58954">
            <a:spAutoFit/>
          </a:bodyPr>
          <a:lstStyle/>
          <a:p>
            <a:pPr algn="ctr" defTabSz="1179056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কপিরাইট আইন নির্মাতাদের কী অধিকার নিশ্চিত করেছে-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1545" y="3490119"/>
            <a:ext cx="4937374" cy="3275877"/>
            <a:chOff x="1474685" y="1794887"/>
            <a:chExt cx="6194631" cy="39232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2" b="12111"/>
            <a:stretch/>
          </p:blipFill>
          <p:spPr>
            <a:xfrm>
              <a:off x="1474685" y="1794887"/>
              <a:ext cx="6194631" cy="392326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92D05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8" b="10008"/>
            <a:stretch/>
          </p:blipFill>
          <p:spPr>
            <a:xfrm>
              <a:off x="6491288" y="1828800"/>
              <a:ext cx="1136650" cy="14478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92D05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3074" name="Picture 2" descr="C:\Users\AREFIN\Desktop\My family picture\home work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918" y="213519"/>
            <a:ext cx="539634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3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533438" cy="7132638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18078" tIns="59039" rIns="118078" bIns="59039" rtlCol="0" anchor="ctr"/>
          <a:lstStyle/>
          <a:p>
            <a:pPr algn="ctr" defTabSz="1180775"/>
            <a:endParaRPr lang="en-US" sz="230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239C44-4905-4482-B826-9B026CF3D9E1}"/>
              </a:ext>
            </a:extLst>
          </p:cNvPr>
          <p:cNvSpPr txBox="1"/>
          <p:nvPr/>
        </p:nvSpPr>
        <p:spPr>
          <a:xfrm>
            <a:off x="365920" y="289719"/>
            <a:ext cx="6553200" cy="2966164"/>
          </a:xfrm>
          <a:prstGeom prst="rect">
            <a:avLst/>
          </a:prstGeom>
          <a:noFill/>
        </p:spPr>
        <p:txBody>
          <a:bodyPr wrap="square" lIns="118078" tIns="59039" rIns="118078" bIns="59039" rtlCol="0">
            <a:spAutoFit/>
          </a:bodyPr>
          <a:lstStyle/>
          <a:p>
            <a:pPr defTabSz="1180775"/>
            <a:r>
              <a:rPr lang="en-US" sz="124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4900" b="1" i="1" dirty="0">
                <a:solidFill>
                  <a:prstClr val="black">
                    <a:lumMod val="9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100" b="1" i="1" dirty="0">
              <a:solidFill>
                <a:prstClr val="black">
                  <a:lumMod val="9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1180775"/>
            <a:endParaRPr lang="bn-BD" sz="3600" i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14E6BAF-BA62-4D14-8FB2-597BA8015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19" y="-1"/>
            <a:ext cx="6630445" cy="6995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103AEB3-3FC3-49CA-AEC2-53C6BB0A83F7}"/>
              </a:ext>
            </a:extLst>
          </p:cNvPr>
          <p:cNvSpPr txBox="1"/>
          <p:nvPr/>
        </p:nvSpPr>
        <p:spPr>
          <a:xfrm>
            <a:off x="2194719" y="2956719"/>
            <a:ext cx="4572000" cy="2966164"/>
          </a:xfrm>
          <a:prstGeom prst="rect">
            <a:avLst/>
          </a:prstGeom>
          <a:noFill/>
        </p:spPr>
        <p:txBody>
          <a:bodyPr wrap="square" lIns="118078" tIns="59039" rIns="118078" bIns="59039" rtlCol="0">
            <a:spAutoFit/>
          </a:bodyPr>
          <a:lstStyle/>
          <a:p>
            <a:pPr algn="ctr" defTabSz="1180775"/>
            <a:r>
              <a:rPr lang="bn-BD" sz="115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9300" b="1" i="1" dirty="0">
                <a:solidFill>
                  <a:prstClr val="black">
                    <a:lumMod val="9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14900" b="1" i="1" dirty="0">
                <a:solidFill>
                  <a:prstClr val="black">
                    <a:lumMod val="9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</a:t>
            </a:r>
            <a:endParaRPr lang="bn-BD" sz="4100" b="1" i="1" dirty="0">
              <a:solidFill>
                <a:prstClr val="black">
                  <a:lumMod val="9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180775"/>
            <a:endParaRPr lang="bn-BD" sz="3600" i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5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r="9994"/>
          <a:stretch/>
        </p:blipFill>
        <p:spPr>
          <a:xfrm>
            <a:off x="7105293" y="882359"/>
            <a:ext cx="5434511" cy="296453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798021" y="237991"/>
            <a:ext cx="5937405" cy="743887"/>
          </a:xfrm>
          <a:prstGeom prst="rect">
            <a:avLst/>
          </a:prstGeom>
          <a:solidFill>
            <a:srgbClr val="00B0F0"/>
          </a:solidFill>
        </p:spPr>
        <p:txBody>
          <a:bodyPr wrap="square" lIns="116633" tIns="58325" rIns="116633" bIns="58325" rtlCol="0">
            <a:spAutoFit/>
          </a:bodyPr>
          <a:lstStyle/>
          <a:p>
            <a:pPr algn="ctr" defTabSz="1166223"/>
            <a:r>
              <a:rPr lang="en-US" sz="4100" b="1" u="sng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4100" b="1" u="sng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 দেখে চিন্তা</a:t>
            </a:r>
            <a:r>
              <a:rPr lang="en-US" sz="4100" b="1" u="sng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100" b="1" u="sng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 বলি</a:t>
            </a:r>
            <a:endParaRPr lang="en-US" sz="4100" b="1" u="sng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3" r="7001"/>
          <a:stretch/>
        </p:blipFill>
        <p:spPr>
          <a:xfrm>
            <a:off x="925915" y="871769"/>
            <a:ext cx="5581833" cy="297939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r="15972" b="3254"/>
          <a:stretch/>
        </p:blipFill>
        <p:spPr>
          <a:xfrm>
            <a:off x="925690" y="3971585"/>
            <a:ext cx="5615478" cy="287286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619"/>
          <a:stretch/>
        </p:blipFill>
        <p:spPr>
          <a:xfrm>
            <a:off x="7105293" y="3971595"/>
            <a:ext cx="5434511" cy="287286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37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8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41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411" tmFilter="0, 0; 0.125,0.2665; 0.25,0.4; 0.375,0.465; 0.5,0.5;  0.625,0.535; 0.75,0.6; 0.875,0.7335; 1,1">
                                          <p:stCondLst>
                                            <p:cond delay="1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05" tmFilter="0, 0; 0.125,0.2665; 0.25,0.4; 0.375,0.465; 0.5,0.5;  0.625,0.535; 0.75,0.6; 0.875,0.7335; 1,1">
                                          <p:stCondLst>
                                            <p:cond delay="28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49" tmFilter="0, 0; 0.125,0.2665; 0.25,0.4; 0.375,0.465; 0.5,0.5;  0.625,0.535; 0.75,0.6; 0.875,0.7335; 1,1">
                                          <p:stCondLst>
                                            <p:cond delay="351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55">
                                          <p:stCondLst>
                                            <p:cond delay="138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353" decel="50000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55">
                                          <p:stCondLst>
                                            <p:cond delay="27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353" decel="50000">
                                          <p:stCondLst>
                                            <p:cond delay="28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55">
                                          <p:stCondLst>
                                            <p:cond delay="348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353" decel="50000">
                                          <p:stCondLst>
                                            <p:cond delay="35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55">
                                          <p:stCondLst>
                                            <p:cond delay="38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353" decel="50000">
                                          <p:stCondLst>
                                            <p:cond delay="38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4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823" y="4302465"/>
            <a:ext cx="8113013" cy="765524"/>
          </a:xfrm>
          <a:prstGeom prst="rect">
            <a:avLst/>
          </a:prstGeom>
          <a:noFill/>
        </p:spPr>
        <p:txBody>
          <a:bodyPr wrap="square" lIns="116645" tIns="58331" rIns="116645" bIns="58331" rtlCol="0">
            <a:spAutoFit/>
          </a:bodyPr>
          <a:lstStyle/>
          <a:p>
            <a:pPr algn="ctr" defTabSz="1166345"/>
            <a:r>
              <a:rPr lang="bn-BD" sz="42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প্রশ্ন- ছবিগুলো দেখে </a:t>
            </a:r>
            <a:r>
              <a:rPr lang="en-US" sz="4200" b="1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BD" sz="42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বুঝতে পার</a:t>
            </a:r>
            <a:r>
              <a:rPr lang="en-US" sz="4200" b="1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BD" sz="42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200" b="1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7681" y="4855302"/>
            <a:ext cx="3778085" cy="734697"/>
          </a:xfrm>
          <a:prstGeom prst="rect">
            <a:avLst/>
          </a:prstGeom>
          <a:noFill/>
        </p:spPr>
        <p:txBody>
          <a:bodyPr wrap="square" lIns="116645" tIns="58331" rIns="116645" bIns="58331" rtlCol="0">
            <a:spAutoFit/>
          </a:bodyPr>
          <a:lstStyle/>
          <a:p>
            <a:pPr algn="ctr" defTabSz="1166345"/>
            <a:r>
              <a:rPr lang="bn-BD" sz="4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পাইরেসি</a:t>
            </a:r>
            <a:endParaRPr lang="en-US" sz="4000" b="1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5039" y="5542508"/>
            <a:ext cx="3383360" cy="673191"/>
          </a:xfrm>
          <a:prstGeom prst="rect">
            <a:avLst/>
          </a:prstGeom>
          <a:noFill/>
        </p:spPr>
        <p:txBody>
          <a:bodyPr wrap="square" lIns="116645" tIns="58331" rIns="116645" bIns="58331" rtlCol="0">
            <a:spAutoFit/>
          </a:bodyPr>
          <a:lstStyle/>
          <a:p>
            <a:pPr algn="ctr" defTabSz="1166345"/>
            <a:r>
              <a:rPr lang="bn-BD" sz="36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পাইরেসি কেন হয়? </a:t>
            </a:r>
            <a:endParaRPr lang="en-US" sz="3600" b="1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1837" y="6206368"/>
            <a:ext cx="5469764" cy="673191"/>
          </a:xfrm>
          <a:prstGeom prst="rect">
            <a:avLst/>
          </a:prstGeom>
          <a:noFill/>
        </p:spPr>
        <p:txBody>
          <a:bodyPr wrap="square" lIns="116645" tIns="58331" rIns="116645" bIns="58331" rtlCol="0">
            <a:spAutoFit/>
          </a:bodyPr>
          <a:lstStyle/>
          <a:p>
            <a:pPr algn="ctr" defTabSz="1166345"/>
            <a:r>
              <a:rPr lang="bn-BD" sz="36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নিজের স্বার্থ উদ্ধারের জন্য</a:t>
            </a:r>
            <a:endParaRPr lang="en-US" sz="3600" b="1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8" y="330215"/>
            <a:ext cx="5099365" cy="3830491"/>
          </a:xfrm>
          <a:prstGeom prst="roundRect">
            <a:avLst>
              <a:gd name="adj" fmla="val 7128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36" y="198129"/>
            <a:ext cx="5259886" cy="4163580"/>
          </a:xfrm>
          <a:prstGeom prst="roundRect">
            <a:avLst>
              <a:gd name="adj" fmla="val 7891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08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n 5"/>
          <p:cNvSpPr/>
          <p:nvPr/>
        </p:nvSpPr>
        <p:spPr>
          <a:xfrm>
            <a:off x="1739448" y="-250963"/>
            <a:ext cx="1562530" cy="2100166"/>
          </a:xfrm>
          <a:prstGeom prst="su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0" tIns="41466" rIns="82930" bIns="41466" rtlCol="0" anchor="ctr"/>
          <a:lstStyle/>
          <a:p>
            <a:pPr algn="ctr" defTabSz="1212312"/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7851" y="264257"/>
            <a:ext cx="6163680" cy="1114793"/>
          </a:xfrm>
          <a:prstGeom prst="rect">
            <a:avLst/>
          </a:prstGeom>
          <a:noFill/>
        </p:spPr>
        <p:txBody>
          <a:bodyPr wrap="square" lIns="82930" tIns="41466" rIns="82930" bIns="4146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2312"/>
            <a:r>
              <a:rPr lang="bn-BD" sz="6700" b="1" u="sng" dirty="0">
                <a:ln w="11430"/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বিষয়-</a:t>
            </a:r>
            <a:endParaRPr lang="en-US" sz="6700" b="1" dirty="0">
              <a:ln w="11430"/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8905" y="5613738"/>
            <a:ext cx="11258658" cy="1314848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82930" tIns="41466" rIns="82930" bIns="41466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1212312"/>
            <a:r>
              <a:rPr lang="bn-BD" sz="8000" b="1" dirty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পাইরেসি ও কপিরাইট  </a:t>
            </a:r>
            <a:endParaRPr lang="en-US" sz="8000" b="1" dirty="0">
              <a:ln/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r="15972" b="3254"/>
          <a:stretch/>
        </p:blipFill>
        <p:spPr>
          <a:xfrm>
            <a:off x="3437850" y="2047335"/>
            <a:ext cx="5615479" cy="287286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8842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8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41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11" tmFilter="0, 0; 0.125,0.2665; 0.25,0.4; 0.375,0.465; 0.5,0.5;  0.625,0.535; 0.75,0.6; 0.875,0.7335; 1,1">
                                          <p:stCondLst>
                                            <p:cond delay="141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5" tmFilter="0, 0; 0.125,0.2665; 0.25,0.4; 0.375,0.465; 0.5,0.5;  0.625,0.535; 0.75,0.6; 0.875,0.7335; 1,1">
                                          <p:stCondLst>
                                            <p:cond delay="28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49" tmFilter="0, 0; 0.125,0.2665; 0.25,0.4; 0.375,0.465; 0.5,0.5;  0.625,0.535; 0.75,0.6; 0.875,0.7335; 1,1">
                                          <p:stCondLst>
                                            <p:cond delay="351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55">
                                          <p:stCondLst>
                                            <p:cond delay="138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353" decel="50000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55">
                                          <p:stCondLst>
                                            <p:cond delay="278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353" decel="50000">
                                          <p:stCondLst>
                                            <p:cond delay="284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55">
                                          <p:stCondLst>
                                            <p:cond delay="348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353" decel="50000">
                                          <p:stCondLst>
                                            <p:cond delay="354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55">
                                          <p:stCondLst>
                                            <p:cond delay="38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353" decel="50000">
                                          <p:stCondLst>
                                            <p:cond delay="38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041508" y="1585257"/>
            <a:ext cx="7152095" cy="1664817"/>
          </a:xfrm>
          <a:prstGeom prst="downArrow">
            <a:avLst>
              <a:gd name="adj1" fmla="val 100000"/>
              <a:gd name="adj2" fmla="val 40357"/>
            </a:avLst>
          </a:prstGeom>
          <a:noFill/>
          <a:effectLst>
            <a:softEdge rad="317500"/>
          </a:effectLst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6663" tIns="58340" rIns="116663" bIns="58340" rtlCol="0" anchor="ctr"/>
          <a:lstStyle/>
          <a:p>
            <a:pPr defTabSz="1166528"/>
            <a:r>
              <a:rPr lang="bn-BD" sz="6400" b="1" dirty="0">
                <a:ln w="22225">
                  <a:solidFill>
                    <a:srgbClr val="9F2936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6400" b="1" dirty="0" err="1">
                <a:ln w="22225">
                  <a:solidFill>
                    <a:srgbClr val="9F2936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6400" b="1" dirty="0">
                <a:ln w="22225">
                  <a:solidFill>
                    <a:srgbClr val="9F2936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শেষে</a:t>
            </a:r>
            <a:r>
              <a:rPr lang="en-US" sz="6400" b="1" dirty="0">
                <a:ln w="22225">
                  <a:solidFill>
                    <a:srgbClr val="9F2936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>
                <a:ln w="22225">
                  <a:solidFill>
                    <a:srgbClr val="9F2936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400" b="1" dirty="0">
                <a:ln w="22225">
                  <a:solidFill>
                    <a:srgbClr val="9F2936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127919" y="3249848"/>
            <a:ext cx="1708647" cy="686178"/>
          </a:xfrm>
          <a:prstGeom prst="rightArrow">
            <a:avLst>
              <a:gd name="adj1" fmla="val 67544"/>
              <a:gd name="adj2" fmla="val 50000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6663" tIns="58340" rIns="116663" bIns="58340" rtlCol="0" anchor="ctr"/>
          <a:lstStyle/>
          <a:p>
            <a:pPr algn="ctr" defTabSz="1166528"/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127919" y="4328037"/>
            <a:ext cx="1712111" cy="686178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6663" tIns="58340" rIns="116663" bIns="58340" rtlCol="0" anchor="ctr"/>
          <a:lstStyle/>
          <a:p>
            <a:pPr algn="ctr" defTabSz="1166528"/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0233" y="5442739"/>
            <a:ext cx="9875078" cy="794928"/>
          </a:xfrm>
          <a:prstGeom prst="rect">
            <a:avLst/>
          </a:prstGeom>
          <a:noFill/>
        </p:spPr>
        <p:txBody>
          <a:bodyPr wrap="square" lIns="116663" tIns="58340" rIns="116663" bIns="58340" rtlCol="0">
            <a:spAutoFit/>
          </a:bodyPr>
          <a:lstStyle/>
          <a:p>
            <a:pPr defTabSz="1166528"/>
            <a:r>
              <a:rPr lang="bn-BD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কপিরাইট আইনের প্রয়োজনীয়তা বিশ্লেষণ করতে পারবে।</a:t>
            </a:r>
            <a:endParaRPr lang="en-US" sz="4400" b="1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280319" y="2461061"/>
            <a:ext cx="1930040" cy="686178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6663" tIns="58340" rIns="116663" bIns="58340" rtlCol="0" anchor="ctr"/>
          <a:lstStyle/>
          <a:p>
            <a:pPr algn="ctr" defTabSz="1166528"/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99513" y="264398"/>
            <a:ext cx="3534412" cy="1281841"/>
          </a:xfrm>
          <a:prstGeom prst="rect">
            <a:avLst/>
          </a:prstGeom>
          <a:noFill/>
        </p:spPr>
        <p:txBody>
          <a:bodyPr wrap="square" lIns="79800" tIns="39889" rIns="79800" bIns="39889">
            <a:spAutoFit/>
          </a:bodyPr>
          <a:lstStyle/>
          <a:p>
            <a:pPr algn="ctr" defTabSz="1166528"/>
            <a:r>
              <a:rPr lang="bn-BD" sz="7800" b="1" cap="all" dirty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800" b="1" cap="all" dirty="0">
              <a:ln w="9000" cmpd="sng">
                <a:solidFill>
                  <a:srgbClr val="4E854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4E8542">
                      <a:shade val="20000"/>
                      <a:satMod val="245000"/>
                    </a:srgbClr>
                  </a:gs>
                  <a:gs pos="43000">
                    <a:srgbClr val="4E8542">
                      <a:satMod val="255000"/>
                    </a:srgbClr>
                  </a:gs>
                  <a:gs pos="48000">
                    <a:srgbClr val="4E8542">
                      <a:shade val="85000"/>
                      <a:satMod val="255000"/>
                    </a:srgbClr>
                  </a:gs>
                  <a:gs pos="100000">
                    <a:srgbClr val="4E854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Cloud 12"/>
          <p:cNvSpPr/>
          <p:nvPr/>
        </p:nvSpPr>
        <p:spPr>
          <a:xfrm>
            <a:off x="8872738" y="237982"/>
            <a:ext cx="2421832" cy="1677264"/>
          </a:xfrm>
          <a:prstGeom prst="clou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0" tIns="39889" rIns="79800" bIns="39889" rtlCol="0" anchor="ctr"/>
          <a:lstStyle/>
          <a:p>
            <a:pPr algn="ctr" defTabSz="116652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5" name="4-Point Star 14"/>
          <p:cNvSpPr/>
          <p:nvPr/>
        </p:nvSpPr>
        <p:spPr>
          <a:xfrm>
            <a:off x="7757320" y="1254818"/>
            <a:ext cx="1319228" cy="116262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0" tIns="39889" rIns="79800" bIns="39889" rtlCol="0" anchor="ctr"/>
          <a:lstStyle/>
          <a:p>
            <a:pPr algn="ctr" defTabSz="116652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89279" y="2461126"/>
            <a:ext cx="7278492" cy="726888"/>
          </a:xfrm>
          <a:prstGeom prst="rect">
            <a:avLst/>
          </a:prstGeom>
          <a:noFill/>
        </p:spPr>
        <p:txBody>
          <a:bodyPr wrap="none" lIns="79800" tIns="39889" rIns="79800" bIns="398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1166528"/>
            <a:r>
              <a:rPr lang="bn-BD" sz="4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পাইরেসি কী তা বলতে পারবে। </a:t>
            </a:r>
            <a:endParaRPr lang="en-US" sz="4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04470" y="4380040"/>
            <a:ext cx="8590101" cy="757666"/>
          </a:xfrm>
          <a:prstGeom prst="rect">
            <a:avLst/>
          </a:prstGeom>
          <a:noFill/>
        </p:spPr>
        <p:txBody>
          <a:bodyPr wrap="square" lIns="79800" tIns="39889" rIns="79800" bIns="39889">
            <a:spAutoFit/>
          </a:bodyPr>
          <a:lstStyle/>
          <a:p>
            <a:pPr algn="ctr" defTabSz="1166528"/>
            <a:r>
              <a:rPr lang="bn-BD" sz="4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পাইরেসি কী তা বলতে পারবে। </a:t>
            </a:r>
            <a:endParaRPr lang="en-US" sz="4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71076" y="3361892"/>
            <a:ext cx="8714713" cy="1188553"/>
          </a:xfrm>
          <a:prstGeom prst="rect">
            <a:avLst/>
          </a:prstGeom>
          <a:noFill/>
        </p:spPr>
        <p:txBody>
          <a:bodyPr wrap="square" lIns="79800" tIns="39889" rIns="79800" bIns="3988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1166528"/>
            <a:r>
              <a:rPr lang="bn-BD" sz="36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 সফটওয়্যার পাইরেসি থেকে মুক্ত থাকা যায় তা বর্ণনা করতে পারবে। </a:t>
            </a:r>
            <a:endParaRPr lang="en-US" sz="36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127919" y="5229878"/>
            <a:ext cx="1708648" cy="97838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0" tIns="39889" rIns="79800" bIns="39889" rtlCol="0" anchor="ctr"/>
          <a:lstStyle/>
          <a:p>
            <a:pPr algn="ctr" defTabSz="1166528"/>
            <a:r>
              <a:rPr lang="en-US" sz="35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23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54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28635" y="240102"/>
            <a:ext cx="4567537" cy="869639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16717" tIns="58367" rIns="116717" bIns="58367"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 defTabSz="1167078"/>
            <a:r>
              <a:rPr lang="bn-BD" sz="51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ভিডিও দেখি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8169" y="2770559"/>
            <a:ext cx="5727482" cy="71935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116717" tIns="58367" rIns="116717" bIns="58367" rtlCol="0">
            <a:spAutoFit/>
          </a:bodyPr>
          <a:lstStyle/>
          <a:p>
            <a:pPr algn="ctr" defTabSz="1167078"/>
            <a:r>
              <a:rPr lang="en-US" sz="39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9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9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9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9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39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5245" y="3871121"/>
            <a:ext cx="12194315" cy="734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16717" tIns="58367" rIns="116717" bIns="58367" rtlCol="0">
            <a:spAutoFit/>
          </a:bodyPr>
          <a:lstStyle/>
          <a:p>
            <a:pPr algn="just" defTabSz="1167078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পাইরেসি কী এবং পাইরেসি রোধে কী আইন আছে তা জানতে পারলাম।  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038" y="4785735"/>
            <a:ext cx="11905396" cy="7962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116717" tIns="58367" rIns="116717" bIns="58367">
            <a:spAutoFit/>
          </a:bodyPr>
          <a:lstStyle/>
          <a:p>
            <a:pPr defTabSz="1167078"/>
            <a:r>
              <a:rPr lang="bn-BD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 পাইরেসি থেকে মুক্ত থাকার উপায়? 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120" y="5709126"/>
            <a:ext cx="12194315" cy="1227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116717" tIns="58367" rIns="116717" bIns="58367">
            <a:spAutoFit/>
          </a:bodyPr>
          <a:lstStyle/>
          <a:p>
            <a:pPr algn="ctr" defTabSz="1167078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উদ্যোক্তার অনুমতি ব্যতীত কোনো সফটওয়্যারের প্রতিলিপি না করাই হলো পাইরেসি থেকে মুক্ত থাকার উপায়। </a:t>
            </a:r>
            <a:endParaRPr lang="en-US" sz="3600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791504"/>
              </p:ext>
            </p:extLst>
          </p:nvPr>
        </p:nvGraphicFramePr>
        <p:xfrm>
          <a:off x="5475933" y="1383881"/>
          <a:ext cx="2193540" cy="1300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9" name="Object 8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933" y="1383881"/>
                        <a:ext cx="2193540" cy="1300589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762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2347119" y="1204119"/>
            <a:ext cx="28194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78" tIns="45222" rIns="90378" bIns="45222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7112" y="365919"/>
            <a:ext cx="4584827" cy="1131122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16687" tIns="58352" rIns="116687" bIns="58352"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 defTabSz="1166773"/>
            <a:r>
              <a:rPr lang="bn-BD" sz="51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3845687" y="3871119"/>
            <a:ext cx="5740653" cy="1965846"/>
          </a:xfrm>
          <a:prstGeom prst="rect">
            <a:avLst/>
          </a:prstGeom>
          <a:solidFill>
            <a:schemeClr val="bg1"/>
          </a:solidFill>
        </p:spPr>
        <p:txBody>
          <a:bodyPr wrap="square" lIns="116687" tIns="58352" rIns="116687" bIns="58352" rtlCol="0">
            <a:spAutoFit/>
          </a:bodyPr>
          <a:lstStyle/>
          <a:p>
            <a:pPr algn="ctr" defTabSz="1166773"/>
            <a:r>
              <a:rPr lang="bn-BD" sz="4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</a:t>
            </a:r>
            <a:r>
              <a:rPr lang="bn-BD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bn-BD" sz="4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পাইরেসি থেকে মুক্ত থাকা যায় বলে তুমি মনে করো</a:t>
            </a:r>
            <a:r>
              <a:rPr lang="bn-BD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740" y="2912319"/>
            <a:ext cx="3363353" cy="2689108"/>
          </a:xfrm>
          <a:prstGeom prst="ellipse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026" name="Picture 2" descr="C:\Users\AREFIN\Desktop\My upload content\Welcome Slide\Work pic\download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797" y="266185"/>
            <a:ext cx="2861990" cy="2462153"/>
          </a:xfrm>
          <a:prstGeom prst="roundRect">
            <a:avLst>
              <a:gd name="adj" fmla="val 17470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Pentagon 3"/>
          <p:cNvSpPr/>
          <p:nvPr/>
        </p:nvSpPr>
        <p:spPr>
          <a:xfrm>
            <a:off x="366140" y="3566319"/>
            <a:ext cx="3479547" cy="1143000"/>
          </a:xfrm>
          <a:prstGeom prst="homePlate">
            <a:avLst>
              <a:gd name="adj" fmla="val 28544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54" tIns="45211" rIns="90354" bIns="45211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28322" y="213729"/>
            <a:ext cx="5275709" cy="869639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16753" tIns="58385" rIns="116753" bIns="58385"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 defTabSz="1167445"/>
            <a:r>
              <a:rPr lang="bn-BD" sz="5100" b="1" dirty="0">
                <a:solidFill>
                  <a:srgbClr val="E3DED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পাইরেসি </a:t>
            </a:r>
            <a:endParaRPr lang="bn-BD" sz="5100" b="1" dirty="0">
              <a:ln w="0"/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729" y="5090319"/>
            <a:ext cx="13030199" cy="17811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116753" tIns="58385" rIns="116753" bIns="58385" rtlCol="0">
            <a:spAutoFit/>
          </a:bodyPr>
          <a:lstStyle/>
          <a:p>
            <a:pPr algn="just" defTabSz="1167445"/>
            <a:r>
              <a:rPr lang="bn-BD" sz="36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কপিরাইট আইনের আওতায় কোনো কপিরাইট হোল্ডারের অধিকার ক্ষুণ্ন হয় তখনই কপিরাইট বিঘ্নিত হয়েছে বলা হয়। এই ধরনের ঘটনাকে পাইরেসি বা সফটওয়্যার পাইরেসি নামে অভিহিত করা হয়। </a:t>
            </a:r>
            <a:endParaRPr lang="en-US" sz="3600" b="1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" r="11953"/>
          <a:stretch/>
        </p:blipFill>
        <p:spPr>
          <a:xfrm>
            <a:off x="444670" y="1280529"/>
            <a:ext cx="6231867" cy="3543685"/>
          </a:xfrm>
          <a:prstGeom prst="rect">
            <a:avLst/>
          </a:prstGeom>
          <a:ln w="381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10937"/>
          <a:stretch/>
        </p:blipFill>
        <p:spPr>
          <a:xfrm>
            <a:off x="6867467" y="1257487"/>
            <a:ext cx="6255687" cy="3543685"/>
          </a:xfrm>
          <a:prstGeom prst="rect">
            <a:avLst/>
          </a:prstGeom>
          <a:ln w="381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11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Theme1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1" id="{2B43DEF2-5EB8-4501-AC58-743B299A4084}" vid="{433C5698-B21A-459C-8524-0037F97F0DF9}"/>
    </a:ext>
  </a:ext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514</Words>
  <Application>Microsoft Office PowerPoint</Application>
  <PresentationFormat>Custom</PresentationFormat>
  <Paragraphs>111</Paragraphs>
  <Slides>24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8" baseType="lpstr">
      <vt:lpstr>Custom Design</vt:lpstr>
      <vt:lpstr>Aspect</vt:lpstr>
      <vt:lpstr>1_Aspect</vt:lpstr>
      <vt:lpstr>2_Aspect</vt:lpstr>
      <vt:lpstr>3_Aspect</vt:lpstr>
      <vt:lpstr>4_Aspect</vt:lpstr>
      <vt:lpstr>5_Aspect</vt:lpstr>
      <vt:lpstr>6_Aspect</vt:lpstr>
      <vt:lpstr>7_Aspect</vt:lpstr>
      <vt:lpstr>8_Aspect</vt:lpstr>
      <vt:lpstr>9_Aspect</vt:lpstr>
      <vt:lpstr>10_Aspect</vt:lpstr>
      <vt:lpstr>11_Aspect</vt:lpstr>
      <vt:lpstr>12_Aspect</vt:lpstr>
      <vt:lpstr>13_Aspect</vt:lpstr>
      <vt:lpstr>14_Aspect</vt:lpstr>
      <vt:lpstr>15_Aspect</vt:lpstr>
      <vt:lpstr>16_Aspect</vt:lpstr>
      <vt:lpstr>17_Aspect</vt:lpstr>
      <vt:lpstr>18_Aspect</vt:lpstr>
      <vt:lpstr>19_Aspect</vt:lpstr>
      <vt:lpstr>20_Aspect</vt:lpstr>
      <vt:lpstr>Theme1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Nahida Akter</dc:creator>
  <cp:lastModifiedBy>Manik Sir</cp:lastModifiedBy>
  <cp:revision>83</cp:revision>
  <dcterms:created xsi:type="dcterms:W3CDTF">2006-08-16T00:00:00Z</dcterms:created>
  <dcterms:modified xsi:type="dcterms:W3CDTF">2021-06-19T14:55:22Z</dcterms:modified>
</cp:coreProperties>
</file>