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70" r:id="rId5"/>
    <p:sldId id="263" r:id="rId6"/>
    <p:sldId id="262" r:id="rId7"/>
    <p:sldId id="264" r:id="rId8"/>
    <p:sldId id="268" r:id="rId9"/>
    <p:sldId id="271" r:id="rId10"/>
    <p:sldId id="269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13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2336-6DCA-4531-AC84-E0088DCEB95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D723-6F4E-45F0-A0DC-D1D8D6F2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259307"/>
            <a:ext cx="9818858" cy="63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2316" y="2688610"/>
            <a:ext cx="7772400" cy="18015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11000" b="1" dirty="0" smtClean="0">
                <a:ln w="3810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dirty="0">
              <a:ln w="3810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41" y="1592317"/>
            <a:ext cx="11366938" cy="39256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আলট্রাসনোগ্রাফির ব্যবহার-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১।আলট্রাসনোগ্রাফির সবচেয়ে গুরুত্বপূর্ণ ব্যবহার স্ত্রীরোগ এবং প্রসূতিবিজ্ঞানে। এর সাহায্যে ভ্রূণের আকার গঠন , স্বাভাবিক বা অস্বাভাবিক অবস্থান জানা যায়।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২।আলট্রাসনোগ্রাফি দিয়ে জরায়ুর টিউমার এবং অন্যান্য পেলভিক উপস্থিতও শনাক্ত করা যায়।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৩।পিত্তপাথর , হৃদযন্ত্রের ত্রুটি এবং টিউমার বের করার জন্যও আলট্রাসনোগ্রাফি ব্যবহার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3714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6" y="3659718"/>
            <a:ext cx="723778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  কী কী কাজ করে?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896" y="559558"/>
            <a:ext cx="4197157" cy="1107996"/>
          </a:xfrm>
          <a:prstGeom prst="rect">
            <a:avLst/>
          </a:prstGeom>
          <a:gradFill flip="none" rotWithShape="1">
            <a:gsLst>
              <a:gs pos="0">
                <a:srgbClr val="21C5FF">
                  <a:tint val="66000"/>
                  <a:satMod val="160000"/>
                </a:srgbClr>
              </a:gs>
              <a:gs pos="50000">
                <a:srgbClr val="21C5FF">
                  <a:tint val="44500"/>
                  <a:satMod val="160000"/>
                </a:srgbClr>
              </a:gs>
              <a:gs pos="100000">
                <a:srgbClr val="21C5FF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8" y="1483742"/>
            <a:ext cx="7056407" cy="4176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445" y="5958348"/>
            <a:ext cx="1002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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এক্সরে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কি?এক্সরে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পার্শ্ব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প্রতিক্রিয়া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এড়াবার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6831" y="0"/>
            <a:ext cx="4364966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19399"/>
            <a:ext cx="7924800" cy="35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110" y="412531"/>
            <a:ext cx="790553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73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9600" y="955069"/>
            <a:ext cx="11328400" cy="4893647"/>
            <a:chOff x="609600" y="878869"/>
            <a:chExt cx="11328400" cy="4893647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878869"/>
              <a:ext cx="11328400" cy="489364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                        </a:t>
              </a:r>
              <a:r>
                <a:rPr lang="bn-BD" sz="6000" dirty="0" smtClean="0">
                  <a:solidFill>
                    <a:srgbClr val="0070C0"/>
                  </a:solidFill>
                </a:rPr>
                <a:t>পরিচিতি</a:t>
              </a:r>
            </a:p>
            <a:p>
              <a:r>
                <a:rPr lang="bn-BD" sz="3600" dirty="0" smtClean="0">
                  <a:solidFill>
                    <a:srgbClr val="002060"/>
                  </a:solidFill>
                </a:rPr>
                <a:t>শিক্ষক পরিচিতি </a:t>
              </a:r>
            </a:p>
            <a:p>
              <a:r>
                <a:rPr lang="bn-BD" sz="3600" dirty="0" smtClean="0">
                  <a:solidFill>
                    <a:srgbClr val="002060"/>
                  </a:solidFill>
                </a:rPr>
                <a:t>জিয়াউর রহমান</a:t>
              </a:r>
            </a:p>
            <a:p>
              <a:r>
                <a:rPr lang="bn-BD" sz="3600" dirty="0" smtClean="0">
                  <a:solidFill>
                    <a:srgbClr val="002060"/>
                  </a:solidFill>
                </a:rPr>
                <a:t>সহকারি শিক্ষক </a:t>
              </a:r>
            </a:p>
            <a:p>
              <a:r>
                <a:rPr lang="bn-BD" sz="3600" dirty="0" smtClean="0">
                  <a:solidFill>
                    <a:srgbClr val="002060"/>
                  </a:solidFill>
                </a:rPr>
                <a:t>বছিরনেছা উচ্চ বিদ্যালয়</a:t>
              </a:r>
            </a:p>
            <a:p>
              <a:r>
                <a:rPr lang="bn-BD" sz="3600" dirty="0" smtClean="0"/>
                <a:t>                      </a:t>
              </a:r>
            </a:p>
            <a:p>
              <a:endParaRPr lang="bn-BD" sz="3600" dirty="0" smtClean="0"/>
            </a:p>
            <a:p>
              <a:endParaRPr lang="en-US" sz="3600" dirty="0"/>
            </a:p>
          </p:txBody>
        </p:sp>
        <p:sp>
          <p:nvSpPr>
            <p:cNvPr id="4" name="Minus 3"/>
            <p:cNvSpPr/>
            <p:nvPr/>
          </p:nvSpPr>
          <p:spPr>
            <a:xfrm rot="5400000">
              <a:off x="4400550" y="2493842"/>
              <a:ext cx="2832100" cy="914400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31000" y="1663700"/>
              <a:ext cx="41148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</a:rPr>
                <a:t>পাঠ পরিচিতি </a:t>
              </a:r>
            </a:p>
            <a:p>
              <a:r>
                <a:rPr lang="bn-BD" sz="3200" dirty="0" smtClean="0">
                  <a:solidFill>
                    <a:srgbClr val="002060"/>
                  </a:solidFill>
                </a:rPr>
                <a:t>শ্রেণিঃ দশম</a:t>
              </a:r>
            </a:p>
            <a:p>
              <a:r>
                <a:rPr lang="bn-BD" sz="3200" dirty="0" smtClean="0">
                  <a:solidFill>
                    <a:srgbClr val="002060"/>
                  </a:solidFill>
                </a:rPr>
                <a:t>বিষয়ঃ বিজ্ঞান</a:t>
              </a:r>
            </a:p>
            <a:p>
              <a:r>
                <a:rPr lang="bn-BD" sz="3200" dirty="0" smtClean="0">
                  <a:solidFill>
                    <a:srgbClr val="002060"/>
                  </a:solidFill>
                </a:rPr>
                <a:t>অধ্যায়ঃ</a:t>
              </a:r>
              <a:r>
                <a:rPr lang="en-US" sz="3200" dirty="0" smtClean="0">
                  <a:solidFill>
                    <a:srgbClr val="002060"/>
                  </a:solidFill>
                </a:rPr>
                <a:t> </a:t>
              </a:r>
              <a:r>
                <a:rPr lang="bn-BD" sz="3200" dirty="0" smtClean="0">
                  <a:solidFill>
                    <a:srgbClr val="002060"/>
                  </a:solidFill>
                </a:rPr>
                <a:t>১৪শ</a:t>
              </a:r>
              <a:endParaRPr lang="bn-BD" sz="3200" dirty="0" smtClean="0">
                <a:solidFill>
                  <a:srgbClr val="002060"/>
                </a:solidFill>
              </a:endParaRPr>
            </a:p>
            <a:p>
              <a:r>
                <a:rPr lang="bn-BD" sz="3200" dirty="0" smtClean="0">
                  <a:solidFill>
                    <a:srgbClr val="002060"/>
                  </a:solidFill>
                </a:rPr>
                <a:t>সময়ঃ ৪৫ মিনিট</a:t>
              </a:r>
            </a:p>
            <a:p>
              <a:r>
                <a:rPr lang="bn-BD" sz="3200" dirty="0" smtClean="0">
                  <a:solidFill>
                    <a:srgbClr val="002060"/>
                  </a:solidFill>
                </a:rPr>
                <a:t>তারিখঃ ১৬/০৬/২০২১</a:t>
              </a:r>
            </a:p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9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7800" y="544412"/>
            <a:ext cx="11807050" cy="6084988"/>
            <a:chOff x="0" y="519012"/>
            <a:chExt cx="11807050" cy="6084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970" y="3851275"/>
              <a:ext cx="3307080" cy="266166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0" y="3851275"/>
              <a:ext cx="3018790" cy="27527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19012"/>
              <a:ext cx="4292600" cy="32275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980" y="4300831"/>
              <a:ext cx="4092010" cy="23031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7565"/>
              <a:ext cx="4524375" cy="282773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54300" y="1189434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নিচের ছবি গুলো দেখ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78" y="1215284"/>
            <a:ext cx="5858541" cy="5099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229710"/>
            <a:ext cx="5172075" cy="5281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4207" y="220718"/>
            <a:ext cx="8166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আলট্রাসনোগ্রাফি(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ULTRASONOGRAPHY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6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384300"/>
            <a:ext cx="4114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পাঠ ঘোষণা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01800" y="2451100"/>
            <a:ext cx="81661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</a:rPr>
              <a:t>আজ তোমাদের পড়াবো  জীবন বাচাতে বিজ্ঞান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8925"/>
            <a:ext cx="9029700" cy="12858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>                  শিখনফলঃ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990725"/>
            <a:ext cx="10515600" cy="4351338"/>
          </a:xfrm>
        </p:spPr>
        <p:txBody>
          <a:bodyPr/>
          <a:lstStyle/>
          <a:p>
            <a:r>
              <a:rPr lang="bn-BD" sz="3600" dirty="0" smtClean="0"/>
              <a:t>এই পাঠ শেষে শিক্ষার্থীরা...</a:t>
            </a:r>
          </a:p>
          <a:p>
            <a:r>
              <a:rPr lang="bn-BD" sz="3600" dirty="0" smtClean="0"/>
              <a:t>১। চিকিৎসা পদ্ধতি কী তা বলতে পারবে ।</a:t>
            </a:r>
          </a:p>
          <a:p>
            <a:r>
              <a:rPr lang="bn-BD" sz="3600" dirty="0" smtClean="0"/>
              <a:t>২। </a:t>
            </a:r>
            <a:r>
              <a:rPr lang="en-US" sz="3600" dirty="0" smtClean="0"/>
              <a:t>x-ray ,CT-Scan </a:t>
            </a:r>
            <a:r>
              <a:rPr lang="bn-BD" sz="3600" dirty="0" smtClean="0"/>
              <a:t> মেশিন চিহ্নিত করতে পারবে।</a:t>
            </a:r>
          </a:p>
          <a:p>
            <a:r>
              <a:rPr lang="bn-BD" sz="3600" dirty="0" smtClean="0"/>
              <a:t>৩। </a:t>
            </a:r>
            <a:r>
              <a:rPr lang="en-US" sz="3600" dirty="0" smtClean="0"/>
              <a:t>x-ray </a:t>
            </a:r>
            <a:r>
              <a:rPr lang="bn-BD" sz="3600" dirty="0" smtClean="0"/>
              <a:t>এর কার্যপ্রণালী বর্ণনা করতে পারবে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2946400"/>
            <a:ext cx="2143125" cy="21431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927100"/>
            <a:ext cx="8873329" cy="3636962"/>
            <a:chOff x="881169" y="1514196"/>
            <a:chExt cx="7484160" cy="3284688"/>
          </a:xfrm>
        </p:grpSpPr>
        <p:sp>
          <p:nvSpPr>
            <p:cNvPr id="2" name="TextBox 1"/>
            <p:cNvSpPr txBox="1"/>
            <p:nvPr/>
          </p:nvSpPr>
          <p:spPr>
            <a:xfrm>
              <a:off x="2667790" y="1514196"/>
              <a:ext cx="5697539" cy="172354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 smtClean="0">
                  <a:solidFill>
                    <a:srgbClr val="002060"/>
                  </a:solidFill>
                </a:rPr>
                <a:t>উপস্থাপন</a:t>
              </a:r>
              <a:endParaRPr lang="en-US" sz="8800" dirty="0" smtClean="0">
                <a:solidFill>
                  <a:srgbClr val="002060"/>
                </a:solidFill>
              </a:endParaRPr>
            </a:p>
            <a:p>
              <a:endParaRPr lang="en-US" dirty="0" smtClea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1169" y="3197652"/>
              <a:ext cx="6908800" cy="16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4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29" y="4465999"/>
            <a:ext cx="10426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 দ্বারা শরীরের কোনো ভাঙ্গা হাড় ক্ষত বা অবা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ঞ্ছি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বস্তুর উপস্থিতি বোঝা যায়।এবং রোগাক্রান্ত কোষ ধ্বংস করতে পারে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6872" y="-317865"/>
            <a:ext cx="329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048" y="2002221"/>
            <a:ext cx="7583214" cy="132343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আবিষ্কারক-জার্মান পদার্থ বিজ্ঞানী উইলহেম রনজেন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9722" y="3293407"/>
            <a:ext cx="190949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সাল-১৮৯৫</a:t>
            </a:r>
            <a:endParaRPr lang="bn-IN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2" y="194485"/>
            <a:ext cx="2357751" cy="20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483" y="2459421"/>
            <a:ext cx="242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9982" y="730854"/>
            <a:ext cx="258060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এক্সরে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41" y="1592317"/>
            <a:ext cx="11366938" cy="39256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সিটিস্ক্যানের ব্যবহার-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সিটিস্ক্যানের সাহায্যে শরীরের নরম টিস্যু,শিরা বা ধমনী,ফুসফুস,ব্রেন ইত্যাদির পূর্ণাঙ্গ ছবি পাওয়া যায়।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যকৃত,ফসফুস এবং অগ্নাশয়ে ক্যান্সার সনাক্ত করার কাজে সিটিস্ক্যান ব্যবহার করা হয়।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সিটিস্ক্যানের প্রতিবিম্ব টিউমারকে শনাক্ত করতে পারে।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শরীরে রক্ত সঞ্চালনের সমস্যা আছে কিনা সেটিও সিটিস্ক্যান করে জানা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40458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242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</dc:creator>
  <cp:lastModifiedBy>MRS</cp:lastModifiedBy>
  <cp:revision>43</cp:revision>
  <dcterms:created xsi:type="dcterms:W3CDTF">2021-06-08T19:42:18Z</dcterms:created>
  <dcterms:modified xsi:type="dcterms:W3CDTF">2021-06-19T10:41:45Z</dcterms:modified>
</cp:coreProperties>
</file>