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6A4E7-DA1F-4A96-9E96-B83E67EB8AB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2F481-78C9-4B21-9175-8E6C43C477B5}">
      <dgm:prSet phldrT="[Text]"/>
      <dgm:spPr/>
      <dgm:t>
        <a:bodyPr/>
        <a:lstStyle/>
        <a:p>
          <a:r>
            <a:rPr lang="en-US" dirty="0" err="1" smtClean="0"/>
            <a:t>সুষম</a:t>
          </a:r>
          <a:r>
            <a:rPr lang="en-US" dirty="0" smtClean="0"/>
            <a:t> </a:t>
          </a:r>
          <a:r>
            <a:rPr lang="en-US" dirty="0" err="1" smtClean="0"/>
            <a:t>খাদ্য</a:t>
          </a:r>
          <a:r>
            <a:rPr lang="en-US" dirty="0" smtClean="0"/>
            <a:t> </a:t>
          </a:r>
          <a:endParaRPr lang="en-US" dirty="0"/>
        </a:p>
      </dgm:t>
    </dgm:pt>
    <dgm:pt modelId="{C4765B9C-CDFA-433C-9EDE-CEE606896F75}" type="parTrans" cxnId="{CC7E5EA5-6E09-4511-923D-E4D088D8F00D}">
      <dgm:prSet/>
      <dgm:spPr/>
      <dgm:t>
        <a:bodyPr/>
        <a:lstStyle/>
        <a:p>
          <a:endParaRPr lang="en-US"/>
        </a:p>
      </dgm:t>
    </dgm:pt>
    <dgm:pt modelId="{E3129D9B-03C0-4E70-A01E-940BCDF8F7C5}" type="sibTrans" cxnId="{CC7E5EA5-6E09-4511-923D-E4D088D8F00D}">
      <dgm:prSet/>
      <dgm:spPr/>
      <dgm:t>
        <a:bodyPr/>
        <a:lstStyle/>
        <a:p>
          <a:endParaRPr lang="en-US"/>
        </a:p>
      </dgm:t>
    </dgm:pt>
    <dgm:pt modelId="{A9139217-0CEE-4485-A9EA-CB1572642AD7}">
      <dgm:prSet phldrT="[Text]"/>
      <dgm:spPr/>
      <dgm:t>
        <a:bodyPr/>
        <a:lstStyle/>
        <a:p>
          <a:r>
            <a:rPr lang="en-US" dirty="0" err="1" smtClean="0"/>
            <a:t>আশ</a:t>
          </a:r>
          <a:r>
            <a:rPr lang="en-US" dirty="0" smtClean="0"/>
            <a:t> </a:t>
          </a:r>
          <a:r>
            <a:rPr lang="en-US" dirty="0" err="1" smtClean="0"/>
            <a:t>খাদ্য</a:t>
          </a:r>
          <a:r>
            <a:rPr lang="en-US" dirty="0" smtClean="0"/>
            <a:t> </a:t>
          </a:r>
          <a:endParaRPr lang="en-US" dirty="0"/>
        </a:p>
      </dgm:t>
    </dgm:pt>
    <dgm:pt modelId="{C801EE3E-D6FD-4329-B27E-D9DD3112E4B6}" type="parTrans" cxnId="{AD507141-3B6C-4A08-80AB-7851ECC4C0AB}">
      <dgm:prSet/>
      <dgm:spPr/>
      <dgm:t>
        <a:bodyPr/>
        <a:lstStyle/>
        <a:p>
          <a:endParaRPr lang="en-US"/>
        </a:p>
      </dgm:t>
    </dgm:pt>
    <dgm:pt modelId="{1FD44894-76AC-4C65-A083-618C15E71B89}" type="sibTrans" cxnId="{AD507141-3B6C-4A08-80AB-7851ECC4C0AB}">
      <dgm:prSet/>
      <dgm:spPr/>
      <dgm:t>
        <a:bodyPr/>
        <a:lstStyle/>
        <a:p>
          <a:endParaRPr lang="en-US"/>
        </a:p>
      </dgm:t>
    </dgm:pt>
    <dgm:pt modelId="{13C34A3D-E21C-43B8-AB3D-D17C10FA796E}">
      <dgm:prSet phldrT="[Text]"/>
      <dgm:spPr/>
      <dgm:t>
        <a:bodyPr/>
        <a:lstStyle/>
        <a:p>
          <a:r>
            <a:rPr lang="en-US" dirty="0" err="1" smtClean="0"/>
            <a:t>দানা</a:t>
          </a:r>
          <a:r>
            <a:rPr lang="en-US" dirty="0" smtClean="0"/>
            <a:t> </a:t>
          </a:r>
          <a:r>
            <a:rPr lang="en-US" dirty="0" err="1" smtClean="0"/>
            <a:t>খাদ্য</a:t>
          </a:r>
          <a:r>
            <a:rPr lang="en-US" dirty="0" smtClean="0"/>
            <a:t> </a:t>
          </a:r>
          <a:endParaRPr lang="en-US" dirty="0"/>
        </a:p>
      </dgm:t>
    </dgm:pt>
    <dgm:pt modelId="{4C3F402C-CA00-461D-8ABE-0E5A2C57FC41}" type="parTrans" cxnId="{FF8D5E09-7704-4F1F-9F6A-CAB9A2A94CEA}">
      <dgm:prSet/>
      <dgm:spPr/>
      <dgm:t>
        <a:bodyPr/>
        <a:lstStyle/>
        <a:p>
          <a:endParaRPr lang="en-US"/>
        </a:p>
      </dgm:t>
    </dgm:pt>
    <dgm:pt modelId="{559F3E45-F605-4C2E-8E7E-666B9FCF525D}" type="sibTrans" cxnId="{FF8D5E09-7704-4F1F-9F6A-CAB9A2A94CEA}">
      <dgm:prSet/>
      <dgm:spPr/>
      <dgm:t>
        <a:bodyPr/>
        <a:lstStyle/>
        <a:p>
          <a:endParaRPr lang="en-US"/>
        </a:p>
      </dgm:t>
    </dgm:pt>
    <dgm:pt modelId="{2DDA3B00-A02E-493D-A6DE-DA4620988B16}">
      <dgm:prSet phldrT="[Text]"/>
      <dgm:spPr/>
      <dgm:t>
        <a:bodyPr/>
        <a:lstStyle/>
        <a:p>
          <a:r>
            <a:rPr lang="en-US" dirty="0" err="1" smtClean="0"/>
            <a:t>খনিজ</a:t>
          </a:r>
          <a:r>
            <a:rPr lang="en-US" dirty="0" smtClean="0"/>
            <a:t> </a:t>
          </a:r>
          <a:r>
            <a:rPr lang="en-US" dirty="0" err="1" smtClean="0"/>
            <a:t>খাদ্য</a:t>
          </a:r>
          <a:r>
            <a:rPr lang="en-US" dirty="0" smtClean="0"/>
            <a:t> </a:t>
          </a:r>
          <a:endParaRPr lang="en-US" dirty="0"/>
        </a:p>
      </dgm:t>
    </dgm:pt>
    <dgm:pt modelId="{78B2B989-42E9-4F25-A2F7-1B2920079911}" type="parTrans" cxnId="{D87F8992-2D95-4730-B99A-88BE984D295A}">
      <dgm:prSet/>
      <dgm:spPr/>
      <dgm:t>
        <a:bodyPr/>
        <a:lstStyle/>
        <a:p>
          <a:endParaRPr lang="en-US"/>
        </a:p>
      </dgm:t>
    </dgm:pt>
    <dgm:pt modelId="{78A116ED-731A-43E5-95F2-F220E3357EC3}" type="sibTrans" cxnId="{D87F8992-2D95-4730-B99A-88BE984D295A}">
      <dgm:prSet/>
      <dgm:spPr/>
      <dgm:t>
        <a:bodyPr/>
        <a:lstStyle/>
        <a:p>
          <a:endParaRPr lang="en-US"/>
        </a:p>
      </dgm:t>
    </dgm:pt>
    <dgm:pt modelId="{15EAB800-F3CD-4D0A-A5C0-F698F09339B6}" type="pres">
      <dgm:prSet presAssocID="{92A6A4E7-DA1F-4A96-9E96-B83E67EB8AB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23A79C-E1CE-4F79-8E7E-2988E38E0D2E}" type="pres">
      <dgm:prSet presAssocID="{AA72F481-78C9-4B21-9175-8E6C43C477B5}" presName="centerShape" presStyleLbl="node0" presStyleIdx="0" presStyleCnt="1"/>
      <dgm:spPr/>
      <dgm:t>
        <a:bodyPr/>
        <a:lstStyle/>
        <a:p>
          <a:endParaRPr lang="en-US"/>
        </a:p>
      </dgm:t>
    </dgm:pt>
    <dgm:pt modelId="{BA1578AD-39D6-4D7A-9453-49860D0A4320}" type="pres">
      <dgm:prSet presAssocID="{C801EE3E-D6FD-4329-B27E-D9DD3112E4B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CA5CF988-B77F-47FF-ABB6-87D2BB5D4F6E}" type="pres">
      <dgm:prSet presAssocID="{C801EE3E-D6FD-4329-B27E-D9DD3112E4B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5CD7849-FF00-4765-9359-DFEB4F414719}" type="pres">
      <dgm:prSet presAssocID="{A9139217-0CEE-4485-A9EA-CB1572642A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4062B-39DF-4DFF-85AC-E54877F330DC}" type="pres">
      <dgm:prSet presAssocID="{4C3F402C-CA00-461D-8ABE-0E5A2C57FC41}" presName="parTrans" presStyleLbl="sibTrans2D1" presStyleIdx="1" presStyleCnt="3"/>
      <dgm:spPr/>
      <dgm:t>
        <a:bodyPr/>
        <a:lstStyle/>
        <a:p>
          <a:endParaRPr lang="en-US"/>
        </a:p>
      </dgm:t>
    </dgm:pt>
    <dgm:pt modelId="{C081144F-C0F3-440F-9525-D9CE29D37C63}" type="pres">
      <dgm:prSet presAssocID="{4C3F402C-CA00-461D-8ABE-0E5A2C57FC4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449D5D8-538C-43AA-9BEB-378D4865F0A1}" type="pres">
      <dgm:prSet presAssocID="{13C34A3D-E21C-43B8-AB3D-D17C10FA79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278C8-4879-424C-A189-9D972263DC46}" type="pres">
      <dgm:prSet presAssocID="{78B2B989-42E9-4F25-A2F7-1B292007991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A5715526-A391-4F81-B485-B54FB7B5C585}" type="pres">
      <dgm:prSet presAssocID="{78B2B989-42E9-4F25-A2F7-1B292007991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ED42F36-8E70-461D-ACCB-A764BE9DDE10}" type="pres">
      <dgm:prSet presAssocID="{2DDA3B00-A02E-493D-A6DE-DA4620988B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E49335-5902-4601-81AB-AAD534FABC25}" type="presOf" srcId="{2DDA3B00-A02E-493D-A6DE-DA4620988B16}" destId="{DED42F36-8E70-461D-ACCB-A764BE9DDE10}" srcOrd="0" destOrd="0" presId="urn:microsoft.com/office/officeart/2005/8/layout/radial5"/>
    <dgm:cxn modelId="{FF8D5E09-7704-4F1F-9F6A-CAB9A2A94CEA}" srcId="{AA72F481-78C9-4B21-9175-8E6C43C477B5}" destId="{13C34A3D-E21C-43B8-AB3D-D17C10FA796E}" srcOrd="1" destOrd="0" parTransId="{4C3F402C-CA00-461D-8ABE-0E5A2C57FC41}" sibTransId="{559F3E45-F605-4C2E-8E7E-666B9FCF525D}"/>
    <dgm:cxn modelId="{86CE56E8-AEA1-41CC-8EE3-145F65F9EB6F}" type="presOf" srcId="{78B2B989-42E9-4F25-A2F7-1B2920079911}" destId="{93B278C8-4879-424C-A189-9D972263DC46}" srcOrd="0" destOrd="0" presId="urn:microsoft.com/office/officeart/2005/8/layout/radial5"/>
    <dgm:cxn modelId="{CC7E5EA5-6E09-4511-923D-E4D088D8F00D}" srcId="{92A6A4E7-DA1F-4A96-9E96-B83E67EB8ABC}" destId="{AA72F481-78C9-4B21-9175-8E6C43C477B5}" srcOrd="0" destOrd="0" parTransId="{C4765B9C-CDFA-433C-9EDE-CEE606896F75}" sibTransId="{E3129D9B-03C0-4E70-A01E-940BCDF8F7C5}"/>
    <dgm:cxn modelId="{74CDBF02-8B69-4010-954A-78D3328E2D56}" type="presOf" srcId="{C801EE3E-D6FD-4329-B27E-D9DD3112E4B6}" destId="{CA5CF988-B77F-47FF-ABB6-87D2BB5D4F6E}" srcOrd="1" destOrd="0" presId="urn:microsoft.com/office/officeart/2005/8/layout/radial5"/>
    <dgm:cxn modelId="{1EE8350C-70AD-47D0-B891-F047C39DA8F0}" type="presOf" srcId="{C801EE3E-D6FD-4329-B27E-D9DD3112E4B6}" destId="{BA1578AD-39D6-4D7A-9453-49860D0A4320}" srcOrd="0" destOrd="0" presId="urn:microsoft.com/office/officeart/2005/8/layout/radial5"/>
    <dgm:cxn modelId="{9FA46327-F961-489C-8477-4BA43A6F8D08}" type="presOf" srcId="{A9139217-0CEE-4485-A9EA-CB1572642AD7}" destId="{45CD7849-FF00-4765-9359-DFEB4F414719}" srcOrd="0" destOrd="0" presId="urn:microsoft.com/office/officeart/2005/8/layout/radial5"/>
    <dgm:cxn modelId="{D87F8992-2D95-4730-B99A-88BE984D295A}" srcId="{AA72F481-78C9-4B21-9175-8E6C43C477B5}" destId="{2DDA3B00-A02E-493D-A6DE-DA4620988B16}" srcOrd="2" destOrd="0" parTransId="{78B2B989-42E9-4F25-A2F7-1B2920079911}" sibTransId="{78A116ED-731A-43E5-95F2-F220E3357EC3}"/>
    <dgm:cxn modelId="{E0411ACA-94A5-4C4E-A302-BD142875409F}" type="presOf" srcId="{92A6A4E7-DA1F-4A96-9E96-B83E67EB8ABC}" destId="{15EAB800-F3CD-4D0A-A5C0-F698F09339B6}" srcOrd="0" destOrd="0" presId="urn:microsoft.com/office/officeart/2005/8/layout/radial5"/>
    <dgm:cxn modelId="{91F36A51-AF88-4314-829E-80E3A55A20B1}" type="presOf" srcId="{78B2B989-42E9-4F25-A2F7-1B2920079911}" destId="{A5715526-A391-4F81-B485-B54FB7B5C585}" srcOrd="1" destOrd="0" presId="urn:microsoft.com/office/officeart/2005/8/layout/radial5"/>
    <dgm:cxn modelId="{3A68CBF0-975A-49E9-9BB9-76302A82AC68}" type="presOf" srcId="{4C3F402C-CA00-461D-8ABE-0E5A2C57FC41}" destId="{E7A4062B-39DF-4DFF-85AC-E54877F330DC}" srcOrd="0" destOrd="0" presId="urn:microsoft.com/office/officeart/2005/8/layout/radial5"/>
    <dgm:cxn modelId="{4097DF7D-735B-45B9-B3E4-8A25F3D627E7}" type="presOf" srcId="{13C34A3D-E21C-43B8-AB3D-D17C10FA796E}" destId="{7449D5D8-538C-43AA-9BEB-378D4865F0A1}" srcOrd="0" destOrd="0" presId="urn:microsoft.com/office/officeart/2005/8/layout/radial5"/>
    <dgm:cxn modelId="{3E2A84EE-3B2B-4DF4-B97A-633865B07851}" type="presOf" srcId="{4C3F402C-CA00-461D-8ABE-0E5A2C57FC41}" destId="{C081144F-C0F3-440F-9525-D9CE29D37C63}" srcOrd="1" destOrd="0" presId="urn:microsoft.com/office/officeart/2005/8/layout/radial5"/>
    <dgm:cxn modelId="{7D55601E-9FFF-46FC-8292-3DA13F110B4E}" type="presOf" srcId="{AA72F481-78C9-4B21-9175-8E6C43C477B5}" destId="{7023A79C-E1CE-4F79-8E7E-2988E38E0D2E}" srcOrd="0" destOrd="0" presId="urn:microsoft.com/office/officeart/2005/8/layout/radial5"/>
    <dgm:cxn modelId="{AD507141-3B6C-4A08-80AB-7851ECC4C0AB}" srcId="{AA72F481-78C9-4B21-9175-8E6C43C477B5}" destId="{A9139217-0CEE-4485-A9EA-CB1572642AD7}" srcOrd="0" destOrd="0" parTransId="{C801EE3E-D6FD-4329-B27E-D9DD3112E4B6}" sibTransId="{1FD44894-76AC-4C65-A083-618C15E71B89}"/>
    <dgm:cxn modelId="{EB2C3724-EBF3-4915-8123-8B77509725A5}" type="presParOf" srcId="{15EAB800-F3CD-4D0A-A5C0-F698F09339B6}" destId="{7023A79C-E1CE-4F79-8E7E-2988E38E0D2E}" srcOrd="0" destOrd="0" presId="urn:microsoft.com/office/officeart/2005/8/layout/radial5"/>
    <dgm:cxn modelId="{B65F8624-A52F-41B9-B207-C14434E64630}" type="presParOf" srcId="{15EAB800-F3CD-4D0A-A5C0-F698F09339B6}" destId="{BA1578AD-39D6-4D7A-9453-49860D0A4320}" srcOrd="1" destOrd="0" presId="urn:microsoft.com/office/officeart/2005/8/layout/radial5"/>
    <dgm:cxn modelId="{0F34B3F0-1C1C-4CA8-8167-E9A6C13D3DB9}" type="presParOf" srcId="{BA1578AD-39D6-4D7A-9453-49860D0A4320}" destId="{CA5CF988-B77F-47FF-ABB6-87D2BB5D4F6E}" srcOrd="0" destOrd="0" presId="urn:microsoft.com/office/officeart/2005/8/layout/radial5"/>
    <dgm:cxn modelId="{9D5B57CA-BF95-4FCA-A2BF-161C6E08F866}" type="presParOf" srcId="{15EAB800-F3CD-4D0A-A5C0-F698F09339B6}" destId="{45CD7849-FF00-4765-9359-DFEB4F414719}" srcOrd="2" destOrd="0" presId="urn:microsoft.com/office/officeart/2005/8/layout/radial5"/>
    <dgm:cxn modelId="{EC404A9B-793C-47A1-82E0-03E7D943A0BA}" type="presParOf" srcId="{15EAB800-F3CD-4D0A-A5C0-F698F09339B6}" destId="{E7A4062B-39DF-4DFF-85AC-E54877F330DC}" srcOrd="3" destOrd="0" presId="urn:microsoft.com/office/officeart/2005/8/layout/radial5"/>
    <dgm:cxn modelId="{159F96E6-D473-4969-B712-1E10408C2B7A}" type="presParOf" srcId="{E7A4062B-39DF-4DFF-85AC-E54877F330DC}" destId="{C081144F-C0F3-440F-9525-D9CE29D37C63}" srcOrd="0" destOrd="0" presId="urn:microsoft.com/office/officeart/2005/8/layout/radial5"/>
    <dgm:cxn modelId="{6CCB927B-EB75-4D55-9DA7-9E40A9E89C04}" type="presParOf" srcId="{15EAB800-F3CD-4D0A-A5C0-F698F09339B6}" destId="{7449D5D8-538C-43AA-9BEB-378D4865F0A1}" srcOrd="4" destOrd="0" presId="urn:microsoft.com/office/officeart/2005/8/layout/radial5"/>
    <dgm:cxn modelId="{41DC3D29-BD29-4909-B45D-970BA6704EC1}" type="presParOf" srcId="{15EAB800-F3CD-4D0A-A5C0-F698F09339B6}" destId="{93B278C8-4879-424C-A189-9D972263DC46}" srcOrd="5" destOrd="0" presId="urn:microsoft.com/office/officeart/2005/8/layout/radial5"/>
    <dgm:cxn modelId="{79DF08A5-5451-403D-AF7F-FED5E6462453}" type="presParOf" srcId="{93B278C8-4879-424C-A189-9D972263DC46}" destId="{A5715526-A391-4F81-B485-B54FB7B5C585}" srcOrd="0" destOrd="0" presId="urn:microsoft.com/office/officeart/2005/8/layout/radial5"/>
    <dgm:cxn modelId="{13AAA711-D81A-44D8-A0C6-CCA07DA3AD9C}" type="presParOf" srcId="{15EAB800-F3CD-4D0A-A5C0-F698F09339B6}" destId="{DED42F36-8E70-461D-ACCB-A764BE9DDE10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8E9E8-DD88-4619-9507-E1DAD8646FF1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FF393-1747-4326-A37C-4BEA5F6C0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FF393-1747-4326-A37C-4BEA5F6C05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4990469" cy="4038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সবাইকে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স্বাগতম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29600" cy="4953000"/>
          </a:xfrm>
        </p:spPr>
      </p:pic>
      <p:sp>
        <p:nvSpPr>
          <p:cNvPr id="5" name="TextBox 4"/>
          <p:cNvSpPr txBox="1"/>
          <p:nvPr/>
        </p:nvSpPr>
        <p:spPr>
          <a:xfrm>
            <a:off x="2209800" y="57912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5"/>
                </a:solidFill>
              </a:rPr>
              <a:t>গাভীর</a:t>
            </a:r>
            <a:r>
              <a:rPr lang="en-US" sz="6000" dirty="0" smtClean="0">
                <a:solidFill>
                  <a:schemeClr val="accent5"/>
                </a:solidFill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</a:rPr>
              <a:t>পরিচর্যা</a:t>
            </a:r>
            <a:r>
              <a:rPr lang="en-US" sz="6000" dirty="0" smtClean="0">
                <a:solidFill>
                  <a:schemeClr val="accent5"/>
                </a:solidFill>
              </a:rPr>
              <a:t> </a:t>
            </a:r>
            <a:endParaRPr lang="en-US" sz="6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763000" cy="5257800"/>
          </a:xfrm>
        </p:spPr>
      </p:pic>
      <p:sp>
        <p:nvSpPr>
          <p:cNvPr id="5" name="TextBox 4"/>
          <p:cNvSpPr txBox="1"/>
          <p:nvPr/>
        </p:nvSpPr>
        <p:spPr>
          <a:xfrm>
            <a:off x="2286000" y="56388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গাভীকে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চারণভূমিতে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চরাণো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3" y="228600"/>
            <a:ext cx="4343400" cy="4800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"/>
            <a:ext cx="4343400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56388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গাভীকে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করানো</a:t>
            </a:r>
            <a:endParaRPr lang="en-US" sz="4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4114800" cy="41719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57200"/>
            <a:ext cx="4572000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51816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গাভীকে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টিকা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209800"/>
            <a:ext cx="495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পরিচর্যার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352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১ ।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২ ।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৩। 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৪ ।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৫ ।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পরিচর্যার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খাওয়াতে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পরিষ্কার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পরিচ্ছন্ন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টিকা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সমতল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5562601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4"/>
                </a:solidFill>
              </a:rPr>
              <a:t>গাভীর</a:t>
            </a:r>
            <a:r>
              <a:rPr lang="en-US" sz="6000" dirty="0" smtClean="0">
                <a:solidFill>
                  <a:schemeClr val="accent4"/>
                </a:solidFill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</a:rPr>
              <a:t>খাদ্য</a:t>
            </a:r>
            <a:r>
              <a:rPr lang="en-US" sz="6000" dirty="0" smtClean="0">
                <a:solidFill>
                  <a:schemeClr val="accent4"/>
                </a:solidFill>
              </a:rPr>
              <a:t> </a:t>
            </a:r>
            <a:endParaRPr lang="en-US" sz="6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dgm id="{7023A79C-E1CE-4F79-8E7E-2988E38E0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graphicEl>
                                              <a:dgm id="{BA1578AD-39D6-4D7A-9453-49860D0A4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graphicEl>
                                              <a:dgm id="{45CD7849-FF00-4765-9359-DFEB4F414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E7A4062B-39DF-4DFF-85AC-E54877F33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graphicEl>
                                              <a:dgm id="{7449D5D8-538C-43AA-9BEB-378D4865F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93B278C8-4879-424C-A189-9D972263D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graphicEl>
                                              <a:dgm id="{DED42F36-8E70-461D-ACCB-A764BE9DD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4114800" cy="4800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0"/>
            <a:ext cx="43434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4600" y="5791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আঁশযুক্ত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"/>
            <a:ext cx="3505200" cy="3352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4267200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50520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0"/>
            <a:ext cx="42672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0" y="593467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দানাদার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খাদ্য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4343400" cy="4724400"/>
          </a:xfrm>
          <a:prstGeom prst="rect">
            <a:avLst/>
          </a:prstGeom>
        </p:spPr>
      </p:pic>
      <p:pic>
        <p:nvPicPr>
          <p:cNvPr id="5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0"/>
            <a:ext cx="4267200" cy="4724400"/>
          </a:xfrm>
        </p:spPr>
      </p:pic>
      <p:sp>
        <p:nvSpPr>
          <p:cNvPr id="6" name="TextBox 5"/>
          <p:cNvSpPr txBox="1"/>
          <p:nvPr/>
        </p:nvSpPr>
        <p:spPr>
          <a:xfrm>
            <a:off x="3276600" y="54102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খনিজ</a:t>
            </a:r>
            <a:r>
              <a:rPr lang="en-US" sz="6600" dirty="0" smtClean="0"/>
              <a:t> </a:t>
            </a:r>
            <a:r>
              <a:rPr lang="en-US" sz="6600" dirty="0" err="1" smtClean="0"/>
              <a:t>খাদ্য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4114800" y="1295400"/>
            <a:ext cx="9144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7338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নামঃ</a:t>
            </a:r>
            <a:r>
              <a:rPr lang="en-US" dirty="0" smtClean="0"/>
              <a:t> </a:t>
            </a:r>
            <a:r>
              <a:rPr lang="en-US" dirty="0" err="1" smtClean="0"/>
              <a:t>আশরাফ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endParaRPr lang="en-US" dirty="0" smtClean="0"/>
          </a:p>
          <a:p>
            <a:r>
              <a:rPr lang="en-US" dirty="0" err="1" smtClean="0"/>
              <a:t>বি</a:t>
            </a:r>
            <a:r>
              <a:rPr lang="en-US" dirty="0" smtClean="0"/>
              <a:t> এ </a:t>
            </a:r>
            <a:r>
              <a:rPr lang="en-US" dirty="0" err="1" smtClean="0"/>
              <a:t>অর্নাস</a:t>
            </a:r>
            <a:r>
              <a:rPr lang="en-US" dirty="0" smtClean="0"/>
              <a:t>(</a:t>
            </a:r>
            <a:r>
              <a:rPr lang="en-US" dirty="0" err="1" smtClean="0"/>
              <a:t>দর্শন</a:t>
            </a:r>
            <a:r>
              <a:rPr lang="en-US" dirty="0" smtClean="0"/>
              <a:t>) </a:t>
            </a:r>
            <a:r>
              <a:rPr lang="en-US" dirty="0" err="1" smtClean="0"/>
              <a:t>এন্ড</a:t>
            </a:r>
            <a:r>
              <a:rPr lang="en-US" dirty="0" smtClean="0"/>
              <a:t> </a:t>
            </a:r>
            <a:r>
              <a:rPr lang="en-US" dirty="0" err="1" smtClean="0"/>
              <a:t>এম</a:t>
            </a:r>
            <a:r>
              <a:rPr lang="en-US" dirty="0" smtClean="0"/>
              <a:t> এ (</a:t>
            </a:r>
            <a:r>
              <a:rPr lang="en-US" dirty="0" err="1" smtClean="0"/>
              <a:t>দর্শন</a:t>
            </a:r>
            <a:r>
              <a:rPr lang="en-US" dirty="0" smtClean="0"/>
              <a:t> ও </a:t>
            </a:r>
            <a:r>
              <a:rPr lang="en-US" dirty="0" err="1" smtClean="0"/>
              <a:t>আইসিটি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কৈলাশ</a:t>
            </a:r>
            <a:r>
              <a:rPr lang="en-US" dirty="0" smtClean="0"/>
              <a:t> </a:t>
            </a:r>
            <a:r>
              <a:rPr lang="en-US" dirty="0" err="1" smtClean="0"/>
              <a:t>শাহনূর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গোলাপগঞ্জ</a:t>
            </a:r>
            <a:r>
              <a:rPr lang="en-US" dirty="0" smtClean="0"/>
              <a:t>,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5334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6" name="Picture 5" descr="k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1430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endParaRPr lang="en-US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তৈরি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০১।আঁশযুক্ত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০২।দানাদার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</a:t>
            </a:r>
            <a:endParaRPr lang="bn-BD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০৩।খনিজ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০১।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আঁশযুক্ত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খাদ্যঃখড়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কাঁচাঘাস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লতাপাতা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০২।দানাদার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খাদ্যঃশস্যদানা,গমের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ভূসি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খৈল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০৩।খনিজ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খাদ্যঃ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হাঁড়ের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গুড়া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খনিজ প্রিমিক্স।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572000" cy="4952999"/>
          </a:xfrm>
          <a:prstGeom prst="rect">
            <a:avLst/>
          </a:prstGeom>
        </p:spPr>
      </p:pic>
      <p:pic>
        <p:nvPicPr>
          <p:cNvPr id="5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599"/>
            <a:ext cx="4114800" cy="4952999"/>
          </a:xfrm>
        </p:spPr>
      </p:pic>
      <p:sp>
        <p:nvSpPr>
          <p:cNvPr id="7" name="TextBox 6"/>
          <p:cNvSpPr txBox="1"/>
          <p:nvPr/>
        </p:nvSpPr>
        <p:spPr>
          <a:xfrm>
            <a:off x="2057400" y="5181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bg2">
                    <a:lumMod val="25000"/>
                  </a:schemeClr>
                </a:solidFill>
              </a:rPr>
              <a:t>বাছুরের</a:t>
            </a:r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bg2">
                    <a:lumMod val="25000"/>
                  </a:schemeClr>
                </a:solidFill>
              </a:rPr>
              <a:t>বাসস্থান</a:t>
            </a:r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6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457201"/>
            <a:ext cx="4953000" cy="44195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581400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50292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বাছুরের</a:t>
            </a:r>
            <a:r>
              <a:rPr lang="en-US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পরিচর্যা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4572000" cy="4800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33400"/>
            <a:ext cx="4191000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5638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C000"/>
                </a:solidFill>
              </a:rPr>
              <a:t>বাছুরের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</a:rPr>
              <a:t>দুধ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</a:rPr>
              <a:t>খাওয়ানো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বাছুর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পালনের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ধাপগুলো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পোষ্টারে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3514725" cy="2066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6576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41148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০সুষম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বাসস্থানের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০২নং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বাছুরের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পরিচর্যাগুলো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590800"/>
            <a:ext cx="594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বাছুর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বাসস্থানের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শি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181600" cy="1143000"/>
          </a:xfr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অধ্যায়ের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৫০মিনিট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৭০জন। 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8077200" cy="310896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.....</a:t>
            </a:r>
            <a:b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বাসস্থানের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বাছুরের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পরিচর্যার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4953000" cy="990600"/>
          </a:xfrm>
          <a:prstGeom prst="rect">
            <a:avLst/>
          </a:prstGeom>
          <a:solidFill>
            <a:srgbClr val="0070C0"/>
          </a:solidFill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5200" y="5334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925086"/>
              </p:ext>
            </p:extLst>
          </p:nvPr>
        </p:nvGraphicFramePr>
        <p:xfrm>
          <a:off x="457200" y="838200"/>
          <a:ext cx="8153400" cy="5704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1600200"/>
                <a:gridCol w="3429000"/>
                <a:gridCol w="1295400"/>
                <a:gridCol w="12192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ক্রঃ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 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r>
                        <a:rPr lang="bn-BD" sz="2100" baseline="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1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বিনিময়,শ্রেণিবিন্যাস,পুর্ব জ্ঞান যাচাই,পাঠ ঘোষণা।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DC+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rowSpan="4">
                  <a:txBody>
                    <a:bodyPr/>
                    <a:lstStyle/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ন,মিনি লেকচার,একক কাজ,প্রশ্নোত্তর।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০৬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শিখনফল-০২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প্রদর্শন,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জোড়ায় কাজ।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DC+কর্মপত্র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শিখনফল-০৩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প্রদর্শন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জোড়ায়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DC+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কর্মপত্র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শিখনফল-০৪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দলীয়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DC+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প্রদর্শন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০২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 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143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590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গৃহপালিত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পশু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পাখি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পালন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পদ্ধতি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" y="0"/>
            <a:ext cx="9114971" cy="6096000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19400" y="6248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</a:rPr>
              <a:t>গাভীর</a:t>
            </a:r>
            <a:r>
              <a:rPr lang="en-US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</a:rPr>
              <a:t>বাস্স্থান</a:t>
            </a:r>
            <a:r>
              <a:rPr lang="en-US" sz="5400" dirty="0" smtClean="0">
                <a:solidFill>
                  <a:schemeClr val="accent2"/>
                </a:solidFill>
              </a:rPr>
              <a:t> 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6106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1981200" y="5562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</a:rPr>
              <a:t>পরিষ্কার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ও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</a:rPr>
              <a:t>খোলা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</a:rPr>
              <a:t>মেলা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</a:rPr>
              <a:t>বাসস্থান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err="1" smtClean="0">
                <a:solidFill>
                  <a:schemeClr val="accent3"/>
                </a:solidFill>
              </a:rPr>
              <a:t>একক</a:t>
            </a:r>
            <a:r>
              <a:rPr lang="en-US" sz="5400" u="sng" dirty="0" smtClean="0">
                <a:solidFill>
                  <a:schemeClr val="accent3"/>
                </a:solidFill>
              </a:rPr>
              <a:t> </a:t>
            </a:r>
            <a:r>
              <a:rPr lang="en-US" sz="5400" u="sng" dirty="0" err="1" smtClean="0">
                <a:solidFill>
                  <a:schemeClr val="accent3"/>
                </a:solidFill>
              </a:rPr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গাভীর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বাসস্থানের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/>
              <a:t>১। </a:t>
            </a:r>
          </a:p>
          <a:p>
            <a:r>
              <a:rPr lang="en-US" dirty="0" smtClean="0"/>
              <a:t>২। </a:t>
            </a:r>
          </a:p>
          <a:p>
            <a:r>
              <a:rPr lang="en-US" dirty="0" smtClean="0"/>
              <a:t>৩।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355</Words>
  <Application>Microsoft Office PowerPoint</Application>
  <PresentationFormat>On-screen Show (4:3)</PresentationFormat>
  <Paragraphs>124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পাঠ পরিচিতি</vt:lpstr>
      <vt:lpstr>      এই পাঠ শেষে শিক্ষার্থীরা.....  গাভীর  বাসস্থানের ধারণা বলতে পারবে।  গাভীর পরিচর্যা ব্যাখ্যা করতে পারবে।  গাভীর খাদ্যের বর্ণনা করতে পারবে।  বাছুরের পরিচর্যার ধারণা বিশ্লেষণ করতে পারবে। </vt:lpstr>
      <vt:lpstr>Slide 5</vt:lpstr>
      <vt:lpstr>Slide 6</vt:lpstr>
      <vt:lpstr>Slide 7</vt:lpstr>
      <vt:lpstr>Slide 8</vt:lpstr>
      <vt:lpstr>একক কাজ </vt:lpstr>
      <vt:lpstr>Slide 10</vt:lpstr>
      <vt:lpstr>Slide 11</vt:lpstr>
      <vt:lpstr>Slide 12</vt:lpstr>
      <vt:lpstr>Slide 13</vt:lpstr>
      <vt:lpstr>জোড়ায় কাজ</vt:lpstr>
      <vt:lpstr>গাভীর পরিচর্যার একটি তালিকা</vt:lpstr>
      <vt:lpstr>Slide 16</vt:lpstr>
      <vt:lpstr>Slide 17</vt:lpstr>
      <vt:lpstr>Slide 18</vt:lpstr>
      <vt:lpstr>Slide 19</vt:lpstr>
      <vt:lpstr>জোড়ায় কাজ</vt:lpstr>
      <vt:lpstr>গাভীর খাদ্য তালিকা</vt:lpstr>
      <vt:lpstr>Slide 22</vt:lpstr>
      <vt:lpstr>Slide 23</vt:lpstr>
      <vt:lpstr>Slide 24</vt:lpstr>
      <vt:lpstr>দলীয় কাজ</vt:lpstr>
      <vt:lpstr>মূল্যায়ন</vt:lpstr>
      <vt:lpstr>বাড়ির কাজ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54</cp:revision>
  <dcterms:created xsi:type="dcterms:W3CDTF">2006-08-16T00:00:00Z</dcterms:created>
  <dcterms:modified xsi:type="dcterms:W3CDTF">2021-06-19T11:09:26Z</dcterms:modified>
</cp:coreProperties>
</file>