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6705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217459" y="1741404"/>
            <a:ext cx="3372247" cy="360098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কল্লোল চক্রবর্তী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সিনিয়র শিক্ষক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রামকৃষ্ণপুর কেকে আর কে উচ্চ বিদ্যালয়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হোমনা-কুমিল্লা।  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039948"/>
            <a:ext cx="4267200" cy="409342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- ২/৬।২০2১ইং   </a:t>
            </a:r>
          </a:p>
          <a:p>
            <a:pPr algn="ctr"/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৫০মিনিট । </a:t>
            </a:r>
            <a:endParaRPr lang="en-US" sz="2800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অধ্যায়ঃদ্বিতীয়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i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1830293"/>
            <a:ext cx="874059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Picture 2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0606" y="136153"/>
            <a:ext cx="838200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95400" y="333609"/>
            <a:ext cx="4267200" cy="101566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গ ত ম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28" y="4280970"/>
            <a:ext cx="838200" cy="153272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55052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8915400" cy="640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04800" y="2057400"/>
            <a:ext cx="7010400" cy="144655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মিশরীয়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সভ্যতার অবদান সমূহ লিখ।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0606" y="228600"/>
            <a:ext cx="838200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0740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09600" y="2120949"/>
            <a:ext cx="7086600" cy="261610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আফ্রিকা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র।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রাজবংশের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শুরূ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খ্রিষ্টপূর্বাব্দ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মিশরের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নরপতি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মিশরের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সময়ব্যাপী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স্থায়ীছিল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0606" y="228600"/>
            <a:ext cx="838200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1917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752600" y="1309538"/>
            <a:ext cx="3048000" cy="58477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810470"/>
            <a:ext cx="5562600" cy="107721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সভ্যতায় মিশরীয়দের অবদান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সম্পর্কেএকটি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52400"/>
            <a:ext cx="838200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9944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199" cy="65531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762000"/>
            <a:ext cx="4038600" cy="4114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81400" y="2209800"/>
            <a:ext cx="3116559" cy="76944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কামনা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01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6" y="208923"/>
            <a:ext cx="8839200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2" descr="C:\Documents and Settings\Administrator\Desktop\itc\10305626-giza-pyramids-in-egyp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926214"/>
            <a:ext cx="2315156" cy="247989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20" name="Picture 19" descr="River-Ni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914400"/>
            <a:ext cx="2342112" cy="250352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21" name="TextBox 20"/>
          <p:cNvSpPr txBox="1"/>
          <p:nvPr/>
        </p:nvSpPr>
        <p:spPr>
          <a:xfrm>
            <a:off x="1447800" y="3635380"/>
            <a:ext cx="2924755" cy="70788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পিরামিড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3657600"/>
            <a:ext cx="2760406" cy="70788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নীল নদ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 descr="D:\Black Log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0606" y="136153"/>
            <a:ext cx="838200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361796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630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600200" y="2057399"/>
            <a:ext cx="5410200" cy="120032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মিশরীয়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0606" y="136153"/>
            <a:ext cx="838200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8293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199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2514599"/>
            <a:ext cx="5715000" cy="163121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n-BD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 মিশরীয় সভ্যতার পটভূমি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 মিশরীয় সভ্যতার লিখনপদ্ধতি ব্যাখ্যা করতে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সভ্যতায় মিশরীয়দের অবদান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674412"/>
            <a:ext cx="3200401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2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/>
          </a:p>
        </p:txBody>
      </p:sp>
      <p:pic>
        <p:nvPicPr>
          <p:cNvPr id="5" name="Picture 2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0606" y="136153"/>
            <a:ext cx="838200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2898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egypt_animal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0"/>
            <a:ext cx="2667000" cy="384289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4" name="Picture 3" descr="harv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250" y="1524000"/>
            <a:ext cx="3054350" cy="389543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5" name="Picture 2" descr="D:\Black Log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0606" y="136153"/>
            <a:ext cx="838200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3953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199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219200" y="1447800"/>
            <a:ext cx="7010400" cy="175432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 মিশরীয় সভ্যতার পটভূমি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0606" y="136153"/>
            <a:ext cx="838200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4873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62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Diskos.von.Phaistos_Seite.A_11-Aug-2004_asb_PICT33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524000"/>
            <a:ext cx="2050473" cy="317060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4" name="Picture 3" descr="25440106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807541"/>
            <a:ext cx="1905000" cy="266700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5" name="Picture 4" descr="Egypt_Hieroglyphe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594" y="1524000"/>
            <a:ext cx="2514600" cy="29718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6" name="Picture 2" descr="D:\Black Log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0606" y="136153"/>
            <a:ext cx="838200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2557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own Arrow Callout 2"/>
          <p:cNvSpPr/>
          <p:nvPr/>
        </p:nvSpPr>
        <p:spPr>
          <a:xfrm>
            <a:off x="1866900" y="838200"/>
            <a:ext cx="5410200" cy="1600200"/>
          </a:xfrm>
          <a:prstGeom prst="downArrowCallou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6800" y="3200400"/>
            <a:ext cx="6858000" cy="1981200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মিশরীয়দের লিখনপদ্ধতি সম্পর্কে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0606" y="136153"/>
            <a:ext cx="838200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7469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cancer in ancient Egyptian mummy.jpg"/>
          <p:cNvPicPr>
            <a:picLocks noChangeAspect="1"/>
          </p:cNvPicPr>
          <p:nvPr/>
        </p:nvPicPr>
        <p:blipFill>
          <a:blip r:embed="rId3"/>
          <a:srcRect b="4142"/>
          <a:stretch>
            <a:fillRect/>
          </a:stretch>
        </p:blipFill>
        <p:spPr>
          <a:xfrm>
            <a:off x="990600" y="1143000"/>
            <a:ext cx="5791200" cy="3886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2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0606" y="136153"/>
            <a:ext cx="838200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9010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135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Kallol</dc:creator>
  <cp:lastModifiedBy>Kallol</cp:lastModifiedBy>
  <cp:revision>58</cp:revision>
  <dcterms:created xsi:type="dcterms:W3CDTF">2006-08-16T00:00:00Z</dcterms:created>
  <dcterms:modified xsi:type="dcterms:W3CDTF">2021-06-02T07:11:01Z</dcterms:modified>
</cp:coreProperties>
</file>