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B671-570B-4ABC-BA39-DD46E952DC1D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141C-2CC9-4F58-948D-538D543F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8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B671-570B-4ABC-BA39-DD46E952DC1D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141C-2CC9-4F58-948D-538D543F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0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B671-570B-4ABC-BA39-DD46E952DC1D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141C-2CC9-4F58-948D-538D543F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B671-570B-4ABC-BA39-DD46E952DC1D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141C-2CC9-4F58-948D-538D543F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5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B671-570B-4ABC-BA39-DD46E952DC1D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141C-2CC9-4F58-948D-538D543F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B671-570B-4ABC-BA39-DD46E952DC1D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141C-2CC9-4F58-948D-538D543F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7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B671-570B-4ABC-BA39-DD46E952DC1D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141C-2CC9-4F58-948D-538D543F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9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B671-570B-4ABC-BA39-DD46E952DC1D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141C-2CC9-4F58-948D-538D543F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0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B671-570B-4ABC-BA39-DD46E952DC1D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141C-2CC9-4F58-948D-538D543F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B671-570B-4ABC-BA39-DD46E952DC1D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141C-2CC9-4F58-948D-538D543F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7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B671-570B-4ABC-BA39-DD46E952DC1D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141C-2CC9-4F58-948D-538D543F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2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4B671-570B-4ABC-BA39-DD46E952DC1D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E141C-2CC9-4F58-948D-538D543F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5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" y="1"/>
            <a:ext cx="12192000" cy="6858000"/>
          </a:xfrm>
          <a:prstGeom prst="frame">
            <a:avLst>
              <a:gd name="adj1" fmla="val 126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95944" y="195943"/>
            <a:ext cx="11808822" cy="6492240"/>
          </a:xfrm>
          <a:prstGeom prst="frame">
            <a:avLst>
              <a:gd name="adj1" fmla="val 15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2" y="380459"/>
            <a:ext cx="11508378" cy="620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4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" y="1"/>
            <a:ext cx="12192000" cy="6858000"/>
          </a:xfrm>
          <a:prstGeom prst="frame">
            <a:avLst>
              <a:gd name="adj1" fmla="val 161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0628" y="130629"/>
            <a:ext cx="11913325" cy="6609805"/>
          </a:xfrm>
          <a:prstGeom prst="frame">
            <a:avLst>
              <a:gd name="adj1" fmla="val 5000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082141" y="385354"/>
            <a:ext cx="4010297" cy="1267097"/>
          </a:xfrm>
          <a:prstGeom prst="ellipse">
            <a:avLst/>
          </a:prstGeom>
          <a:ln w="76200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n w="952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lang="en-US" sz="6000" dirty="0">
              <a:ln w="9525"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4" y="1881050"/>
            <a:ext cx="9614263" cy="4650170"/>
          </a:xfrm>
          <a:prstGeom prst="rect">
            <a:avLst/>
          </a:prstGeom>
          <a:ln w="1270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106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" y="1"/>
            <a:ext cx="12192000" cy="6858000"/>
          </a:xfrm>
          <a:prstGeom prst="frame">
            <a:avLst>
              <a:gd name="adj1" fmla="val 145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43691" y="130629"/>
            <a:ext cx="11900263" cy="6557554"/>
          </a:xfrm>
          <a:prstGeom prst="frame">
            <a:avLst>
              <a:gd name="adj1" fmla="val 5000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১.ফলের মতো গুটি- গুটি এক সময় পূর্ণ ফলে </a:t>
            </a:r>
            <a:endParaRPr lang="en-US" sz="28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পরিণত হয়।</a:t>
            </a:r>
          </a:p>
          <a:p>
            <a:r>
              <a:rPr lang="bn-BD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২. মাকাল ফল- দেখতে সুন্দর অথচ খাওয়ার </a:t>
            </a:r>
            <a:endParaRPr lang="en-US" sz="28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অনুপযোগী। </a:t>
            </a:r>
            <a:endParaRPr lang="en-US" sz="28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৩.অন্নপূর্ণা –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দূর্গা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গজানন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গণেশ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৫.গন্ডুষ –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একমুখ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এককোষ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অন্তঃপুর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অন্দরমহল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উমেদারি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৮.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স্বয়ংবরা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মেয়ে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নিজেই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স্বামী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08069" y="235131"/>
            <a:ext cx="6936377" cy="587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চলো কিছু শব্দের অর্থ জানি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92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1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2046" y="404949"/>
            <a:ext cx="9196251" cy="1058091"/>
          </a:xfrm>
          <a:prstGeom prst="rect">
            <a:avLst/>
          </a:prstGeo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7030A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solidFill>
                <a:srgbClr val="7030A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2046" y="2325189"/>
            <a:ext cx="9470571" cy="3905794"/>
          </a:xfrm>
          <a:prstGeom prst="rect">
            <a:avLst/>
          </a:prstGeom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শম্ভূনাথ সেকরার হাতে কী পরখ করতে দিয়েছিলেন?</a:t>
            </a:r>
          </a:p>
          <a:p>
            <a:pPr marL="342900" indent="-342900" algn="ctr">
              <a:buAutoNum type="arabicPeriod"/>
            </a:pP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 বাংলাদেশের মধ্যে আমিই একমাত্র পুরুষ যাহাকে কন্যার বাপ বিবাহ আসর হইতে নিজে ফিরাইয়া দিয়াছে’ বলতে কী বোঝানো হয়েছে?</a:t>
            </a:r>
          </a:p>
        </p:txBody>
      </p:sp>
    </p:spTree>
    <p:extLst>
      <p:ext uri="{BB962C8B-B14F-4D97-AF65-F5344CB8AC3E}">
        <p14:creationId xmlns:p14="http://schemas.microsoft.com/office/powerpoint/2010/main" val="364604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57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559300" y="393700"/>
            <a:ext cx="2336800" cy="1511300"/>
          </a:xfrm>
          <a:prstGeom prst="ellipse">
            <a:avLst/>
          </a:prstGeom>
          <a:ln w="762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133600"/>
            <a:ext cx="11747500" cy="4495800"/>
          </a:xfrm>
          <a:prstGeom prst="rect">
            <a:avLst/>
          </a:prstGeom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অনুপমের বাবা কী করে জীবিকা নির্বাহ করতেন?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ক. ডাক্তারি    খ. ওকালতি      গ. মাস্টারি        ঘ. ব্যবসা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মামাকে ভাগ্য দেবতার প্রধান এজেন্ট বলার কারণ, তার-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ক. প্রতিপত্তি     খ. প্রভাব       গ. বিচক্ষণতা        ঘ। কূট বুদ্ধি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1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84500" y="241300"/>
            <a:ext cx="6096000" cy="1524000"/>
          </a:xfrm>
          <a:prstGeom prst="rect">
            <a:avLst/>
          </a:prstGeom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sz="8000" dirty="0" smtClean="0">
                <a:ln w="6350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000" dirty="0">
              <a:ln w="6350"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" y="2628900"/>
            <a:ext cx="11404600" cy="3949700"/>
          </a:xfrm>
          <a:prstGeom prst="rect">
            <a:avLst/>
          </a:prstGeo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BD" sz="4800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অনুপমের আত্মবিবৃতির সূত্র ধরেই গল্পের নারী কল্যাণী অসামান্য হয়ে উঠেছে। গল্পটিতে পুরুষতন্ত্রের অমানবিকতার স্ফুরণ যেমন ঘটেছে, তেমনি একই সঙ্গে পুরুষের ভাষ্যে নারীর প্রশস্তিও কীর্তিত হয়েছে”- বাক্য দুটির পক্ষে তোমার যুক্তি দাও।</a:t>
            </a:r>
            <a:endParaRPr lang="en-US" sz="4800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3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7048500"/>
          </a:xfrm>
          <a:prstGeom prst="frame">
            <a:avLst>
              <a:gd name="adj1" fmla="val 15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1046149"/>
            <a:ext cx="11926388" cy="581185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0629" y="52252"/>
            <a:ext cx="11926388" cy="941646"/>
          </a:xfrm>
          <a:prstGeom prst="rect">
            <a:avLst/>
          </a:prstGeom>
          <a:ln w="76200"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n w="635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ln w="6350">
                <a:solidFill>
                  <a:schemeClr val="tx1"/>
                </a:solidFill>
              </a:ln>
              <a:solidFill>
                <a:srgbClr val="C0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" y="91440"/>
            <a:ext cx="12192000" cy="6766561"/>
          </a:xfrm>
          <a:prstGeom prst="frame">
            <a:avLst>
              <a:gd name="adj1" fmla="val 139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82880" y="313510"/>
            <a:ext cx="11821885" cy="6309360"/>
          </a:xfrm>
          <a:prstGeom prst="frame">
            <a:avLst>
              <a:gd name="adj1" fmla="val 162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5" y="477394"/>
            <a:ext cx="11612880" cy="601484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53543" y="477394"/>
            <a:ext cx="4767943" cy="9013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01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2075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48194" y="248194"/>
            <a:ext cx="11704320" cy="6387737"/>
          </a:xfrm>
          <a:prstGeom prst="frame">
            <a:avLst>
              <a:gd name="adj1" fmla="val 127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nip Same Side Corner Rectangle 3"/>
          <p:cNvSpPr/>
          <p:nvPr/>
        </p:nvSpPr>
        <p:spPr>
          <a:xfrm>
            <a:off x="3056709" y="444137"/>
            <a:ext cx="5930537" cy="1423852"/>
          </a:xfrm>
          <a:prstGeom prst="snip2SameRect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spc="50" dirty="0">
                <a:ln w="9525" cmpd="sng">
                  <a:solidFill>
                    <a:srgbClr val="5B9BD5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dirty="0"/>
          </a:p>
        </p:txBody>
      </p:sp>
      <p:sp>
        <p:nvSpPr>
          <p:cNvPr id="5" name="Rounded Rectangle 4"/>
          <p:cNvSpPr/>
          <p:nvPr/>
        </p:nvSpPr>
        <p:spPr>
          <a:xfrm>
            <a:off x="5238206" y="2168435"/>
            <a:ext cx="6374674" cy="4193176"/>
          </a:xfrm>
          <a:prstGeom prst="roundRect">
            <a:avLst/>
          </a:prstGeom>
          <a:solidFill>
            <a:srgbClr val="0070C0"/>
          </a:solidFill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সাজেদা</a:t>
            </a:r>
            <a:r>
              <a:rPr lang="en-US" sz="48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সুলতানা</a:t>
            </a:r>
            <a:endParaRPr lang="en-US" sz="48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8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48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4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সাইয়েদুল</a:t>
            </a:r>
            <a:r>
              <a:rPr lang="en-US" sz="48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আবরার</a:t>
            </a:r>
            <a:r>
              <a:rPr lang="en-US" sz="48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8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48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48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মির্জানগর</a:t>
            </a:r>
            <a:r>
              <a:rPr lang="en-US" sz="48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8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নোয়াখালি</a:t>
            </a:r>
            <a:endParaRPr lang="en-US" sz="48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46" y="2549063"/>
            <a:ext cx="4262908" cy="37065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7030A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7168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-91440" y="1"/>
            <a:ext cx="12283440" cy="6858000"/>
          </a:xfrm>
          <a:prstGeom prst="frame">
            <a:avLst>
              <a:gd name="adj1" fmla="val 2595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eart 2"/>
          <p:cNvSpPr/>
          <p:nvPr/>
        </p:nvSpPr>
        <p:spPr>
          <a:xfrm>
            <a:off x="3291840" y="535577"/>
            <a:ext cx="5538651" cy="3161212"/>
          </a:xfrm>
          <a:prstGeom prst="heart">
            <a:avLst/>
          </a:prstGeom>
          <a:solidFill>
            <a:srgbClr val="C00000"/>
          </a:solidFill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600" dirty="0">
              <a:ln w="28575">
                <a:solidFill>
                  <a:schemeClr val="tx1"/>
                </a:solidFill>
              </a:ln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9326" y="4232365"/>
            <a:ext cx="7249885" cy="2207623"/>
          </a:xfrm>
          <a:prstGeom prst="rect">
            <a:avLst/>
          </a:prstGeom>
          <a:solidFill>
            <a:srgbClr val="00B0F0"/>
          </a:solidFill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আলিম ২য় বর্ষ</a:t>
            </a:r>
          </a:p>
          <a:p>
            <a:pPr algn="ctr"/>
            <a:r>
              <a:rPr lang="bn-BD" sz="7200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১ম পত্র</a:t>
            </a:r>
            <a:endParaRPr lang="en-US" sz="7200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59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070080" cy="7106194"/>
          </a:xfrm>
          <a:prstGeom prst="frame">
            <a:avLst>
              <a:gd name="adj1" fmla="val 220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817" y="209006"/>
            <a:ext cx="11717383" cy="796834"/>
          </a:xfrm>
          <a:prstGeom prst="rect">
            <a:avLst/>
          </a:prstGeom>
          <a:solidFill>
            <a:srgbClr val="7030A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কিছু ছবি দেখি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98" y="1356223"/>
            <a:ext cx="4565468" cy="2655093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19" y="1356223"/>
            <a:ext cx="5290457" cy="2568568"/>
          </a:xfrm>
          <a:prstGeom prst="rect">
            <a:avLst/>
          </a:prstGeom>
          <a:ln w="2286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346" y="4357993"/>
            <a:ext cx="4779145" cy="2314998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1893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7040880"/>
          </a:xfrm>
          <a:prstGeom prst="frame">
            <a:avLst>
              <a:gd name="adj1" fmla="val 155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17714" y="130629"/>
            <a:ext cx="11756571" cy="6531428"/>
          </a:xfrm>
          <a:prstGeom prst="frame">
            <a:avLst>
              <a:gd name="adj1" fmla="val 5000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0102" y="298073"/>
            <a:ext cx="6191794" cy="1018903"/>
          </a:xfrm>
          <a:prstGeom prst="rect">
            <a:avLst/>
          </a:prstGeom>
          <a:ln w="76200"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n w="3175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6600" dirty="0">
              <a:ln w="3175"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Snip Same Side Corner Rectangle 7"/>
          <p:cNvSpPr/>
          <p:nvPr/>
        </p:nvSpPr>
        <p:spPr>
          <a:xfrm>
            <a:off x="5656218" y="1881051"/>
            <a:ext cx="6191794" cy="1515292"/>
          </a:xfrm>
          <a:prstGeom prst="snip2SameRect">
            <a:avLst/>
          </a:prstGeom>
          <a:blipFill>
            <a:blip r:embed="rId3"/>
            <a:tile tx="0" ty="0" sx="100000" sy="100000" flip="none" algn="tl"/>
          </a:blipFill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n w="12700">
                  <a:solidFill>
                    <a:schemeClr val="tx1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অপরিচিতা</a:t>
            </a:r>
            <a:endParaRPr lang="en-US" sz="8800" dirty="0">
              <a:ln w="12700">
                <a:solidFill>
                  <a:schemeClr val="tx1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2263" y="4219302"/>
            <a:ext cx="6805749" cy="1463040"/>
          </a:xfrm>
          <a:prstGeom prst="rect">
            <a:avLst/>
          </a:prstGeom>
          <a:solidFill>
            <a:srgbClr val="00B050"/>
          </a:solidFill>
          <a:ln w="762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 ঠাকুর</a:t>
            </a:r>
            <a:endParaRPr lang="en-US" sz="9600" dirty="0">
              <a:solidFill>
                <a:srgbClr val="7030A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91" y="2774071"/>
            <a:ext cx="4334057" cy="3600601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5535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2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69818" y="169817"/>
            <a:ext cx="11874136" cy="6518365"/>
          </a:xfrm>
          <a:prstGeom prst="frame">
            <a:avLst>
              <a:gd name="adj1" fmla="val 5000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92731" y="274320"/>
            <a:ext cx="4180114" cy="2481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n w="19050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6600" dirty="0">
              <a:ln w="19050"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9818" y="3082834"/>
            <a:ext cx="11874136" cy="3448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শিক্ষার্থীরা....................................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কবিগুরু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ঠাকুরের</a:t>
            </a:r>
            <a:r>
              <a:rPr lang="bn-BD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জীবণী সম্পর্কে ধারণা লাভ করতে পারবে।</a:t>
            </a:r>
          </a:p>
          <a:p>
            <a:r>
              <a:rPr lang="bn-BD" sz="4000" dirty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যৌতুক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প্রথার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নির্মমতা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sz="4000" dirty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r>
              <a:rPr lang="bn-BD" sz="4000" dirty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নতুন নতুন শব্দের অর্থ অনুধাবন করতে পারবে।</a:t>
            </a:r>
          </a:p>
          <a:p>
            <a:r>
              <a:rPr lang="bn-BD" sz="4000" dirty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bn-BD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পড়ে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যৌতুক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প্রথার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সম্মিলিত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4000" dirty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তুলতে</a:t>
            </a:r>
            <a:r>
              <a:rPr lang="bn-BD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000" dirty="0" smtClean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000" dirty="0">
                <a:solidFill>
                  <a:srgbClr val="7030A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7030A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39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024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749039" y="326572"/>
            <a:ext cx="4467498" cy="1149531"/>
          </a:xfrm>
          <a:prstGeom prst="ellipse">
            <a:avLst/>
          </a:prstGeom>
          <a:solidFill>
            <a:srgbClr val="FFC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</a:t>
            </a:r>
            <a:endParaRPr lang="en-US" sz="4800" dirty="0">
              <a:ln w="6350">
                <a:solidFill>
                  <a:schemeClr val="tx1"/>
                </a:solidFill>
              </a:ln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2069" y="1802674"/>
            <a:ext cx="11743507" cy="4846320"/>
          </a:xfrm>
          <a:prstGeom prst="round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 ১৮৬১ সাল, ৭ই মে। বাংলা- ১২৬৮ বঙ্গাব্দ ২৫শে বৈশাখ।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পিতাঃ দেবেন্দ্রনাথ ঠাকুর, মাতাঃ সারদা দেবী।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লেখকের আত্মপ্রকাশঃ ১২৮৪ বঙাব্দে মাত্র ষোল বছর বয়সে “ভিখারিনী” গল্প রচনার মাধ্যমে ছোটগল্প লেখক হিসেবে তাঁর আত্মপ্রকাশ ঘটে।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সর্বশেষ গল্পঃ “ মুসলমানীর গল্প”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 উপন্যাসসমূহঃ ‘চোখের বালি’, ‘গোরা’, ‘চতুরঙ্গ’, ‘ঘরে-বাইরে’,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‘শেষের কবিতা’, ‘যোগাযোগ’।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 নাটকসমূহঃ ‘রাজা’, ‘অচলায়তন’, ‘ডাকঘর’, ‘মুক্তধারা’, ‘রক্তকরবী’।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মৃত্যুঃ ১৯৪১ সাল, ৭ই আগস্ট। বাংলা- ১৩৪৮ বঙ্গাব্দ ২২শে শ্রাবণ।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" y="0"/>
            <a:ext cx="12192000" cy="6858000"/>
          </a:xfrm>
          <a:prstGeom prst="frame">
            <a:avLst>
              <a:gd name="adj1" fmla="val 1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030491" y="266550"/>
            <a:ext cx="3683726" cy="1698171"/>
          </a:xfrm>
          <a:prstGeom prst="ellipse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 w="19050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6000" dirty="0" smtClean="0">
                <a:ln w="19050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19050"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n w="19050"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731" y="2076995"/>
            <a:ext cx="8987246" cy="4488398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925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385</Words>
  <Application>Microsoft Office PowerPoint</Application>
  <PresentationFormat>Widescreen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Sajeda Sultana</dc:creator>
  <cp:lastModifiedBy>Sajeda Sultana</cp:lastModifiedBy>
  <cp:revision>36</cp:revision>
  <dcterms:created xsi:type="dcterms:W3CDTF">2021-02-17T13:11:28Z</dcterms:created>
  <dcterms:modified xsi:type="dcterms:W3CDTF">2021-04-28T14:21:09Z</dcterms:modified>
</cp:coreProperties>
</file>