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305" r:id="rId2"/>
    <p:sldId id="276" r:id="rId3"/>
    <p:sldId id="306" r:id="rId4"/>
    <p:sldId id="277" r:id="rId5"/>
    <p:sldId id="278" r:id="rId6"/>
    <p:sldId id="279" r:id="rId7"/>
    <p:sldId id="282" r:id="rId8"/>
    <p:sldId id="280" r:id="rId9"/>
    <p:sldId id="283" r:id="rId10"/>
    <p:sldId id="284" r:id="rId11"/>
    <p:sldId id="281" r:id="rId12"/>
    <p:sldId id="285" r:id="rId13"/>
    <p:sldId id="286" r:id="rId14"/>
    <p:sldId id="287" r:id="rId15"/>
    <p:sldId id="288" r:id="rId16"/>
    <p:sldId id="289" r:id="rId17"/>
    <p:sldId id="290" r:id="rId18"/>
    <p:sldId id="291" r:id="rId19"/>
    <p:sldId id="292" r:id="rId20"/>
    <p:sldId id="293" r:id="rId21"/>
    <p:sldId id="294" r:id="rId22"/>
    <p:sldId id="295" r:id="rId23"/>
    <p:sldId id="296" r:id="rId24"/>
    <p:sldId id="297" r:id="rId25"/>
    <p:sldId id="298" r:id="rId26"/>
    <p:sldId id="299" r:id="rId27"/>
    <p:sldId id="300" r:id="rId28"/>
    <p:sldId id="301" r:id="rId29"/>
    <p:sldId id="302" r:id="rId30"/>
    <p:sldId id="303" r:id="rId31"/>
    <p:sldId id="304"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99FF99"/>
    <a:srgbClr val="99FFCC"/>
    <a:srgbClr val="99FF66"/>
    <a:srgbClr val="99FF33"/>
    <a:srgbClr val="CCFF33"/>
    <a:srgbClr val="FFCC66"/>
    <a:srgbClr val="CCFF99"/>
    <a:srgbClr val="66FF33"/>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707855-ECCC-4446-BDAC-5D828070E044}" type="datetimeFigureOut">
              <a:rPr lang="en-US" smtClean="0"/>
              <a:t>6/1/2021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8C7E62-1206-4F08-95FD-9D86CE46AB89}" type="slidenum">
              <a:rPr lang="en-US" smtClean="0"/>
              <a:t>‹#›</a:t>
            </a:fld>
            <a:endParaRPr lang="en-US"/>
          </a:p>
        </p:txBody>
      </p:sp>
    </p:spTree>
    <p:extLst>
      <p:ext uri="{BB962C8B-B14F-4D97-AF65-F5344CB8AC3E}">
        <p14:creationId xmlns:p14="http://schemas.microsoft.com/office/powerpoint/2010/main" val="17526334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rgbClr val="FF0000"/>
                </a:solidFill>
              </a:rPr>
              <a:t>Please subscribe my channel: English Tutor Anis</a:t>
            </a:r>
          </a:p>
        </p:txBody>
      </p:sp>
      <p:sp>
        <p:nvSpPr>
          <p:cNvPr id="4" name="Slide Number Placeholder 3"/>
          <p:cNvSpPr>
            <a:spLocks noGrp="1"/>
          </p:cNvSpPr>
          <p:nvPr>
            <p:ph type="sldNum" sz="quarter" idx="5"/>
          </p:nvPr>
        </p:nvSpPr>
        <p:spPr/>
        <p:txBody>
          <a:bodyPr/>
          <a:lstStyle/>
          <a:p>
            <a:fld id="{138C7E62-1206-4F08-95FD-9D86CE46AB89}" type="slidenum">
              <a:rPr lang="en-US" smtClean="0"/>
              <a:t>2</a:t>
            </a:fld>
            <a:endParaRPr lang="en-US"/>
          </a:p>
        </p:txBody>
      </p:sp>
    </p:spTree>
    <p:extLst>
      <p:ext uri="{BB962C8B-B14F-4D97-AF65-F5344CB8AC3E}">
        <p14:creationId xmlns:p14="http://schemas.microsoft.com/office/powerpoint/2010/main" val="14253334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4BCAD-8851-42A9-9FAD-28049FD45DF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4998C2B-FEA2-44CF-BE81-1E3856AABA1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D80A272-BD8E-446B-9FD3-A8AA0D551C15}"/>
              </a:ext>
            </a:extLst>
          </p:cNvPr>
          <p:cNvSpPr>
            <a:spLocks noGrp="1"/>
          </p:cNvSpPr>
          <p:nvPr>
            <p:ph type="dt" sz="half" idx="10"/>
          </p:nvPr>
        </p:nvSpPr>
        <p:spPr/>
        <p:txBody>
          <a:bodyPr/>
          <a:lstStyle/>
          <a:p>
            <a:fld id="{BE5A9726-3171-45A5-90C8-C4AD2EAA75EC}" type="datetimeFigureOut">
              <a:rPr lang="en-US" smtClean="0"/>
              <a:t>6/1/2021</a:t>
            </a:fld>
            <a:endParaRPr lang="en-US"/>
          </a:p>
        </p:txBody>
      </p:sp>
      <p:sp>
        <p:nvSpPr>
          <p:cNvPr id="5" name="Footer Placeholder 4">
            <a:extLst>
              <a:ext uri="{FF2B5EF4-FFF2-40B4-BE49-F238E27FC236}">
                <a16:creationId xmlns:a16="http://schemas.microsoft.com/office/drawing/2014/main" id="{E1123FC3-E5A4-4636-949C-6B87A86DDE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138395-8F47-4654-A796-B106FED94B47}"/>
              </a:ext>
            </a:extLst>
          </p:cNvPr>
          <p:cNvSpPr>
            <a:spLocks noGrp="1"/>
          </p:cNvSpPr>
          <p:nvPr>
            <p:ph type="sldNum" sz="quarter" idx="12"/>
          </p:nvPr>
        </p:nvSpPr>
        <p:spPr/>
        <p:txBody>
          <a:bodyPr/>
          <a:lstStyle/>
          <a:p>
            <a:fld id="{80BC12F9-83E6-4D96-B351-2147345E4ED5}" type="slidenum">
              <a:rPr lang="en-US" smtClean="0"/>
              <a:t>‹#›</a:t>
            </a:fld>
            <a:endParaRPr lang="en-US"/>
          </a:p>
        </p:txBody>
      </p:sp>
    </p:spTree>
    <p:extLst>
      <p:ext uri="{BB962C8B-B14F-4D97-AF65-F5344CB8AC3E}">
        <p14:creationId xmlns:p14="http://schemas.microsoft.com/office/powerpoint/2010/main" val="8577127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52165-8009-4AA3-A20F-0E8BEE974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697A472-E4F5-4AD8-B8A4-47C14AD0F71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66ECD3-D7FE-40DC-A3BB-4D69435D9A29}"/>
              </a:ext>
            </a:extLst>
          </p:cNvPr>
          <p:cNvSpPr>
            <a:spLocks noGrp="1"/>
          </p:cNvSpPr>
          <p:nvPr>
            <p:ph type="dt" sz="half" idx="10"/>
          </p:nvPr>
        </p:nvSpPr>
        <p:spPr/>
        <p:txBody>
          <a:bodyPr/>
          <a:lstStyle/>
          <a:p>
            <a:fld id="{BE5A9726-3171-45A5-90C8-C4AD2EAA75EC}" type="datetimeFigureOut">
              <a:rPr lang="en-US" smtClean="0"/>
              <a:t>6/1/2021</a:t>
            </a:fld>
            <a:endParaRPr lang="en-US"/>
          </a:p>
        </p:txBody>
      </p:sp>
      <p:sp>
        <p:nvSpPr>
          <p:cNvPr id="5" name="Footer Placeholder 4">
            <a:extLst>
              <a:ext uri="{FF2B5EF4-FFF2-40B4-BE49-F238E27FC236}">
                <a16:creationId xmlns:a16="http://schemas.microsoft.com/office/drawing/2014/main" id="{2F3C5345-57E2-4A9F-8B09-907096EC12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D224FC-62CF-4E2F-8F0E-8D0230C452DC}"/>
              </a:ext>
            </a:extLst>
          </p:cNvPr>
          <p:cNvSpPr>
            <a:spLocks noGrp="1"/>
          </p:cNvSpPr>
          <p:nvPr>
            <p:ph type="sldNum" sz="quarter" idx="12"/>
          </p:nvPr>
        </p:nvSpPr>
        <p:spPr/>
        <p:txBody>
          <a:bodyPr/>
          <a:lstStyle/>
          <a:p>
            <a:fld id="{80BC12F9-83E6-4D96-B351-2147345E4ED5}" type="slidenum">
              <a:rPr lang="en-US" smtClean="0"/>
              <a:t>‹#›</a:t>
            </a:fld>
            <a:endParaRPr lang="en-US"/>
          </a:p>
        </p:txBody>
      </p:sp>
    </p:spTree>
    <p:extLst>
      <p:ext uri="{BB962C8B-B14F-4D97-AF65-F5344CB8AC3E}">
        <p14:creationId xmlns:p14="http://schemas.microsoft.com/office/powerpoint/2010/main" val="27486381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97D00AD-D80D-4422-8F75-52016345F2E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A307BA7-BC68-4429-8AD9-451C6AE6392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9D493E-2C21-4B89-8E94-BFACCDC88747}"/>
              </a:ext>
            </a:extLst>
          </p:cNvPr>
          <p:cNvSpPr>
            <a:spLocks noGrp="1"/>
          </p:cNvSpPr>
          <p:nvPr>
            <p:ph type="dt" sz="half" idx="10"/>
          </p:nvPr>
        </p:nvSpPr>
        <p:spPr/>
        <p:txBody>
          <a:bodyPr/>
          <a:lstStyle/>
          <a:p>
            <a:fld id="{BE5A9726-3171-45A5-90C8-C4AD2EAA75EC}" type="datetimeFigureOut">
              <a:rPr lang="en-US" smtClean="0"/>
              <a:t>6/1/2021</a:t>
            </a:fld>
            <a:endParaRPr lang="en-US"/>
          </a:p>
        </p:txBody>
      </p:sp>
      <p:sp>
        <p:nvSpPr>
          <p:cNvPr id="5" name="Footer Placeholder 4">
            <a:extLst>
              <a:ext uri="{FF2B5EF4-FFF2-40B4-BE49-F238E27FC236}">
                <a16:creationId xmlns:a16="http://schemas.microsoft.com/office/drawing/2014/main" id="{079A955F-2307-4A82-9300-D52785BBA8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04946C-C352-453C-A5F7-C3FEFB368468}"/>
              </a:ext>
            </a:extLst>
          </p:cNvPr>
          <p:cNvSpPr>
            <a:spLocks noGrp="1"/>
          </p:cNvSpPr>
          <p:nvPr>
            <p:ph type="sldNum" sz="quarter" idx="12"/>
          </p:nvPr>
        </p:nvSpPr>
        <p:spPr/>
        <p:txBody>
          <a:bodyPr/>
          <a:lstStyle/>
          <a:p>
            <a:fld id="{80BC12F9-83E6-4D96-B351-2147345E4ED5}" type="slidenum">
              <a:rPr lang="en-US" smtClean="0"/>
              <a:t>‹#›</a:t>
            </a:fld>
            <a:endParaRPr lang="en-US"/>
          </a:p>
        </p:txBody>
      </p:sp>
    </p:spTree>
    <p:extLst>
      <p:ext uri="{BB962C8B-B14F-4D97-AF65-F5344CB8AC3E}">
        <p14:creationId xmlns:p14="http://schemas.microsoft.com/office/powerpoint/2010/main" val="234091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91309-DAD8-4632-A0E2-4A3911E5518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0BBCC0D-9FE8-4F3C-B8B3-D8835BACEC2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7EBD83-E3F1-4079-BBB4-07701070924A}"/>
              </a:ext>
            </a:extLst>
          </p:cNvPr>
          <p:cNvSpPr>
            <a:spLocks noGrp="1"/>
          </p:cNvSpPr>
          <p:nvPr>
            <p:ph type="dt" sz="half" idx="10"/>
          </p:nvPr>
        </p:nvSpPr>
        <p:spPr/>
        <p:txBody>
          <a:bodyPr/>
          <a:lstStyle/>
          <a:p>
            <a:fld id="{BE5A9726-3171-45A5-90C8-C4AD2EAA75EC}" type="datetimeFigureOut">
              <a:rPr lang="en-US" smtClean="0"/>
              <a:t>6/1/2021</a:t>
            </a:fld>
            <a:endParaRPr lang="en-US"/>
          </a:p>
        </p:txBody>
      </p:sp>
      <p:sp>
        <p:nvSpPr>
          <p:cNvPr id="5" name="Footer Placeholder 4">
            <a:extLst>
              <a:ext uri="{FF2B5EF4-FFF2-40B4-BE49-F238E27FC236}">
                <a16:creationId xmlns:a16="http://schemas.microsoft.com/office/drawing/2014/main" id="{5898B8AE-1B92-4D31-A3D8-4CF7B87262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78624B-B379-493D-ADED-99A8B04BA6A8}"/>
              </a:ext>
            </a:extLst>
          </p:cNvPr>
          <p:cNvSpPr>
            <a:spLocks noGrp="1"/>
          </p:cNvSpPr>
          <p:nvPr>
            <p:ph type="sldNum" sz="quarter" idx="12"/>
          </p:nvPr>
        </p:nvSpPr>
        <p:spPr/>
        <p:txBody>
          <a:bodyPr/>
          <a:lstStyle/>
          <a:p>
            <a:fld id="{80BC12F9-83E6-4D96-B351-2147345E4ED5}" type="slidenum">
              <a:rPr lang="en-US" smtClean="0"/>
              <a:t>‹#›</a:t>
            </a:fld>
            <a:endParaRPr lang="en-US"/>
          </a:p>
        </p:txBody>
      </p:sp>
    </p:spTree>
    <p:extLst>
      <p:ext uri="{BB962C8B-B14F-4D97-AF65-F5344CB8AC3E}">
        <p14:creationId xmlns:p14="http://schemas.microsoft.com/office/powerpoint/2010/main" val="1056711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361D1-272E-434A-B2A1-C12B153AC6B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00D1B28-0112-4133-A962-A5B3F54CB0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D7C85FB-6F79-4717-91B7-59A1DD577751}"/>
              </a:ext>
            </a:extLst>
          </p:cNvPr>
          <p:cNvSpPr>
            <a:spLocks noGrp="1"/>
          </p:cNvSpPr>
          <p:nvPr>
            <p:ph type="dt" sz="half" idx="10"/>
          </p:nvPr>
        </p:nvSpPr>
        <p:spPr/>
        <p:txBody>
          <a:bodyPr/>
          <a:lstStyle/>
          <a:p>
            <a:fld id="{BE5A9726-3171-45A5-90C8-C4AD2EAA75EC}" type="datetimeFigureOut">
              <a:rPr lang="en-US" smtClean="0"/>
              <a:t>6/1/2021</a:t>
            </a:fld>
            <a:endParaRPr lang="en-US"/>
          </a:p>
        </p:txBody>
      </p:sp>
      <p:sp>
        <p:nvSpPr>
          <p:cNvPr id="5" name="Footer Placeholder 4">
            <a:extLst>
              <a:ext uri="{FF2B5EF4-FFF2-40B4-BE49-F238E27FC236}">
                <a16:creationId xmlns:a16="http://schemas.microsoft.com/office/drawing/2014/main" id="{0B56E586-B735-4149-A2B3-39A57C0481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2BDFDA-F280-4FF9-8C40-4FB28355E333}"/>
              </a:ext>
            </a:extLst>
          </p:cNvPr>
          <p:cNvSpPr>
            <a:spLocks noGrp="1"/>
          </p:cNvSpPr>
          <p:nvPr>
            <p:ph type="sldNum" sz="quarter" idx="12"/>
          </p:nvPr>
        </p:nvSpPr>
        <p:spPr/>
        <p:txBody>
          <a:bodyPr/>
          <a:lstStyle/>
          <a:p>
            <a:fld id="{80BC12F9-83E6-4D96-B351-2147345E4ED5}" type="slidenum">
              <a:rPr lang="en-US" smtClean="0"/>
              <a:t>‹#›</a:t>
            </a:fld>
            <a:endParaRPr lang="en-US"/>
          </a:p>
        </p:txBody>
      </p:sp>
    </p:spTree>
    <p:extLst>
      <p:ext uri="{BB962C8B-B14F-4D97-AF65-F5344CB8AC3E}">
        <p14:creationId xmlns:p14="http://schemas.microsoft.com/office/powerpoint/2010/main" val="1141376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517EE-BAFB-48E4-B37E-BF0BB8315B9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0D8AF03-4BF9-4442-AB4C-4AFC2063D43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D84CD6A-5C44-435E-8AA9-BAEF6186639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147490D-39AA-4EB1-A053-5AA3293A863B}"/>
              </a:ext>
            </a:extLst>
          </p:cNvPr>
          <p:cNvSpPr>
            <a:spLocks noGrp="1"/>
          </p:cNvSpPr>
          <p:nvPr>
            <p:ph type="dt" sz="half" idx="10"/>
          </p:nvPr>
        </p:nvSpPr>
        <p:spPr/>
        <p:txBody>
          <a:bodyPr/>
          <a:lstStyle/>
          <a:p>
            <a:fld id="{BE5A9726-3171-45A5-90C8-C4AD2EAA75EC}" type="datetimeFigureOut">
              <a:rPr lang="en-US" smtClean="0"/>
              <a:t>6/1/2021</a:t>
            </a:fld>
            <a:endParaRPr lang="en-US"/>
          </a:p>
        </p:txBody>
      </p:sp>
      <p:sp>
        <p:nvSpPr>
          <p:cNvPr id="6" name="Footer Placeholder 5">
            <a:extLst>
              <a:ext uri="{FF2B5EF4-FFF2-40B4-BE49-F238E27FC236}">
                <a16:creationId xmlns:a16="http://schemas.microsoft.com/office/drawing/2014/main" id="{384AD7BB-454A-4609-82C8-75174474B15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B2D4B0-20E1-439A-9BEF-A39B7A833FEF}"/>
              </a:ext>
            </a:extLst>
          </p:cNvPr>
          <p:cNvSpPr>
            <a:spLocks noGrp="1"/>
          </p:cNvSpPr>
          <p:nvPr>
            <p:ph type="sldNum" sz="quarter" idx="12"/>
          </p:nvPr>
        </p:nvSpPr>
        <p:spPr/>
        <p:txBody>
          <a:bodyPr/>
          <a:lstStyle/>
          <a:p>
            <a:fld id="{80BC12F9-83E6-4D96-B351-2147345E4ED5}" type="slidenum">
              <a:rPr lang="en-US" smtClean="0"/>
              <a:t>‹#›</a:t>
            </a:fld>
            <a:endParaRPr lang="en-US"/>
          </a:p>
        </p:txBody>
      </p:sp>
    </p:spTree>
    <p:extLst>
      <p:ext uri="{BB962C8B-B14F-4D97-AF65-F5344CB8AC3E}">
        <p14:creationId xmlns:p14="http://schemas.microsoft.com/office/powerpoint/2010/main" val="3248857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B3A9C7-2EEE-4232-92D0-3EF7140CFE1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C34B75F-B3D3-400F-AA9B-DC04FDBE37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2C1706F-5F76-4309-B6D7-0658E75445C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E1CC10F-0343-438C-AA8E-BEA37393F64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4F0A4EB-6F69-49F7-BA97-19905BD7CB0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01371F0-85B9-4AD2-84D1-698238998BBA}"/>
              </a:ext>
            </a:extLst>
          </p:cNvPr>
          <p:cNvSpPr>
            <a:spLocks noGrp="1"/>
          </p:cNvSpPr>
          <p:nvPr>
            <p:ph type="dt" sz="half" idx="10"/>
          </p:nvPr>
        </p:nvSpPr>
        <p:spPr/>
        <p:txBody>
          <a:bodyPr/>
          <a:lstStyle/>
          <a:p>
            <a:fld id="{BE5A9726-3171-45A5-90C8-C4AD2EAA75EC}" type="datetimeFigureOut">
              <a:rPr lang="en-US" smtClean="0"/>
              <a:t>6/1/2021</a:t>
            </a:fld>
            <a:endParaRPr lang="en-US"/>
          </a:p>
        </p:txBody>
      </p:sp>
      <p:sp>
        <p:nvSpPr>
          <p:cNvPr id="8" name="Footer Placeholder 7">
            <a:extLst>
              <a:ext uri="{FF2B5EF4-FFF2-40B4-BE49-F238E27FC236}">
                <a16:creationId xmlns:a16="http://schemas.microsoft.com/office/drawing/2014/main" id="{F2EBD893-8CDC-456C-AD15-6CBB79E2B35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EC4DD2B-F6AA-48C9-A5B4-89CAA0B12D9C}"/>
              </a:ext>
            </a:extLst>
          </p:cNvPr>
          <p:cNvSpPr>
            <a:spLocks noGrp="1"/>
          </p:cNvSpPr>
          <p:nvPr>
            <p:ph type="sldNum" sz="quarter" idx="12"/>
          </p:nvPr>
        </p:nvSpPr>
        <p:spPr/>
        <p:txBody>
          <a:bodyPr/>
          <a:lstStyle/>
          <a:p>
            <a:fld id="{80BC12F9-83E6-4D96-B351-2147345E4ED5}" type="slidenum">
              <a:rPr lang="en-US" smtClean="0"/>
              <a:t>‹#›</a:t>
            </a:fld>
            <a:endParaRPr lang="en-US"/>
          </a:p>
        </p:txBody>
      </p:sp>
    </p:spTree>
    <p:extLst>
      <p:ext uri="{BB962C8B-B14F-4D97-AF65-F5344CB8AC3E}">
        <p14:creationId xmlns:p14="http://schemas.microsoft.com/office/powerpoint/2010/main" val="2722378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650FB-514F-40FB-B777-2D938C9EC38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D176C41-8B19-456E-A317-F7400BD429B2}"/>
              </a:ext>
            </a:extLst>
          </p:cNvPr>
          <p:cNvSpPr>
            <a:spLocks noGrp="1"/>
          </p:cNvSpPr>
          <p:nvPr>
            <p:ph type="dt" sz="half" idx="10"/>
          </p:nvPr>
        </p:nvSpPr>
        <p:spPr/>
        <p:txBody>
          <a:bodyPr/>
          <a:lstStyle/>
          <a:p>
            <a:fld id="{BE5A9726-3171-45A5-90C8-C4AD2EAA75EC}" type="datetimeFigureOut">
              <a:rPr lang="en-US" smtClean="0"/>
              <a:t>6/1/2021</a:t>
            </a:fld>
            <a:endParaRPr lang="en-US"/>
          </a:p>
        </p:txBody>
      </p:sp>
      <p:sp>
        <p:nvSpPr>
          <p:cNvPr id="4" name="Footer Placeholder 3">
            <a:extLst>
              <a:ext uri="{FF2B5EF4-FFF2-40B4-BE49-F238E27FC236}">
                <a16:creationId xmlns:a16="http://schemas.microsoft.com/office/drawing/2014/main" id="{C7FEDAA6-AC12-4B15-BB34-64103CC49F4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E132EE-E11F-4698-B520-7AD982396077}"/>
              </a:ext>
            </a:extLst>
          </p:cNvPr>
          <p:cNvSpPr>
            <a:spLocks noGrp="1"/>
          </p:cNvSpPr>
          <p:nvPr>
            <p:ph type="sldNum" sz="quarter" idx="12"/>
          </p:nvPr>
        </p:nvSpPr>
        <p:spPr/>
        <p:txBody>
          <a:bodyPr/>
          <a:lstStyle/>
          <a:p>
            <a:fld id="{80BC12F9-83E6-4D96-B351-2147345E4ED5}" type="slidenum">
              <a:rPr lang="en-US" smtClean="0"/>
              <a:t>‹#›</a:t>
            </a:fld>
            <a:endParaRPr lang="en-US"/>
          </a:p>
        </p:txBody>
      </p:sp>
    </p:spTree>
    <p:extLst>
      <p:ext uri="{BB962C8B-B14F-4D97-AF65-F5344CB8AC3E}">
        <p14:creationId xmlns:p14="http://schemas.microsoft.com/office/powerpoint/2010/main" val="3779902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6191725-953B-46F7-B0CB-05C01B384806}"/>
              </a:ext>
            </a:extLst>
          </p:cNvPr>
          <p:cNvSpPr>
            <a:spLocks noGrp="1"/>
          </p:cNvSpPr>
          <p:nvPr>
            <p:ph type="dt" sz="half" idx="10"/>
          </p:nvPr>
        </p:nvSpPr>
        <p:spPr/>
        <p:txBody>
          <a:bodyPr/>
          <a:lstStyle/>
          <a:p>
            <a:fld id="{BE5A9726-3171-45A5-90C8-C4AD2EAA75EC}" type="datetimeFigureOut">
              <a:rPr lang="en-US" smtClean="0"/>
              <a:t>6/1/2021</a:t>
            </a:fld>
            <a:endParaRPr lang="en-US"/>
          </a:p>
        </p:txBody>
      </p:sp>
      <p:sp>
        <p:nvSpPr>
          <p:cNvPr id="3" name="Footer Placeholder 2">
            <a:extLst>
              <a:ext uri="{FF2B5EF4-FFF2-40B4-BE49-F238E27FC236}">
                <a16:creationId xmlns:a16="http://schemas.microsoft.com/office/drawing/2014/main" id="{474B4BDC-8614-49C5-A2E3-41C2B32840E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FC6DEDE-D585-4870-8BAA-AB0627EB151D}"/>
              </a:ext>
            </a:extLst>
          </p:cNvPr>
          <p:cNvSpPr>
            <a:spLocks noGrp="1"/>
          </p:cNvSpPr>
          <p:nvPr>
            <p:ph type="sldNum" sz="quarter" idx="12"/>
          </p:nvPr>
        </p:nvSpPr>
        <p:spPr/>
        <p:txBody>
          <a:bodyPr/>
          <a:lstStyle/>
          <a:p>
            <a:fld id="{80BC12F9-83E6-4D96-B351-2147345E4ED5}" type="slidenum">
              <a:rPr lang="en-US" smtClean="0"/>
              <a:t>‹#›</a:t>
            </a:fld>
            <a:endParaRPr lang="en-US"/>
          </a:p>
        </p:txBody>
      </p:sp>
    </p:spTree>
    <p:extLst>
      <p:ext uri="{BB962C8B-B14F-4D97-AF65-F5344CB8AC3E}">
        <p14:creationId xmlns:p14="http://schemas.microsoft.com/office/powerpoint/2010/main" val="2543328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72D73-B713-48B0-923F-C858659B38B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F52F30B-91F9-41AB-A814-DF583F9C7B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A3B5BC4-E173-40FB-BC67-D5661513D9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221D428-C6BC-4122-8893-4DC000B68D15}"/>
              </a:ext>
            </a:extLst>
          </p:cNvPr>
          <p:cNvSpPr>
            <a:spLocks noGrp="1"/>
          </p:cNvSpPr>
          <p:nvPr>
            <p:ph type="dt" sz="half" idx="10"/>
          </p:nvPr>
        </p:nvSpPr>
        <p:spPr/>
        <p:txBody>
          <a:bodyPr/>
          <a:lstStyle/>
          <a:p>
            <a:fld id="{BE5A9726-3171-45A5-90C8-C4AD2EAA75EC}" type="datetimeFigureOut">
              <a:rPr lang="en-US" smtClean="0"/>
              <a:t>6/1/2021</a:t>
            </a:fld>
            <a:endParaRPr lang="en-US"/>
          </a:p>
        </p:txBody>
      </p:sp>
      <p:sp>
        <p:nvSpPr>
          <p:cNvPr id="6" name="Footer Placeholder 5">
            <a:extLst>
              <a:ext uri="{FF2B5EF4-FFF2-40B4-BE49-F238E27FC236}">
                <a16:creationId xmlns:a16="http://schemas.microsoft.com/office/drawing/2014/main" id="{213EEAEC-E4AC-41A1-BDB2-481F79460F2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259C0F-B7B2-46BD-AC4A-B25EA83A6F7E}"/>
              </a:ext>
            </a:extLst>
          </p:cNvPr>
          <p:cNvSpPr>
            <a:spLocks noGrp="1"/>
          </p:cNvSpPr>
          <p:nvPr>
            <p:ph type="sldNum" sz="quarter" idx="12"/>
          </p:nvPr>
        </p:nvSpPr>
        <p:spPr/>
        <p:txBody>
          <a:bodyPr/>
          <a:lstStyle/>
          <a:p>
            <a:fld id="{80BC12F9-83E6-4D96-B351-2147345E4ED5}" type="slidenum">
              <a:rPr lang="en-US" smtClean="0"/>
              <a:t>‹#›</a:t>
            </a:fld>
            <a:endParaRPr lang="en-US"/>
          </a:p>
        </p:txBody>
      </p:sp>
    </p:spTree>
    <p:extLst>
      <p:ext uri="{BB962C8B-B14F-4D97-AF65-F5344CB8AC3E}">
        <p14:creationId xmlns:p14="http://schemas.microsoft.com/office/powerpoint/2010/main" val="543961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B94C9-FE2C-40DA-8DF6-C9463442B2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D58CBFC-ECB7-47AB-9BD4-9A355C187D0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F5D86C6-C03B-4021-8B39-FD5A078B17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1CB1CE-BDA3-42BB-B3C4-5E5CAFE48377}"/>
              </a:ext>
            </a:extLst>
          </p:cNvPr>
          <p:cNvSpPr>
            <a:spLocks noGrp="1"/>
          </p:cNvSpPr>
          <p:nvPr>
            <p:ph type="dt" sz="half" idx="10"/>
          </p:nvPr>
        </p:nvSpPr>
        <p:spPr/>
        <p:txBody>
          <a:bodyPr/>
          <a:lstStyle/>
          <a:p>
            <a:fld id="{BE5A9726-3171-45A5-90C8-C4AD2EAA75EC}" type="datetimeFigureOut">
              <a:rPr lang="en-US" smtClean="0"/>
              <a:t>6/1/2021</a:t>
            </a:fld>
            <a:endParaRPr lang="en-US"/>
          </a:p>
        </p:txBody>
      </p:sp>
      <p:sp>
        <p:nvSpPr>
          <p:cNvPr id="6" name="Footer Placeholder 5">
            <a:extLst>
              <a:ext uri="{FF2B5EF4-FFF2-40B4-BE49-F238E27FC236}">
                <a16:creationId xmlns:a16="http://schemas.microsoft.com/office/drawing/2014/main" id="{F4CAF524-F8DA-43F5-B07A-2F7AD6AFE2E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EDCA080-2881-4D2E-A7C2-D48421727892}"/>
              </a:ext>
            </a:extLst>
          </p:cNvPr>
          <p:cNvSpPr>
            <a:spLocks noGrp="1"/>
          </p:cNvSpPr>
          <p:nvPr>
            <p:ph type="sldNum" sz="quarter" idx="12"/>
          </p:nvPr>
        </p:nvSpPr>
        <p:spPr/>
        <p:txBody>
          <a:bodyPr/>
          <a:lstStyle/>
          <a:p>
            <a:fld id="{80BC12F9-83E6-4D96-B351-2147345E4ED5}" type="slidenum">
              <a:rPr lang="en-US" smtClean="0"/>
              <a:t>‹#›</a:t>
            </a:fld>
            <a:endParaRPr lang="en-US"/>
          </a:p>
        </p:txBody>
      </p:sp>
    </p:spTree>
    <p:extLst>
      <p:ext uri="{BB962C8B-B14F-4D97-AF65-F5344CB8AC3E}">
        <p14:creationId xmlns:p14="http://schemas.microsoft.com/office/powerpoint/2010/main" val="2783180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9FF99"/>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B66DF5B-66E8-4FDF-A700-3C2AA0B4C5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EEE033A-C8EF-4A89-8029-08B35B7895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61185B-6B48-4E92-A8E4-EB8AB8C55E6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5A9726-3171-45A5-90C8-C4AD2EAA75EC}" type="datetimeFigureOut">
              <a:rPr lang="en-US" smtClean="0"/>
              <a:t>6/1/2021</a:t>
            </a:fld>
            <a:endParaRPr lang="en-US"/>
          </a:p>
        </p:txBody>
      </p:sp>
      <p:sp>
        <p:nvSpPr>
          <p:cNvPr id="5" name="Footer Placeholder 4">
            <a:extLst>
              <a:ext uri="{FF2B5EF4-FFF2-40B4-BE49-F238E27FC236}">
                <a16:creationId xmlns:a16="http://schemas.microsoft.com/office/drawing/2014/main" id="{4F098A4C-A6E0-4BCB-ABA4-EE3CE153E4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031FF45-EF06-458C-BDCE-D9C29EF783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BC12F9-83E6-4D96-B351-2147345E4ED5}" type="slidenum">
              <a:rPr lang="en-US" smtClean="0"/>
              <a:t>‹#›</a:t>
            </a:fld>
            <a:endParaRPr lang="en-US"/>
          </a:p>
        </p:txBody>
      </p:sp>
    </p:spTree>
    <p:extLst>
      <p:ext uri="{BB962C8B-B14F-4D97-AF65-F5344CB8AC3E}">
        <p14:creationId xmlns:p14="http://schemas.microsoft.com/office/powerpoint/2010/main" val="39066649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826B262-7F60-4FE8-BE77-9C7144153CD6}"/>
              </a:ext>
            </a:extLst>
          </p:cNvPr>
          <p:cNvSpPr/>
          <p:nvPr/>
        </p:nvSpPr>
        <p:spPr>
          <a:xfrm>
            <a:off x="1310185" y="327547"/>
            <a:ext cx="8543499" cy="928048"/>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dirty="0">
                <a:solidFill>
                  <a:srgbClr val="FF0000"/>
                </a:solidFill>
                <a:latin typeface="Arial" panose="020B0604020202020204" pitchFamily="34" charset="0"/>
                <a:cs typeface="Arial" panose="020B0604020202020204" pitchFamily="34" charset="0"/>
              </a:rPr>
              <a:t>INTRODUCTION</a:t>
            </a:r>
          </a:p>
        </p:txBody>
      </p:sp>
      <p:pic>
        <p:nvPicPr>
          <p:cNvPr id="4" name="Picture 3">
            <a:extLst>
              <a:ext uri="{FF2B5EF4-FFF2-40B4-BE49-F238E27FC236}">
                <a16:creationId xmlns:a16="http://schemas.microsoft.com/office/drawing/2014/main" id="{E77594FC-C9D4-4DDC-91BA-1EC26A06C23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9767" y="1323835"/>
            <a:ext cx="4085955" cy="5076966"/>
          </a:xfrm>
          <a:prstGeom prst="rect">
            <a:avLst/>
          </a:prstGeom>
          <a:ln w="381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pic>
      <p:sp>
        <p:nvSpPr>
          <p:cNvPr id="5" name="Rectangle 4">
            <a:extLst>
              <a:ext uri="{FF2B5EF4-FFF2-40B4-BE49-F238E27FC236}">
                <a16:creationId xmlns:a16="http://schemas.microsoft.com/office/drawing/2014/main" id="{BBDD1A64-BE7D-4593-BFCA-E7E1058E2FD8}"/>
              </a:ext>
            </a:extLst>
          </p:cNvPr>
          <p:cNvSpPr/>
          <p:nvPr/>
        </p:nvSpPr>
        <p:spPr>
          <a:xfrm>
            <a:off x="4936665" y="1323835"/>
            <a:ext cx="7018773" cy="2105165"/>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800" dirty="0">
                <a:solidFill>
                  <a:schemeClr val="tx1"/>
                </a:solidFill>
                <a:latin typeface="Arial" panose="020B0604020202020204" pitchFamily="34" charset="0"/>
                <a:cs typeface="Arial" panose="020B0604020202020204" pitchFamily="34" charset="0"/>
              </a:rPr>
              <a:t>MD. ANISUL HAQUE</a:t>
            </a:r>
          </a:p>
          <a:p>
            <a:r>
              <a:rPr lang="en-US" sz="2800" b="1" dirty="0">
                <a:solidFill>
                  <a:schemeClr val="tx1"/>
                </a:solidFill>
                <a:latin typeface="Arial" panose="020B0604020202020204" pitchFamily="34" charset="0"/>
                <a:cs typeface="Arial" panose="020B0604020202020204" pitchFamily="34" charset="0"/>
              </a:rPr>
              <a:t>ASSISTANT TEACHER (ENGLISH)</a:t>
            </a:r>
          </a:p>
          <a:p>
            <a:r>
              <a:rPr lang="en-US" sz="3200" b="1" dirty="0">
                <a:solidFill>
                  <a:schemeClr val="tx1"/>
                </a:solidFill>
                <a:latin typeface="Arial" panose="020B0604020202020204" pitchFamily="34" charset="0"/>
                <a:cs typeface="Arial" panose="020B0604020202020204" pitchFamily="34" charset="0"/>
              </a:rPr>
              <a:t>JAFARGONJ SCHOOL &amp; COLLEGE</a:t>
            </a:r>
          </a:p>
          <a:p>
            <a:r>
              <a:rPr lang="en-US" sz="2800" b="1" dirty="0">
                <a:solidFill>
                  <a:schemeClr val="tx1"/>
                </a:solidFill>
                <a:latin typeface="Arial" panose="020B0604020202020204" pitchFamily="34" charset="0"/>
                <a:cs typeface="Arial" panose="020B0604020202020204" pitchFamily="34" charset="0"/>
              </a:rPr>
              <a:t>MAHANAGAR, RANGPUR</a:t>
            </a:r>
          </a:p>
        </p:txBody>
      </p:sp>
      <p:sp>
        <p:nvSpPr>
          <p:cNvPr id="6" name="Rectangle 5">
            <a:extLst>
              <a:ext uri="{FF2B5EF4-FFF2-40B4-BE49-F238E27FC236}">
                <a16:creationId xmlns:a16="http://schemas.microsoft.com/office/drawing/2014/main" id="{5033BD8E-09D7-4030-BE2D-80C1903CC4A0}"/>
              </a:ext>
            </a:extLst>
          </p:cNvPr>
          <p:cNvSpPr/>
          <p:nvPr/>
        </p:nvSpPr>
        <p:spPr>
          <a:xfrm>
            <a:off x="4936665" y="3632581"/>
            <a:ext cx="7018773" cy="2105165"/>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FF0000"/>
                </a:solidFill>
                <a:latin typeface="Arial" panose="020B0604020202020204" pitchFamily="34" charset="0"/>
                <a:cs typeface="Arial" panose="020B0604020202020204" pitchFamily="34" charset="0"/>
              </a:rPr>
              <a:t>CLASS-9&amp;10</a:t>
            </a:r>
          </a:p>
          <a:p>
            <a:pPr algn="ctr"/>
            <a:r>
              <a:rPr lang="en-US" sz="4800" b="1" dirty="0">
                <a:solidFill>
                  <a:srgbClr val="FF0000"/>
                </a:solidFill>
                <a:latin typeface="Arial" panose="020B0604020202020204" pitchFamily="34" charset="0"/>
                <a:cs typeface="Arial" panose="020B0604020202020204" pitchFamily="34" charset="0"/>
              </a:rPr>
              <a:t>Subj: English 2</a:t>
            </a:r>
            <a:r>
              <a:rPr lang="en-US" sz="4800" b="1" baseline="30000" dirty="0">
                <a:solidFill>
                  <a:srgbClr val="FF0000"/>
                </a:solidFill>
                <a:latin typeface="Arial" panose="020B0604020202020204" pitchFamily="34" charset="0"/>
                <a:cs typeface="Arial" panose="020B0604020202020204" pitchFamily="34" charset="0"/>
              </a:rPr>
              <a:t>nd</a:t>
            </a:r>
          </a:p>
          <a:p>
            <a:pPr algn="ctr"/>
            <a:r>
              <a:rPr lang="en-US" sz="4800" b="1" baseline="30000" dirty="0">
                <a:solidFill>
                  <a:srgbClr val="FF0000"/>
                </a:solidFill>
                <a:latin typeface="Arial" panose="020B0604020202020204" pitchFamily="34" charset="0"/>
                <a:cs typeface="Arial" panose="020B0604020202020204" pitchFamily="34" charset="0"/>
              </a:rPr>
              <a:t>Topic: Sentence connectors</a:t>
            </a:r>
            <a:r>
              <a:rPr lang="en-US" sz="4800" b="1" dirty="0">
                <a:solidFill>
                  <a:srgbClr val="FF0000"/>
                </a:solidFill>
                <a:latin typeface="Arial" panose="020B0604020202020204" pitchFamily="34" charset="0"/>
                <a:cs typeface="Arial" panose="020B0604020202020204" pitchFamily="34" charset="0"/>
              </a:rPr>
              <a:t> </a:t>
            </a:r>
            <a:endParaRPr lang="en-US" sz="28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9597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arn(inVertical)">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barn(inVertical)">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wipe(down)">
                                      <p:cBhvr>
                                        <p:cTn id="2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5A503BE-533E-404E-BBA2-0A68354B9CB4}"/>
              </a:ext>
            </a:extLst>
          </p:cNvPr>
          <p:cNvSpPr txBox="1"/>
          <p:nvPr/>
        </p:nvSpPr>
        <p:spPr>
          <a:xfrm>
            <a:off x="327545" y="150125"/>
            <a:ext cx="11536909" cy="1661993"/>
          </a:xfrm>
          <a:prstGeom prst="rect">
            <a:avLst/>
          </a:prstGeom>
          <a:noFill/>
          <a:ln w="38100">
            <a:solidFill>
              <a:schemeClr val="tx1"/>
            </a:solidFill>
          </a:ln>
        </p:spPr>
        <p:txBody>
          <a:bodyPr wrap="square" rtlCol="0">
            <a:spAutoFit/>
          </a:bodyPr>
          <a:lstStyle/>
          <a:p>
            <a:pPr algn="just"/>
            <a:r>
              <a:rPr lang="en-US" sz="3400" b="1" dirty="0">
                <a:solidFill>
                  <a:srgbClr val="FF0000"/>
                </a:solidFill>
                <a:latin typeface="Arial" panose="020B0604020202020204" pitchFamily="34" charset="0"/>
                <a:ea typeface="Calibri" panose="020F0502020204030204" pitchFamily="34" charset="0"/>
                <a:cs typeface="Arial" panose="020B0604020202020204" pitchFamily="34" charset="0"/>
              </a:rPr>
              <a:t>7. </a:t>
            </a:r>
            <a:r>
              <a:rPr lang="en-US" sz="3400" b="1" u="sng" dirty="0">
                <a:effectLst/>
                <a:latin typeface="Arial" panose="020B0604020202020204" pitchFamily="34" charset="0"/>
                <a:ea typeface="Calibri" panose="020F0502020204030204" pitchFamily="34" charset="0"/>
                <a:cs typeface="Arial" panose="020B0604020202020204" pitchFamily="34" charset="0"/>
              </a:rPr>
              <a:t>Example:</a:t>
            </a:r>
            <a:r>
              <a:rPr lang="en-US" sz="3400" b="1" dirty="0">
                <a:effectLst/>
                <a:latin typeface="Arial" panose="020B0604020202020204" pitchFamily="34" charset="0"/>
                <a:ea typeface="Calibri" panose="020F0502020204030204" pitchFamily="34" charset="0"/>
                <a:cs typeface="Arial" panose="020B0604020202020204" pitchFamily="34" charset="0"/>
              </a:rPr>
              <a:t> </a:t>
            </a:r>
            <a:r>
              <a:rPr lang="en-US" sz="3400" dirty="0">
                <a:effectLst/>
                <a:latin typeface="Arial" panose="020B0604020202020204" pitchFamily="34" charset="0"/>
                <a:ea typeface="Calibri" panose="020F0502020204030204" pitchFamily="34" charset="0"/>
                <a:cs typeface="Arial" panose="020B0604020202020204" pitchFamily="34" charset="0"/>
              </a:rPr>
              <a:t>Passage (</a:t>
            </a:r>
            <a:r>
              <a:rPr lang="en-US" sz="3400" dirty="0" err="1">
                <a:effectLst/>
                <a:latin typeface="Arial" panose="020B0604020202020204" pitchFamily="34" charset="0"/>
                <a:ea typeface="Calibri" panose="020F0502020204030204" pitchFamily="34" charset="0"/>
                <a:cs typeface="Arial" panose="020B0604020202020204" pitchFamily="34" charset="0"/>
              </a:rPr>
              <a:t>উদঃ</a:t>
            </a:r>
            <a:r>
              <a:rPr lang="en-US" sz="3400" dirty="0">
                <a:latin typeface="Arial" panose="020B0604020202020204" pitchFamily="34" charset="0"/>
                <a:ea typeface="Calibri" panose="020F0502020204030204" pitchFamily="34" charset="0"/>
                <a:cs typeface="Arial" panose="020B0604020202020204" pitchFamily="34" charset="0"/>
              </a:rPr>
              <a:t>/ </a:t>
            </a:r>
            <a:r>
              <a:rPr lang="en-US" sz="3400" dirty="0" err="1">
                <a:latin typeface="Arial" panose="020B0604020202020204" pitchFamily="34" charset="0"/>
                <a:ea typeface="Calibri" panose="020F0502020204030204" pitchFamily="34" charset="0"/>
                <a:cs typeface="Arial" panose="020B0604020202020204" pitchFamily="34" charset="0"/>
              </a:rPr>
              <a:t>দৃষ্টান্ত</a:t>
            </a:r>
            <a:r>
              <a:rPr lang="en-US" sz="3400" dirty="0">
                <a:latin typeface="Arial" panose="020B0604020202020204" pitchFamily="34" charset="0"/>
                <a:ea typeface="Calibri" panose="020F0502020204030204" pitchFamily="34" charset="0"/>
                <a:cs typeface="Arial" panose="020B0604020202020204" pitchFamily="34" charset="0"/>
              </a:rPr>
              <a:t> </a:t>
            </a:r>
            <a:r>
              <a:rPr lang="en-US" sz="3400" dirty="0" err="1">
                <a:latin typeface="Arial" panose="020B0604020202020204" pitchFamily="34" charset="0"/>
                <a:ea typeface="Calibri" panose="020F0502020204030204" pitchFamily="34" charset="0"/>
                <a:cs typeface="Arial" panose="020B0604020202020204" pitchFamily="34" charset="0"/>
              </a:rPr>
              <a:t>প্রদান</a:t>
            </a:r>
            <a:r>
              <a:rPr lang="en-US" sz="3400" dirty="0">
                <a:latin typeface="Arial" panose="020B0604020202020204" pitchFamily="34" charset="0"/>
                <a:ea typeface="Calibri" panose="020F0502020204030204" pitchFamily="34" charset="0"/>
                <a:cs typeface="Arial" panose="020B0604020202020204" pitchFamily="34" charset="0"/>
              </a:rPr>
              <a:t> </a:t>
            </a:r>
            <a:r>
              <a:rPr lang="en-US" sz="3400" dirty="0" err="1">
                <a:latin typeface="Arial" panose="020B0604020202020204" pitchFamily="34" charset="0"/>
                <a:ea typeface="Calibri" panose="020F0502020204030204" pitchFamily="34" charset="0"/>
                <a:cs typeface="Arial" panose="020B0604020202020204" pitchFamily="34" charset="0"/>
              </a:rPr>
              <a:t>করা</a:t>
            </a:r>
            <a:r>
              <a:rPr lang="en-US" sz="3400" dirty="0">
                <a:latin typeface="Arial" panose="020B0604020202020204" pitchFamily="34" charset="0"/>
                <a:ea typeface="Calibri" panose="020F0502020204030204" pitchFamily="34" charset="0"/>
                <a:cs typeface="Arial" panose="020B0604020202020204" pitchFamily="34" charset="0"/>
              </a:rPr>
              <a:t> </a:t>
            </a:r>
            <a:r>
              <a:rPr lang="en-US" sz="3400" dirty="0" err="1">
                <a:latin typeface="Arial" panose="020B0604020202020204" pitchFamily="34" charset="0"/>
                <a:ea typeface="Calibri" panose="020F0502020204030204" pitchFamily="34" charset="0"/>
                <a:cs typeface="Arial" panose="020B0604020202020204" pitchFamily="34" charset="0"/>
              </a:rPr>
              <a:t>হলে</a:t>
            </a:r>
            <a:r>
              <a:rPr lang="en-US" sz="3400" dirty="0">
                <a:effectLst/>
                <a:latin typeface="Arial" panose="020B0604020202020204" pitchFamily="34" charset="0"/>
                <a:ea typeface="Calibri" panose="020F0502020204030204" pitchFamily="34" charset="0"/>
                <a:cs typeface="Arial" panose="020B0604020202020204" pitchFamily="34" charset="0"/>
              </a:rPr>
              <a:t>) for example, for instance, such as, to illustrate, namely, as an  illustration, to demonstrate, Connector.</a:t>
            </a:r>
          </a:p>
        </p:txBody>
      </p:sp>
      <p:sp>
        <p:nvSpPr>
          <p:cNvPr id="3" name="TextBox 2">
            <a:extLst>
              <a:ext uri="{FF2B5EF4-FFF2-40B4-BE49-F238E27FC236}">
                <a16:creationId xmlns:a16="http://schemas.microsoft.com/office/drawing/2014/main" id="{8A895707-3E2B-4660-BD28-A5B2912105F1}"/>
              </a:ext>
            </a:extLst>
          </p:cNvPr>
          <p:cNvSpPr txBox="1"/>
          <p:nvPr/>
        </p:nvSpPr>
        <p:spPr>
          <a:xfrm>
            <a:off x="327545" y="2044723"/>
            <a:ext cx="11536909" cy="2185214"/>
          </a:xfrm>
          <a:prstGeom prst="rect">
            <a:avLst/>
          </a:prstGeom>
          <a:noFill/>
          <a:ln w="38100">
            <a:solidFill>
              <a:schemeClr val="tx1"/>
            </a:solidFill>
          </a:ln>
        </p:spPr>
        <p:txBody>
          <a:bodyPr wrap="square" rtlCol="0">
            <a:spAutoFit/>
          </a:bodyPr>
          <a:lstStyle/>
          <a:p>
            <a:pPr algn="just"/>
            <a:r>
              <a:rPr lang="en-US" sz="3400" b="1" u="sng" dirty="0">
                <a:solidFill>
                  <a:srgbClr val="FF0000"/>
                </a:solidFill>
                <a:effectLst/>
                <a:latin typeface="Arial" panose="020B0604020202020204" pitchFamily="34" charset="0"/>
                <a:ea typeface="Calibri" panose="020F0502020204030204" pitchFamily="34" charset="0"/>
                <a:cs typeface="Arial" panose="020B0604020202020204" pitchFamily="34" charset="0"/>
              </a:rPr>
              <a:t>Example</a:t>
            </a:r>
            <a:r>
              <a:rPr lang="en-US" sz="34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3400" dirty="0">
                <a:effectLst/>
                <a:latin typeface="Arial" panose="020B0604020202020204" pitchFamily="34" charset="0"/>
                <a:ea typeface="Calibri" panose="020F0502020204030204" pitchFamily="34" charset="0"/>
                <a:cs typeface="Arial" panose="020B0604020202020204" pitchFamily="34" charset="0"/>
              </a:rPr>
              <a:t>Science has brought a revolutionary change in every step of human life, </a:t>
            </a:r>
            <a:r>
              <a:rPr lang="en-US" sz="34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for example/such as /for instance</a:t>
            </a:r>
            <a:r>
              <a:rPr lang="en-US" sz="3400" dirty="0">
                <a:solidFill>
                  <a:srgbClr val="FF0000"/>
                </a:solidFill>
                <a:effectLst/>
                <a:latin typeface="Arial" panose="020B0604020202020204" pitchFamily="34" charset="0"/>
                <a:ea typeface="Calibri" panose="020F0502020204030204" pitchFamily="34" charset="0"/>
                <a:cs typeface="Arial" panose="020B0604020202020204" pitchFamily="34" charset="0"/>
              </a:rPr>
              <a:t>,</a:t>
            </a:r>
            <a:r>
              <a:rPr lang="en-US" sz="3400" dirty="0">
                <a:effectLst/>
                <a:latin typeface="Arial" panose="020B0604020202020204" pitchFamily="34" charset="0"/>
                <a:ea typeface="Calibri" panose="020F0502020204030204" pitchFamily="34" charset="0"/>
                <a:cs typeface="Arial" panose="020B0604020202020204" pitchFamily="34" charset="0"/>
              </a:rPr>
              <a:t> computer makes our life very easy, comfortable and enjoyable.</a:t>
            </a:r>
            <a:r>
              <a:rPr lang="en-US" sz="34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endParaRPr lang="en-US" sz="34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7090904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47FA253-3FF0-4192-96B0-95810E4DD341}"/>
              </a:ext>
            </a:extLst>
          </p:cNvPr>
          <p:cNvSpPr txBox="1"/>
          <p:nvPr/>
        </p:nvSpPr>
        <p:spPr>
          <a:xfrm>
            <a:off x="327545" y="150125"/>
            <a:ext cx="11536909" cy="1661993"/>
          </a:xfrm>
          <a:prstGeom prst="rect">
            <a:avLst/>
          </a:prstGeom>
          <a:noFill/>
          <a:ln w="38100">
            <a:solidFill>
              <a:schemeClr val="tx1"/>
            </a:solidFill>
          </a:ln>
        </p:spPr>
        <p:txBody>
          <a:bodyPr wrap="square" rtlCol="0">
            <a:spAutoFit/>
          </a:bodyPr>
          <a:lstStyle/>
          <a:p>
            <a:pPr algn="just"/>
            <a:r>
              <a:rPr lang="en-US" sz="3400" b="1" dirty="0">
                <a:solidFill>
                  <a:srgbClr val="FF0000"/>
                </a:solidFill>
                <a:latin typeface="Arial" panose="020B0604020202020204" pitchFamily="34" charset="0"/>
                <a:ea typeface="Calibri" panose="020F0502020204030204" pitchFamily="34" charset="0"/>
                <a:cs typeface="Arial" panose="020B0604020202020204" pitchFamily="34" charset="0"/>
              </a:rPr>
              <a:t>8. </a:t>
            </a:r>
            <a:r>
              <a:rPr lang="en-US" sz="34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Besides, moreover, in addition to, furthermore </a:t>
            </a:r>
            <a:r>
              <a:rPr lang="en-US" sz="3400" u="sng" dirty="0">
                <a:solidFill>
                  <a:srgbClr val="FF0000"/>
                </a:solidFill>
                <a:effectLst/>
                <a:latin typeface="Calibri" panose="020F0502020204030204" pitchFamily="34" charset="0"/>
                <a:ea typeface="Calibri" panose="020F0502020204030204" pitchFamily="34" charset="0"/>
                <a:cs typeface="Vrinda" panose="020B0502040204020203" pitchFamily="34" charset="0"/>
              </a:rPr>
              <a:t>(</a:t>
            </a:r>
            <a:r>
              <a:rPr lang="en-US" sz="3400" u="sng" dirty="0" err="1">
                <a:solidFill>
                  <a:srgbClr val="FF0000"/>
                </a:solidFill>
                <a:effectLst/>
                <a:latin typeface="SutonnyMJ" pitchFamily="2" charset="0"/>
                <a:ea typeface="Calibri" panose="020F0502020204030204" pitchFamily="34" charset="0"/>
              </a:rPr>
              <a:t>AwaKš</a:t>
            </a:r>
            <a:r>
              <a:rPr lang="en-US" sz="3400" u="sng" dirty="0">
                <a:solidFill>
                  <a:srgbClr val="FF0000"/>
                </a:solidFill>
                <a:effectLst/>
                <a:latin typeface="SutonnyMJ" pitchFamily="2" charset="0"/>
                <a:ea typeface="Calibri" panose="020F0502020204030204" pitchFamily="34" charset="0"/>
              </a:rPr>
              <a:t>‘/ </a:t>
            </a:r>
            <a:r>
              <a:rPr lang="en-US" sz="3400" u="sng" dirty="0" err="1">
                <a:solidFill>
                  <a:srgbClr val="FF0000"/>
                </a:solidFill>
                <a:effectLst/>
                <a:latin typeface="SutonnyMJ" pitchFamily="2" charset="0"/>
                <a:ea typeface="Calibri" panose="020F0502020204030204" pitchFamily="34" charset="0"/>
              </a:rPr>
              <a:t>ZvQvov</a:t>
            </a:r>
            <a:r>
              <a:rPr lang="en-US" sz="3400" u="sng" dirty="0">
                <a:solidFill>
                  <a:srgbClr val="FF0000"/>
                </a:solidFill>
                <a:effectLst/>
                <a:latin typeface="Calibri" panose="020F0502020204030204" pitchFamily="34" charset="0"/>
                <a:ea typeface="Calibri" panose="020F0502020204030204" pitchFamily="34" charset="0"/>
                <a:cs typeface="Vrinda" panose="020B0502040204020203" pitchFamily="34" charset="0"/>
              </a:rPr>
              <a:t>):</a:t>
            </a:r>
            <a:r>
              <a:rPr lang="en-US" sz="3400" u="sng" dirty="0">
                <a:effectLst/>
                <a:latin typeface="Calibri" panose="020F0502020204030204" pitchFamily="34" charset="0"/>
                <a:ea typeface="Calibri" panose="020F0502020204030204" pitchFamily="34" charset="0"/>
                <a:cs typeface="Vrinda" panose="020B0502040204020203" pitchFamily="34" charset="0"/>
              </a:rPr>
              <a:t> </a:t>
            </a:r>
            <a:r>
              <a:rPr lang="en-US" sz="3400" dirty="0" err="1">
                <a:effectLst/>
                <a:latin typeface="Arial" panose="020B0604020202020204" pitchFamily="34" charset="0"/>
                <a:ea typeface="Calibri" panose="020F0502020204030204" pitchFamily="34" charset="0"/>
                <a:cs typeface="Arial" panose="020B0604020202020204" pitchFamily="34" charset="0"/>
              </a:rPr>
              <a:t>সাধারন</a:t>
            </a:r>
            <a:r>
              <a:rPr lang="en-US" sz="3400" dirty="0" err="1">
                <a:latin typeface="Arial" panose="020B0604020202020204" pitchFamily="34" charset="0"/>
                <a:ea typeface="Calibri" panose="020F0502020204030204" pitchFamily="34" charset="0"/>
                <a:cs typeface="Arial" panose="020B0604020202020204" pitchFamily="34" charset="0"/>
              </a:rPr>
              <a:t>ত</a:t>
            </a:r>
            <a:r>
              <a:rPr lang="en-US" sz="3400" dirty="0">
                <a:latin typeface="Arial" panose="020B0604020202020204" pitchFamily="34" charset="0"/>
                <a:ea typeface="Calibri" panose="020F0502020204030204" pitchFamily="34" charset="0"/>
                <a:cs typeface="Arial" panose="020B0604020202020204" pitchFamily="34" charset="0"/>
              </a:rPr>
              <a:t> Passage </a:t>
            </a:r>
            <a:r>
              <a:rPr lang="en-US" sz="3400" dirty="0" err="1">
                <a:latin typeface="Arial" panose="020B0604020202020204" pitchFamily="34" charset="0"/>
                <a:ea typeface="Calibri" panose="020F0502020204030204" pitchFamily="34" charset="0"/>
                <a:cs typeface="Arial" panose="020B0604020202020204" pitchFamily="34" charset="0"/>
              </a:rPr>
              <a:t>এর</a:t>
            </a:r>
            <a:r>
              <a:rPr lang="en-US" sz="3400" dirty="0">
                <a:latin typeface="Arial" panose="020B0604020202020204" pitchFamily="34" charset="0"/>
                <a:ea typeface="Calibri" panose="020F0502020204030204" pitchFamily="34" charset="0"/>
                <a:cs typeface="Arial" panose="020B0604020202020204" pitchFamily="34" charset="0"/>
              </a:rPr>
              <a:t> </a:t>
            </a:r>
            <a:r>
              <a:rPr lang="en-US" sz="3400" dirty="0" err="1">
                <a:latin typeface="Arial" panose="020B0604020202020204" pitchFamily="34" charset="0"/>
                <a:ea typeface="Calibri" panose="020F0502020204030204" pitchFamily="34" charset="0"/>
                <a:cs typeface="Arial" panose="020B0604020202020204" pitchFamily="34" charset="0"/>
              </a:rPr>
              <a:t>মধ্যে</a:t>
            </a:r>
            <a:r>
              <a:rPr lang="en-US" sz="3400" dirty="0">
                <a:latin typeface="Arial" panose="020B0604020202020204" pitchFamily="34" charset="0"/>
                <a:ea typeface="Calibri" panose="020F0502020204030204" pitchFamily="34" charset="0"/>
                <a:cs typeface="Arial" panose="020B0604020202020204" pitchFamily="34" charset="0"/>
              </a:rPr>
              <a:t> </a:t>
            </a:r>
            <a:r>
              <a:rPr lang="en-US" sz="3400" dirty="0" err="1">
                <a:latin typeface="Arial" panose="020B0604020202020204" pitchFamily="34" charset="0"/>
                <a:ea typeface="Calibri" panose="020F0502020204030204" pitchFamily="34" charset="0"/>
                <a:cs typeface="Arial" panose="020B0604020202020204" pitchFamily="34" charset="0"/>
              </a:rPr>
              <a:t>পরপর</a:t>
            </a:r>
            <a:r>
              <a:rPr lang="en-US" sz="3400" dirty="0">
                <a:latin typeface="Arial" panose="020B0604020202020204" pitchFamily="34" charset="0"/>
                <a:ea typeface="Calibri" panose="020F0502020204030204" pitchFamily="34" charset="0"/>
                <a:cs typeface="Arial" panose="020B0604020202020204" pitchFamily="34" charset="0"/>
              </a:rPr>
              <a:t> </a:t>
            </a:r>
            <a:r>
              <a:rPr lang="en-US" sz="3400" dirty="0" err="1">
                <a:latin typeface="Arial" panose="020B0604020202020204" pitchFamily="34" charset="0"/>
                <a:ea typeface="Calibri" panose="020F0502020204030204" pitchFamily="34" charset="0"/>
                <a:cs typeface="Arial" panose="020B0604020202020204" pitchFamily="34" charset="0"/>
              </a:rPr>
              <a:t>কোন</a:t>
            </a:r>
            <a:r>
              <a:rPr lang="en-US" sz="3400" dirty="0">
                <a:latin typeface="Arial" panose="020B0604020202020204" pitchFamily="34" charset="0"/>
                <a:ea typeface="Calibri" panose="020F0502020204030204" pitchFamily="34" charset="0"/>
                <a:cs typeface="Arial" panose="020B0604020202020204" pitchFamily="34" charset="0"/>
              </a:rPr>
              <a:t> </a:t>
            </a:r>
            <a:r>
              <a:rPr lang="en-US" sz="3400" dirty="0" err="1">
                <a:latin typeface="Arial" panose="020B0604020202020204" pitchFamily="34" charset="0"/>
                <a:ea typeface="Calibri" panose="020F0502020204030204" pitchFamily="34" charset="0"/>
                <a:cs typeface="Arial" panose="020B0604020202020204" pitchFamily="34" charset="0"/>
              </a:rPr>
              <a:t>ঘটনা</a:t>
            </a:r>
            <a:r>
              <a:rPr lang="en-US" sz="3400" dirty="0">
                <a:latin typeface="Arial" panose="020B0604020202020204" pitchFamily="34" charset="0"/>
                <a:ea typeface="Calibri" panose="020F0502020204030204" pitchFamily="34" charset="0"/>
                <a:cs typeface="Arial" panose="020B0604020202020204" pitchFamily="34" charset="0"/>
              </a:rPr>
              <a:t> </a:t>
            </a:r>
            <a:r>
              <a:rPr lang="en-US" sz="3400" dirty="0" err="1">
                <a:latin typeface="Arial" panose="020B0604020202020204" pitchFamily="34" charset="0"/>
                <a:ea typeface="Calibri" panose="020F0502020204030204" pitchFamily="34" charset="0"/>
                <a:cs typeface="Arial" panose="020B0604020202020204" pitchFamily="34" charset="0"/>
              </a:rPr>
              <a:t>ঘটলে</a:t>
            </a:r>
            <a:r>
              <a:rPr lang="en-US" sz="3400" dirty="0">
                <a:latin typeface="Arial" panose="020B0604020202020204" pitchFamily="34" charset="0"/>
                <a:ea typeface="Calibri" panose="020F0502020204030204" pitchFamily="34" charset="0"/>
                <a:cs typeface="Arial" panose="020B0604020202020204" pitchFamily="34" charset="0"/>
              </a:rPr>
              <a:t> ৩য় </a:t>
            </a:r>
            <a:r>
              <a:rPr lang="en-US" sz="3400" dirty="0" err="1">
                <a:latin typeface="Arial" panose="020B0604020202020204" pitchFamily="34" charset="0"/>
                <a:ea typeface="Calibri" panose="020F0502020204030204" pitchFamily="34" charset="0"/>
                <a:cs typeface="Arial" panose="020B0604020202020204" pitchFamily="34" charset="0"/>
              </a:rPr>
              <a:t>ঘটনার</a:t>
            </a:r>
            <a:r>
              <a:rPr lang="en-US" sz="3400" dirty="0">
                <a:latin typeface="Arial" panose="020B0604020202020204" pitchFamily="34" charset="0"/>
                <a:ea typeface="Calibri" panose="020F0502020204030204" pitchFamily="34" charset="0"/>
                <a:cs typeface="Arial" panose="020B0604020202020204" pitchFamily="34" charset="0"/>
              </a:rPr>
              <a:t> </a:t>
            </a:r>
            <a:r>
              <a:rPr lang="en-US" sz="3400" dirty="0" err="1">
                <a:latin typeface="Arial" panose="020B0604020202020204" pitchFamily="34" charset="0"/>
                <a:ea typeface="Calibri" panose="020F0502020204030204" pitchFamily="34" charset="0"/>
                <a:cs typeface="Arial" panose="020B0604020202020204" pitchFamily="34" charset="0"/>
              </a:rPr>
              <a:t>পর</a:t>
            </a:r>
            <a:r>
              <a:rPr lang="en-US" sz="3400" dirty="0">
                <a:latin typeface="Arial" panose="020B0604020202020204" pitchFamily="34" charset="0"/>
                <a:ea typeface="Calibri" panose="020F0502020204030204" pitchFamily="34" charset="0"/>
                <a:cs typeface="Arial" panose="020B0604020202020204" pitchFamily="34" charset="0"/>
              </a:rPr>
              <a:t>।</a:t>
            </a:r>
            <a:endParaRPr lang="en-US" sz="3400" dirty="0">
              <a:effectLst/>
              <a:latin typeface="Arial" panose="020B0604020202020204" pitchFamily="34" charset="0"/>
              <a:ea typeface="Calibri" panose="020F0502020204030204" pitchFamily="34" charset="0"/>
              <a:cs typeface="Arial" panose="020B0604020202020204" pitchFamily="34" charset="0"/>
            </a:endParaRPr>
          </a:p>
        </p:txBody>
      </p:sp>
      <p:sp>
        <p:nvSpPr>
          <p:cNvPr id="3" name="TextBox 2">
            <a:extLst>
              <a:ext uri="{FF2B5EF4-FFF2-40B4-BE49-F238E27FC236}">
                <a16:creationId xmlns:a16="http://schemas.microsoft.com/office/drawing/2014/main" id="{97360620-1D05-4E49-B691-8E2D48111764}"/>
              </a:ext>
            </a:extLst>
          </p:cNvPr>
          <p:cNvSpPr txBox="1"/>
          <p:nvPr/>
        </p:nvSpPr>
        <p:spPr>
          <a:xfrm>
            <a:off x="327545" y="2044723"/>
            <a:ext cx="11536909" cy="2185214"/>
          </a:xfrm>
          <a:prstGeom prst="rect">
            <a:avLst/>
          </a:prstGeom>
          <a:noFill/>
          <a:ln w="38100">
            <a:solidFill>
              <a:schemeClr val="tx1"/>
            </a:solidFill>
          </a:ln>
        </p:spPr>
        <p:txBody>
          <a:bodyPr wrap="square" rtlCol="0">
            <a:spAutoFit/>
          </a:bodyPr>
          <a:lstStyle/>
          <a:p>
            <a:pPr algn="just"/>
            <a:r>
              <a:rPr lang="en-US" sz="3400" b="1" u="sng" dirty="0">
                <a:solidFill>
                  <a:srgbClr val="FF0000"/>
                </a:solidFill>
                <a:effectLst/>
                <a:latin typeface="Arial" panose="020B0604020202020204" pitchFamily="34" charset="0"/>
                <a:ea typeface="Calibri" panose="020F0502020204030204" pitchFamily="34" charset="0"/>
                <a:cs typeface="Arial" panose="020B0604020202020204" pitchFamily="34" charset="0"/>
              </a:rPr>
              <a:t>Example</a:t>
            </a:r>
            <a:r>
              <a:rPr lang="en-US" sz="34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3400" dirty="0">
                <a:effectLst/>
                <a:latin typeface="Arial" panose="020B0604020202020204" pitchFamily="34" charset="0"/>
                <a:ea typeface="Calibri" panose="020F0502020204030204" pitchFamily="34" charset="0"/>
                <a:cs typeface="Arial" panose="020B0604020202020204" pitchFamily="34" charset="0"/>
              </a:rPr>
              <a:t>A hare is a very speedy animal. On the other hand, a tortoise moves very slowly. </a:t>
            </a:r>
            <a:r>
              <a:rPr lang="en-US" sz="34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Besides</a:t>
            </a:r>
            <a:r>
              <a:rPr lang="en-US" sz="3400" dirty="0">
                <a:solidFill>
                  <a:srgbClr val="FF0000"/>
                </a:solidFill>
                <a:effectLst/>
                <a:latin typeface="Arial" panose="020B0604020202020204" pitchFamily="34" charset="0"/>
                <a:ea typeface="Calibri" panose="020F0502020204030204" pitchFamily="34" charset="0"/>
                <a:cs typeface="Arial" panose="020B0604020202020204" pitchFamily="34" charset="0"/>
              </a:rPr>
              <a:t>,</a:t>
            </a:r>
            <a:r>
              <a:rPr lang="en-US" sz="3400" dirty="0">
                <a:effectLst/>
                <a:latin typeface="Arial" panose="020B0604020202020204" pitchFamily="34" charset="0"/>
                <a:ea typeface="Calibri" panose="020F0502020204030204" pitchFamily="34" charset="0"/>
                <a:cs typeface="Arial" panose="020B0604020202020204" pitchFamily="34" charset="0"/>
              </a:rPr>
              <a:t> it has a heavy shell on its back. </a:t>
            </a:r>
            <a:r>
              <a:rPr lang="en-US" sz="34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Moreover</a:t>
            </a:r>
            <a:r>
              <a:rPr lang="en-US" sz="3400" dirty="0">
                <a:solidFill>
                  <a:srgbClr val="FF0000"/>
                </a:solidFill>
                <a:effectLst/>
                <a:latin typeface="Arial" panose="020B0604020202020204" pitchFamily="34" charset="0"/>
                <a:ea typeface="Calibri" panose="020F0502020204030204" pitchFamily="34" charset="0"/>
                <a:cs typeface="Arial" panose="020B0604020202020204" pitchFamily="34" charset="0"/>
              </a:rPr>
              <a:t>,</a:t>
            </a:r>
            <a:r>
              <a:rPr lang="en-US" sz="3400" dirty="0">
                <a:effectLst/>
                <a:latin typeface="Arial" panose="020B0604020202020204" pitchFamily="34" charset="0"/>
                <a:ea typeface="Calibri" panose="020F0502020204030204" pitchFamily="34" charset="0"/>
                <a:cs typeface="Arial" panose="020B0604020202020204" pitchFamily="34" charset="0"/>
              </a:rPr>
              <a:t> it cannot move as fast as other animals.</a:t>
            </a:r>
          </a:p>
        </p:txBody>
      </p:sp>
      <p:sp>
        <p:nvSpPr>
          <p:cNvPr id="4" name="Arc 3">
            <a:extLst>
              <a:ext uri="{FF2B5EF4-FFF2-40B4-BE49-F238E27FC236}">
                <a16:creationId xmlns:a16="http://schemas.microsoft.com/office/drawing/2014/main" id="{080FA053-6FA2-4674-916D-20D1A21DFDB0}"/>
              </a:ext>
            </a:extLst>
          </p:cNvPr>
          <p:cNvSpPr/>
          <p:nvPr/>
        </p:nvSpPr>
        <p:spPr>
          <a:xfrm>
            <a:off x="5072418" y="3056475"/>
            <a:ext cx="2210937" cy="745050"/>
          </a:xfrm>
          <a:prstGeom prst="arc">
            <a:avLst>
              <a:gd name="adj1" fmla="val 16200000"/>
              <a:gd name="adj2" fmla="val 15991015"/>
            </a:avLst>
          </a:prstGeom>
          <a:noFill/>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Arc 4">
            <a:extLst>
              <a:ext uri="{FF2B5EF4-FFF2-40B4-BE49-F238E27FC236}">
                <a16:creationId xmlns:a16="http://schemas.microsoft.com/office/drawing/2014/main" id="{483FFD03-FC3F-4F63-A81D-4EC001E8DCE8}"/>
              </a:ext>
            </a:extLst>
          </p:cNvPr>
          <p:cNvSpPr/>
          <p:nvPr/>
        </p:nvSpPr>
        <p:spPr>
          <a:xfrm>
            <a:off x="7915701" y="2511189"/>
            <a:ext cx="2033516" cy="745050"/>
          </a:xfrm>
          <a:prstGeom prst="arc">
            <a:avLst>
              <a:gd name="adj1" fmla="val 16200000"/>
              <a:gd name="adj2" fmla="val 15991015"/>
            </a:avLst>
          </a:prstGeom>
          <a:noFill/>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94077471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down)">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down)">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FFC210B-95CF-4DAF-963F-BDA202342178}"/>
              </a:ext>
            </a:extLst>
          </p:cNvPr>
          <p:cNvSpPr txBox="1"/>
          <p:nvPr/>
        </p:nvSpPr>
        <p:spPr>
          <a:xfrm>
            <a:off x="327545" y="150125"/>
            <a:ext cx="11536909" cy="2554545"/>
          </a:xfrm>
          <a:prstGeom prst="rect">
            <a:avLst/>
          </a:prstGeom>
          <a:noFill/>
          <a:ln w="38100">
            <a:solidFill>
              <a:schemeClr val="tx1"/>
            </a:solidFill>
          </a:ln>
        </p:spPr>
        <p:txBody>
          <a:bodyPr wrap="square" rtlCol="0">
            <a:spAutoFit/>
          </a:bodyPr>
          <a:lstStyle/>
          <a:p>
            <a:pPr algn="just"/>
            <a:r>
              <a:rPr lang="en-US" sz="3200" b="1" u="sng" dirty="0">
                <a:solidFill>
                  <a:srgbClr val="FF0000"/>
                </a:solidFill>
                <a:effectLst/>
                <a:latin typeface="Arial" panose="020B0604020202020204" pitchFamily="34" charset="0"/>
                <a:ea typeface="Calibri" panose="020F0502020204030204" pitchFamily="34" charset="0"/>
                <a:cs typeface="Arial" panose="020B0604020202020204" pitchFamily="34" charset="0"/>
              </a:rPr>
              <a:t>9. Result (</a:t>
            </a:r>
            <a:r>
              <a:rPr lang="en-US" sz="3200" b="1" u="sng"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ফলাফ</a:t>
            </a:r>
            <a:r>
              <a:rPr lang="en-US" sz="3200" b="1" u="sng" dirty="0" err="1">
                <a:solidFill>
                  <a:srgbClr val="FF0000"/>
                </a:solidFill>
                <a:latin typeface="Arial" panose="020B0604020202020204" pitchFamily="34" charset="0"/>
                <a:ea typeface="Calibri" panose="020F0502020204030204" pitchFamily="34" charset="0"/>
                <a:cs typeface="Arial" panose="020B0604020202020204" pitchFamily="34" charset="0"/>
              </a:rPr>
              <a:t>ল</a:t>
            </a:r>
            <a:r>
              <a:rPr lang="en-US" sz="3200" b="1" u="sng" dirty="0">
                <a:solidFill>
                  <a:srgbClr val="FF0000"/>
                </a:solidFill>
                <a:effectLst/>
                <a:latin typeface="Arial" panose="020B0604020202020204" pitchFamily="34" charset="0"/>
                <a:ea typeface="Calibri" panose="020F0502020204030204" pitchFamily="34" charset="0"/>
                <a:cs typeface="Arial" panose="020B0604020202020204" pitchFamily="34" charset="0"/>
              </a:rPr>
              <a:t>)</a:t>
            </a:r>
            <a:r>
              <a:rPr lang="en-US" sz="32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a:t>
            </a:r>
            <a:r>
              <a:rPr lang="en-US" sz="32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3200" dirty="0">
                <a:effectLst/>
                <a:latin typeface="Arial" panose="020B0604020202020204" pitchFamily="34" charset="0"/>
                <a:ea typeface="Calibri" panose="020F0502020204030204" pitchFamily="34" charset="0"/>
                <a:cs typeface="Arial" panose="020B0604020202020204" pitchFamily="34" charset="0"/>
              </a:rPr>
              <a:t>Passage </a:t>
            </a:r>
            <a:r>
              <a:rPr lang="en-US" sz="3200" dirty="0" err="1">
                <a:effectLst/>
                <a:latin typeface="Arial" panose="020B0604020202020204" pitchFamily="34" charset="0"/>
                <a:ea typeface="Calibri" panose="020F0502020204030204" pitchFamily="34" charset="0"/>
                <a:cs typeface="Arial" panose="020B0604020202020204" pitchFamily="34" charset="0"/>
              </a:rPr>
              <a:t>এর</a:t>
            </a:r>
            <a:r>
              <a:rPr lang="en-US" sz="3200" dirty="0">
                <a:effectLst/>
                <a:latin typeface="Arial" panose="020B0604020202020204" pitchFamily="34" charset="0"/>
                <a:ea typeface="Calibri" panose="020F0502020204030204" pitchFamily="34" charset="0"/>
                <a:cs typeface="Arial" panose="020B0604020202020204" pitchFamily="34" charset="0"/>
              </a:rPr>
              <a:t> </a:t>
            </a:r>
            <a:r>
              <a:rPr lang="en-US" sz="3200" dirty="0" err="1">
                <a:effectLst/>
                <a:latin typeface="Arial" panose="020B0604020202020204" pitchFamily="34" charset="0"/>
                <a:ea typeface="Calibri" panose="020F0502020204030204" pitchFamily="34" charset="0"/>
                <a:cs typeface="Arial" panose="020B0604020202020204" pitchFamily="34" charset="0"/>
              </a:rPr>
              <a:t>মধ্যে</a:t>
            </a:r>
            <a:r>
              <a:rPr lang="en-US" sz="3200" dirty="0">
                <a:effectLst/>
                <a:latin typeface="Arial" panose="020B0604020202020204" pitchFamily="34" charset="0"/>
                <a:ea typeface="Calibri" panose="020F0502020204030204" pitchFamily="34" charset="0"/>
                <a:cs typeface="Arial" panose="020B0604020202020204" pitchFamily="34" charset="0"/>
              </a:rPr>
              <a:t> </a:t>
            </a:r>
            <a:r>
              <a:rPr lang="en-US" sz="3200" dirty="0" err="1">
                <a:effectLst/>
                <a:latin typeface="Arial" panose="020B0604020202020204" pitchFamily="34" charset="0"/>
                <a:ea typeface="Calibri" panose="020F0502020204030204" pitchFamily="34" charset="0"/>
                <a:cs typeface="Arial" panose="020B0604020202020204" pitchFamily="34" charset="0"/>
              </a:rPr>
              <a:t>ধারাবাহিক</a:t>
            </a:r>
            <a:r>
              <a:rPr lang="en-US" sz="3200" dirty="0">
                <a:effectLst/>
                <a:latin typeface="Arial" panose="020B0604020202020204" pitchFamily="34" charset="0"/>
                <a:ea typeface="Calibri" panose="020F0502020204030204" pitchFamily="34" charset="0"/>
                <a:cs typeface="Arial" panose="020B0604020202020204" pitchFamily="34" charset="0"/>
              </a:rPr>
              <a:t> </a:t>
            </a:r>
            <a:r>
              <a:rPr lang="en-US" sz="3200" dirty="0" err="1">
                <a:effectLst/>
                <a:latin typeface="Arial" panose="020B0604020202020204" pitchFamily="34" charset="0"/>
                <a:ea typeface="Calibri" panose="020F0502020204030204" pitchFamily="34" charset="0"/>
                <a:cs typeface="Arial" panose="020B0604020202020204" pitchFamily="34" charset="0"/>
              </a:rPr>
              <a:t>বর্ণ</a:t>
            </a:r>
            <a:r>
              <a:rPr lang="en-US" sz="3200" dirty="0" err="1">
                <a:latin typeface="Arial" panose="020B0604020202020204" pitchFamily="34" charset="0"/>
                <a:ea typeface="Calibri" panose="020F0502020204030204" pitchFamily="34" charset="0"/>
                <a:cs typeface="Arial" panose="020B0604020202020204" pitchFamily="34" charset="0"/>
              </a:rPr>
              <a:t>না</a:t>
            </a:r>
            <a:r>
              <a:rPr lang="en-US" sz="3200" dirty="0">
                <a:latin typeface="Arial" panose="020B0604020202020204" pitchFamily="34" charset="0"/>
                <a:ea typeface="Calibri" panose="020F0502020204030204" pitchFamily="34" charset="0"/>
                <a:cs typeface="Arial" panose="020B0604020202020204" pitchFamily="34" charset="0"/>
              </a:rPr>
              <a:t>, </a:t>
            </a:r>
            <a:r>
              <a:rPr lang="en-US" sz="3200" dirty="0" err="1">
                <a:latin typeface="Arial" panose="020B0604020202020204" pitchFamily="34" charset="0"/>
                <a:ea typeface="Calibri" panose="020F0502020204030204" pitchFamily="34" charset="0"/>
                <a:cs typeface="Arial" panose="020B0604020202020204" pitchFamily="34" charset="0"/>
              </a:rPr>
              <a:t>পরিনতি</a:t>
            </a:r>
            <a:r>
              <a:rPr lang="en-US" sz="3200" dirty="0">
                <a:latin typeface="Arial" panose="020B0604020202020204" pitchFamily="34" charset="0"/>
                <a:ea typeface="Calibri" panose="020F0502020204030204" pitchFamily="34" charset="0"/>
                <a:cs typeface="Arial" panose="020B0604020202020204" pitchFamily="34" charset="0"/>
              </a:rPr>
              <a:t>, </a:t>
            </a:r>
            <a:r>
              <a:rPr lang="en-US" sz="3200" dirty="0" err="1">
                <a:latin typeface="Arial" panose="020B0604020202020204" pitchFamily="34" charset="0"/>
                <a:ea typeface="Calibri" panose="020F0502020204030204" pitchFamily="34" charset="0"/>
                <a:cs typeface="Arial" panose="020B0604020202020204" pitchFamily="34" charset="0"/>
              </a:rPr>
              <a:t>কারন</a:t>
            </a:r>
            <a:r>
              <a:rPr lang="en-US" sz="3200" dirty="0">
                <a:latin typeface="Arial" panose="020B0604020202020204" pitchFamily="34" charset="0"/>
                <a:ea typeface="Calibri" panose="020F0502020204030204" pitchFamily="34" charset="0"/>
                <a:cs typeface="Arial" panose="020B0604020202020204" pitchFamily="34" charset="0"/>
              </a:rPr>
              <a:t>, </a:t>
            </a:r>
            <a:r>
              <a:rPr lang="en-US" sz="3200" dirty="0" err="1">
                <a:latin typeface="Arial" panose="020B0604020202020204" pitchFamily="34" charset="0"/>
                <a:ea typeface="Calibri" panose="020F0502020204030204" pitchFamily="34" charset="0"/>
                <a:cs typeface="Arial" panose="020B0604020202020204" pitchFamily="34" charset="0"/>
              </a:rPr>
              <a:t>ফলাফল</a:t>
            </a:r>
            <a:r>
              <a:rPr lang="en-US" sz="3200" dirty="0">
                <a:latin typeface="Arial" panose="020B0604020202020204" pitchFamily="34" charset="0"/>
                <a:ea typeface="Calibri" panose="020F0502020204030204" pitchFamily="34" charset="0"/>
                <a:cs typeface="Arial" panose="020B0604020202020204" pitchFamily="34" charset="0"/>
              </a:rPr>
              <a:t> </a:t>
            </a:r>
            <a:r>
              <a:rPr lang="en-US" sz="3200" dirty="0" err="1">
                <a:latin typeface="Arial" panose="020B0604020202020204" pitchFamily="34" charset="0"/>
                <a:ea typeface="Calibri" panose="020F0502020204030204" pitchFamily="34" charset="0"/>
                <a:cs typeface="Arial" panose="020B0604020202020204" pitchFamily="34" charset="0"/>
              </a:rPr>
              <a:t>প্রকাশ</a:t>
            </a:r>
            <a:r>
              <a:rPr lang="en-US" sz="3200" dirty="0">
                <a:latin typeface="Arial" panose="020B0604020202020204" pitchFamily="34" charset="0"/>
                <a:ea typeface="Calibri" panose="020F0502020204030204" pitchFamily="34" charset="0"/>
                <a:cs typeface="Arial" panose="020B0604020202020204" pitchFamily="34" charset="0"/>
              </a:rPr>
              <a:t> </a:t>
            </a:r>
            <a:r>
              <a:rPr lang="en-US" sz="3200" dirty="0" err="1">
                <a:latin typeface="Arial" panose="020B0604020202020204" pitchFamily="34" charset="0"/>
                <a:ea typeface="Calibri" panose="020F0502020204030204" pitchFamily="34" charset="0"/>
                <a:cs typeface="Arial" panose="020B0604020202020204" pitchFamily="34" charset="0"/>
              </a:rPr>
              <a:t>করতে</a:t>
            </a:r>
            <a:r>
              <a:rPr lang="en-US" sz="3200" dirty="0">
                <a:latin typeface="Arial" panose="020B0604020202020204" pitchFamily="34" charset="0"/>
                <a:ea typeface="Calibri" panose="020F0502020204030204" pitchFamily="34" charset="0"/>
                <a:cs typeface="Arial" panose="020B0604020202020204" pitchFamily="34" charset="0"/>
              </a:rPr>
              <a:t>-</a:t>
            </a:r>
            <a:r>
              <a:rPr lang="en-US" sz="3200" dirty="0">
                <a:effectLst/>
                <a:latin typeface="Arial" panose="020B0604020202020204" pitchFamily="34" charset="0"/>
                <a:ea typeface="Calibri" panose="020F0502020204030204" pitchFamily="34" charset="0"/>
                <a:cs typeface="Arial" panose="020B0604020202020204" pitchFamily="34" charset="0"/>
              </a:rPr>
              <a:t> So/therefore, hence, as a result/as a consequence, consequently, eventually, for this/that reason, because of this/that, thus, in order to,  that is why.</a:t>
            </a:r>
            <a:endParaRPr lang="en-US" sz="4800" dirty="0">
              <a:effectLst/>
              <a:latin typeface="Arial" panose="020B0604020202020204" pitchFamily="34" charset="0"/>
              <a:ea typeface="Calibri" panose="020F0502020204030204" pitchFamily="34" charset="0"/>
              <a:cs typeface="Arial" panose="020B0604020202020204" pitchFamily="34" charset="0"/>
            </a:endParaRPr>
          </a:p>
        </p:txBody>
      </p:sp>
      <p:sp>
        <p:nvSpPr>
          <p:cNvPr id="3" name="TextBox 2">
            <a:extLst>
              <a:ext uri="{FF2B5EF4-FFF2-40B4-BE49-F238E27FC236}">
                <a16:creationId xmlns:a16="http://schemas.microsoft.com/office/drawing/2014/main" id="{7B0755F2-4BF3-43B0-B02F-25F0A0FC7B1C}"/>
              </a:ext>
            </a:extLst>
          </p:cNvPr>
          <p:cNvSpPr txBox="1"/>
          <p:nvPr/>
        </p:nvSpPr>
        <p:spPr>
          <a:xfrm>
            <a:off x="327545" y="2876058"/>
            <a:ext cx="11536909" cy="2554545"/>
          </a:xfrm>
          <a:prstGeom prst="rect">
            <a:avLst/>
          </a:prstGeom>
          <a:noFill/>
          <a:ln w="38100">
            <a:solidFill>
              <a:schemeClr val="tx1"/>
            </a:solidFill>
          </a:ln>
        </p:spPr>
        <p:txBody>
          <a:bodyPr wrap="square" rtlCol="0">
            <a:spAutoFit/>
          </a:bodyPr>
          <a:lstStyle/>
          <a:p>
            <a:pPr algn="just"/>
            <a:r>
              <a:rPr lang="en-US" sz="32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Example: </a:t>
            </a:r>
            <a:r>
              <a:rPr lang="en-US" sz="3200" dirty="0">
                <a:effectLst/>
                <a:latin typeface="Arial" panose="020B0604020202020204" pitchFamily="34" charset="0"/>
                <a:ea typeface="Calibri" panose="020F0502020204030204" pitchFamily="34" charset="0"/>
                <a:cs typeface="Arial" panose="020B0604020202020204" pitchFamily="34" charset="0"/>
              </a:rPr>
              <a:t>We cut down trees but never think of planting more trees. </a:t>
            </a:r>
            <a:r>
              <a:rPr lang="en-US" sz="32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That is why</a:t>
            </a:r>
            <a:r>
              <a:rPr lang="en-US" sz="3200" dirty="0">
                <a:effectLst/>
                <a:latin typeface="Arial" panose="020B0604020202020204" pitchFamily="34" charset="0"/>
                <a:ea typeface="Calibri" panose="020F0502020204030204" pitchFamily="34" charset="0"/>
                <a:cs typeface="Arial" panose="020B0604020202020204" pitchFamily="34" charset="0"/>
              </a:rPr>
              <a:t>, humans and other living beings are in the threat of extinction. Time is coming when there will be no tree left for us. </a:t>
            </a:r>
            <a:r>
              <a:rPr lang="en-US" sz="32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As a result</a:t>
            </a:r>
            <a:r>
              <a:rPr lang="en-US" sz="3200" dirty="0">
                <a:effectLst/>
                <a:latin typeface="Arial" panose="020B0604020202020204" pitchFamily="34" charset="0"/>
                <a:ea typeface="Calibri" panose="020F0502020204030204" pitchFamily="34" charset="0"/>
                <a:cs typeface="Arial" panose="020B0604020202020204" pitchFamily="34" charset="0"/>
              </a:rPr>
              <a:t>, we have to face bitter consequence of deforestation.</a:t>
            </a:r>
          </a:p>
        </p:txBody>
      </p:sp>
      <p:sp>
        <p:nvSpPr>
          <p:cNvPr id="4" name="Arc 3">
            <a:extLst>
              <a:ext uri="{FF2B5EF4-FFF2-40B4-BE49-F238E27FC236}">
                <a16:creationId xmlns:a16="http://schemas.microsoft.com/office/drawing/2014/main" id="{49FD7C62-49CA-4DEA-9796-6C38E0A6C55F}"/>
              </a:ext>
            </a:extLst>
          </p:cNvPr>
          <p:cNvSpPr/>
          <p:nvPr/>
        </p:nvSpPr>
        <p:spPr>
          <a:xfrm>
            <a:off x="1392072" y="3336878"/>
            <a:ext cx="2647665" cy="634621"/>
          </a:xfrm>
          <a:prstGeom prst="arc">
            <a:avLst>
              <a:gd name="adj1" fmla="val 16200000"/>
              <a:gd name="adj2" fmla="val 15991015"/>
            </a:avLst>
          </a:prstGeom>
          <a:noFill/>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Arc 4">
            <a:extLst>
              <a:ext uri="{FF2B5EF4-FFF2-40B4-BE49-F238E27FC236}">
                <a16:creationId xmlns:a16="http://schemas.microsoft.com/office/drawing/2014/main" id="{96AD01FB-76DA-4679-95AF-FD2E13116BF4}"/>
              </a:ext>
            </a:extLst>
          </p:cNvPr>
          <p:cNvSpPr/>
          <p:nvPr/>
        </p:nvSpPr>
        <p:spPr>
          <a:xfrm>
            <a:off x="2361063" y="4328526"/>
            <a:ext cx="2251879" cy="734793"/>
          </a:xfrm>
          <a:prstGeom prst="arc">
            <a:avLst>
              <a:gd name="adj1" fmla="val 16200000"/>
              <a:gd name="adj2" fmla="val 15991015"/>
            </a:avLst>
          </a:prstGeom>
          <a:noFill/>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81819615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down)">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down)">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6EF714A-F2E5-4FCA-8304-5FFF80C0A7FC}"/>
              </a:ext>
            </a:extLst>
          </p:cNvPr>
          <p:cNvSpPr txBox="1"/>
          <p:nvPr/>
        </p:nvSpPr>
        <p:spPr>
          <a:xfrm>
            <a:off x="327545" y="150125"/>
            <a:ext cx="11536909" cy="1077218"/>
          </a:xfrm>
          <a:prstGeom prst="rect">
            <a:avLst/>
          </a:prstGeom>
          <a:noFill/>
          <a:ln w="38100">
            <a:solidFill>
              <a:schemeClr val="tx1"/>
            </a:solidFill>
          </a:ln>
        </p:spPr>
        <p:txBody>
          <a:bodyPr wrap="square" rtlCol="0">
            <a:spAutoFit/>
          </a:bodyPr>
          <a:lstStyle/>
          <a:p>
            <a:r>
              <a:rPr lang="en-US" sz="3200" b="1" u="sng" dirty="0">
                <a:solidFill>
                  <a:srgbClr val="FF0000"/>
                </a:solidFill>
                <a:latin typeface="Arial" panose="020B0604020202020204" pitchFamily="34" charset="0"/>
                <a:ea typeface="Calibri" panose="020F0502020204030204" pitchFamily="34" charset="0"/>
                <a:cs typeface="Arial" panose="020B0604020202020204" pitchFamily="34" charset="0"/>
              </a:rPr>
              <a:t>10</a:t>
            </a:r>
            <a:r>
              <a:rPr lang="en-US" sz="3200" b="1" u="sng" dirty="0">
                <a:solidFill>
                  <a:srgbClr val="FF0000"/>
                </a:solidFill>
                <a:effectLst/>
                <a:latin typeface="Arial" panose="020B0604020202020204" pitchFamily="34" charset="0"/>
                <a:ea typeface="Calibri" panose="020F0502020204030204" pitchFamily="34" charset="0"/>
                <a:cs typeface="Arial" panose="020B0604020202020204" pitchFamily="34" charset="0"/>
              </a:rPr>
              <a:t>. Reason (</a:t>
            </a:r>
            <a:r>
              <a:rPr lang="en-US" sz="3200" b="1" u="sng"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কারন</a:t>
            </a:r>
            <a:r>
              <a:rPr lang="en-US" sz="3200" b="1" u="sng"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3200" dirty="0">
                <a:solidFill>
                  <a:srgbClr val="FF0000"/>
                </a:solidFill>
                <a:effectLst/>
                <a:latin typeface="Arial" panose="020B0604020202020204" pitchFamily="34" charset="0"/>
                <a:ea typeface="Calibri" panose="020F0502020204030204" pitchFamily="34" charset="0"/>
                <a:cs typeface="Arial" panose="020B0604020202020204" pitchFamily="34" charset="0"/>
              </a:rPr>
              <a:t>Passage এ </a:t>
            </a:r>
            <a:r>
              <a:rPr lang="en-US" sz="32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কারন</a:t>
            </a:r>
            <a:r>
              <a:rPr lang="en-US" sz="32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32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প্রকাশক</a:t>
            </a:r>
            <a:r>
              <a:rPr lang="en-US" sz="32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3200" dirty="0">
                <a:effectLst/>
                <a:latin typeface="Arial" panose="020B0604020202020204" pitchFamily="34" charset="0"/>
                <a:ea typeface="Calibri" panose="020F0502020204030204" pitchFamily="34" charset="0"/>
                <a:cs typeface="Arial" panose="020B0604020202020204" pitchFamily="34" charset="0"/>
              </a:rPr>
              <a:t>Since/ because/ as/ for </a:t>
            </a:r>
            <a:r>
              <a:rPr lang="en-US" sz="3200" dirty="0" err="1">
                <a:effectLst/>
                <a:latin typeface="Arial" panose="020B0604020202020204" pitchFamily="34" charset="0"/>
                <a:ea typeface="Calibri" panose="020F0502020204030204" pitchFamily="34" charset="0"/>
                <a:cs typeface="Arial" panose="020B0604020202020204" pitchFamily="34" charset="0"/>
              </a:rPr>
              <a:t>বসে</a:t>
            </a:r>
            <a:r>
              <a:rPr lang="en-US" sz="3200" dirty="0">
                <a:effectLst/>
                <a:latin typeface="Arial" panose="020B0604020202020204" pitchFamily="34" charset="0"/>
                <a:ea typeface="Calibri" panose="020F0502020204030204" pitchFamily="34" charset="0"/>
                <a:cs typeface="Arial" panose="020B0604020202020204" pitchFamily="34" charset="0"/>
              </a:rPr>
              <a:t>।</a:t>
            </a:r>
          </a:p>
        </p:txBody>
      </p:sp>
      <p:sp>
        <p:nvSpPr>
          <p:cNvPr id="3" name="TextBox 2">
            <a:extLst>
              <a:ext uri="{FF2B5EF4-FFF2-40B4-BE49-F238E27FC236}">
                <a16:creationId xmlns:a16="http://schemas.microsoft.com/office/drawing/2014/main" id="{9773EC56-85AE-4FDA-8E68-5E14983278D0}"/>
              </a:ext>
            </a:extLst>
          </p:cNvPr>
          <p:cNvSpPr txBox="1"/>
          <p:nvPr/>
        </p:nvSpPr>
        <p:spPr>
          <a:xfrm>
            <a:off x="327544" y="1524929"/>
            <a:ext cx="11536909" cy="1171346"/>
          </a:xfrm>
          <a:prstGeom prst="rect">
            <a:avLst/>
          </a:prstGeom>
          <a:noFill/>
          <a:ln w="38100">
            <a:solidFill>
              <a:schemeClr val="tx1"/>
            </a:solidFill>
          </a:ln>
        </p:spPr>
        <p:txBody>
          <a:bodyPr wrap="square" rtlCol="0">
            <a:spAutoFit/>
          </a:bodyPr>
          <a:lstStyle/>
          <a:p>
            <a:pPr marL="171450" marR="0" indent="-171450" algn="just">
              <a:lnSpc>
                <a:spcPct val="107000"/>
              </a:lnSpc>
              <a:spcBef>
                <a:spcPts val="0"/>
              </a:spcBef>
              <a:spcAft>
                <a:spcPts val="0"/>
              </a:spcAft>
            </a:pPr>
            <a:r>
              <a:rPr lang="en-US" sz="3400" dirty="0">
                <a:solidFill>
                  <a:srgbClr val="FF0000"/>
                </a:solidFill>
                <a:latin typeface="Arial" panose="020B0604020202020204" pitchFamily="34" charset="0"/>
                <a:ea typeface="Calibri" panose="020F0502020204030204" pitchFamily="34" charset="0"/>
                <a:cs typeface="Arial" panose="020B0604020202020204" pitchFamily="34" charset="0"/>
              </a:rPr>
              <a:t>Example:</a:t>
            </a:r>
            <a:r>
              <a:rPr lang="en-US" sz="3400" dirty="0">
                <a:latin typeface="Arial" panose="020B0604020202020204" pitchFamily="34" charset="0"/>
                <a:ea typeface="Calibri" panose="020F0502020204030204" pitchFamily="34" charset="0"/>
                <a:cs typeface="Arial" panose="020B0604020202020204" pitchFamily="34" charset="0"/>
              </a:rPr>
              <a:t> </a:t>
            </a:r>
            <a:r>
              <a:rPr lang="en-US" sz="3400" dirty="0" err="1">
                <a:effectLst/>
                <a:latin typeface="Arial" panose="020B0604020202020204" pitchFamily="34" charset="0"/>
                <a:ea typeface="Calibri" panose="020F0502020204030204" pitchFamily="34" charset="0"/>
                <a:cs typeface="Arial" panose="020B0604020202020204" pitchFamily="34" charset="0"/>
              </a:rPr>
              <a:t>Zamal</a:t>
            </a:r>
            <a:r>
              <a:rPr lang="en-US" sz="3400" dirty="0">
                <a:effectLst/>
                <a:latin typeface="Arial" panose="020B0604020202020204" pitchFamily="34" charset="0"/>
                <a:ea typeface="Calibri" panose="020F0502020204030204" pitchFamily="34" charset="0"/>
                <a:cs typeface="Arial" panose="020B0604020202020204" pitchFamily="34" charset="0"/>
              </a:rPr>
              <a:t> could not go to school </a:t>
            </a:r>
            <a:r>
              <a:rPr lang="en-US" sz="34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because/since/as/for </a:t>
            </a:r>
            <a:r>
              <a:rPr lang="en-US" sz="3400" dirty="0">
                <a:effectLst/>
                <a:latin typeface="Arial" panose="020B0604020202020204" pitchFamily="34" charset="0"/>
                <a:ea typeface="Calibri" panose="020F0502020204030204" pitchFamily="34" charset="0"/>
                <a:cs typeface="Arial" panose="020B0604020202020204" pitchFamily="34" charset="0"/>
              </a:rPr>
              <a:t>he was ill.</a:t>
            </a:r>
          </a:p>
        </p:txBody>
      </p:sp>
    </p:spTree>
    <p:extLst>
      <p:ext uri="{BB962C8B-B14F-4D97-AF65-F5344CB8AC3E}">
        <p14:creationId xmlns:p14="http://schemas.microsoft.com/office/powerpoint/2010/main" val="182012352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BCBB96A-872B-4E99-BD0C-98FBEF2CFDF2}"/>
              </a:ext>
            </a:extLst>
          </p:cNvPr>
          <p:cNvSpPr txBox="1"/>
          <p:nvPr/>
        </p:nvSpPr>
        <p:spPr>
          <a:xfrm>
            <a:off x="327545" y="150125"/>
            <a:ext cx="11536909" cy="2062103"/>
          </a:xfrm>
          <a:prstGeom prst="rect">
            <a:avLst/>
          </a:prstGeom>
          <a:noFill/>
          <a:ln w="38100">
            <a:solidFill>
              <a:schemeClr val="tx1"/>
            </a:solidFill>
          </a:ln>
        </p:spPr>
        <p:txBody>
          <a:bodyPr wrap="square" rtlCol="0">
            <a:spAutoFit/>
          </a:bodyPr>
          <a:lstStyle/>
          <a:p>
            <a:pPr algn="just"/>
            <a:r>
              <a:rPr lang="en-US" sz="3200" b="1" dirty="0">
                <a:solidFill>
                  <a:srgbClr val="FF0000"/>
                </a:solidFill>
                <a:latin typeface="Arial" panose="020B0604020202020204" pitchFamily="34" charset="0"/>
                <a:ea typeface="Calibri" panose="020F0502020204030204" pitchFamily="34" charset="0"/>
                <a:cs typeface="Arial" panose="020B0604020202020204" pitchFamily="34" charset="0"/>
              </a:rPr>
              <a:t>10. </a:t>
            </a:r>
            <a:r>
              <a:rPr lang="en-US" sz="3200" b="1" dirty="0">
                <a:effectLst/>
                <a:latin typeface="Arial" panose="020B0604020202020204" pitchFamily="34" charset="0"/>
                <a:ea typeface="Calibri" panose="020F0502020204030204" pitchFamily="34" charset="0"/>
                <a:cs typeface="Arial" panose="020B0604020202020204" pitchFamily="34" charset="0"/>
              </a:rPr>
              <a:t>Condition(</a:t>
            </a:r>
            <a:r>
              <a:rPr lang="en-US" sz="3200" b="1" dirty="0" err="1">
                <a:effectLst/>
                <a:latin typeface="Arial" panose="020B0604020202020204" pitchFamily="34" charset="0"/>
                <a:ea typeface="Calibri" panose="020F0502020204030204" pitchFamily="34" charset="0"/>
                <a:cs typeface="Arial" panose="020B0604020202020204" pitchFamily="34" charset="0"/>
              </a:rPr>
              <a:t>শর্ত</a:t>
            </a:r>
            <a:r>
              <a:rPr lang="en-US" sz="3200" b="1" dirty="0">
                <a:effectLst/>
                <a:latin typeface="Arial" panose="020B0604020202020204" pitchFamily="34" charset="0"/>
                <a:ea typeface="Calibri" panose="020F0502020204030204" pitchFamily="34" charset="0"/>
                <a:cs typeface="Arial" panose="020B0604020202020204" pitchFamily="34" charset="0"/>
              </a:rPr>
              <a:t>):</a:t>
            </a:r>
            <a:r>
              <a:rPr lang="en-US" sz="3200" dirty="0">
                <a:effectLst/>
                <a:latin typeface="Arial" panose="020B0604020202020204" pitchFamily="34" charset="0"/>
                <a:ea typeface="Calibri" panose="020F0502020204030204" pitchFamily="34" charset="0"/>
                <a:cs typeface="Arial" panose="020B0604020202020204" pitchFamily="34" charset="0"/>
              </a:rPr>
              <a:t> Complex Sentence if, though, although, as, because, since, so that, that, until, till, unless, even though, before, after, or, otherwise, provided /provided that/providing that/ in case, as long as, once , had, were, should, when </a:t>
            </a:r>
          </a:p>
        </p:txBody>
      </p:sp>
      <p:sp>
        <p:nvSpPr>
          <p:cNvPr id="3" name="TextBox 2">
            <a:extLst>
              <a:ext uri="{FF2B5EF4-FFF2-40B4-BE49-F238E27FC236}">
                <a16:creationId xmlns:a16="http://schemas.microsoft.com/office/drawing/2014/main" id="{90BFFD6D-C912-4130-902C-95235187B11B}"/>
              </a:ext>
            </a:extLst>
          </p:cNvPr>
          <p:cNvSpPr txBox="1"/>
          <p:nvPr/>
        </p:nvSpPr>
        <p:spPr>
          <a:xfrm>
            <a:off x="327545" y="2371090"/>
            <a:ext cx="11536909" cy="2554545"/>
          </a:xfrm>
          <a:prstGeom prst="rect">
            <a:avLst/>
          </a:prstGeom>
          <a:noFill/>
          <a:ln w="38100">
            <a:solidFill>
              <a:schemeClr val="tx1"/>
            </a:solidFill>
          </a:ln>
        </p:spPr>
        <p:txBody>
          <a:bodyPr wrap="square" rtlCol="0">
            <a:spAutoFit/>
          </a:bodyPr>
          <a:lstStyle/>
          <a:p>
            <a:pPr algn="just"/>
            <a:r>
              <a:rPr lang="en-US" sz="32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Example: </a:t>
            </a:r>
            <a:r>
              <a:rPr lang="en-US" sz="3200" dirty="0">
                <a:effectLst/>
                <a:latin typeface="Arial" panose="020B0604020202020204" pitchFamily="34" charset="0"/>
                <a:ea typeface="Calibri" panose="020F0502020204030204" pitchFamily="34" charset="0"/>
                <a:cs typeface="Arial" panose="020B0604020202020204" pitchFamily="34" charset="0"/>
              </a:rPr>
              <a:t>Truthfulness is the greatest of all virtues which makes a man really great. </a:t>
            </a:r>
            <a:r>
              <a:rPr lang="en-US" sz="32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Unless</a:t>
            </a:r>
            <a:r>
              <a:rPr lang="en-US" sz="3200" dirty="0">
                <a:effectLst/>
                <a:latin typeface="Arial" panose="020B0604020202020204" pitchFamily="34" charset="0"/>
                <a:ea typeface="Calibri" panose="020F0502020204030204" pitchFamily="34" charset="0"/>
                <a:cs typeface="Arial" panose="020B0604020202020204" pitchFamily="34" charset="0"/>
              </a:rPr>
              <a:t> we cultivate the habit of speaking the truth, we cannot command the confidence of others. </a:t>
            </a:r>
            <a:r>
              <a:rPr lang="en-US" sz="32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Though</a:t>
            </a:r>
            <a:r>
              <a:rPr lang="en-US" sz="32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3200" dirty="0">
                <a:effectLst/>
                <a:latin typeface="Arial" panose="020B0604020202020204" pitchFamily="34" charset="0"/>
                <a:ea typeface="Calibri" panose="020F0502020204030204" pitchFamily="34" charset="0"/>
                <a:cs typeface="Arial" panose="020B0604020202020204" pitchFamily="34" charset="0"/>
              </a:rPr>
              <a:t>a liar succeeds in life for the time being, he/she can never bring good result.</a:t>
            </a:r>
          </a:p>
        </p:txBody>
      </p:sp>
    </p:spTree>
    <p:extLst>
      <p:ext uri="{BB962C8B-B14F-4D97-AF65-F5344CB8AC3E}">
        <p14:creationId xmlns:p14="http://schemas.microsoft.com/office/powerpoint/2010/main" val="130286467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EDFB234-79BE-4902-8B15-91762E523EF3}"/>
              </a:ext>
            </a:extLst>
          </p:cNvPr>
          <p:cNvSpPr txBox="1"/>
          <p:nvPr/>
        </p:nvSpPr>
        <p:spPr>
          <a:xfrm>
            <a:off x="191068" y="109182"/>
            <a:ext cx="11832609" cy="3539430"/>
          </a:xfrm>
          <a:prstGeom prst="rect">
            <a:avLst/>
          </a:prstGeom>
          <a:noFill/>
          <a:ln w="38100">
            <a:solidFill>
              <a:schemeClr val="tx1"/>
            </a:solidFill>
          </a:ln>
        </p:spPr>
        <p:txBody>
          <a:bodyPr wrap="square" rtlCol="0">
            <a:spAutoFit/>
          </a:bodyPr>
          <a:lstStyle/>
          <a:p>
            <a:pPr algn="just"/>
            <a:r>
              <a:rPr lang="en-US" sz="3200" b="1" u="sng" dirty="0">
                <a:solidFill>
                  <a:srgbClr val="FF0000"/>
                </a:solidFill>
                <a:latin typeface="Arial" panose="020B0604020202020204" pitchFamily="34" charset="0"/>
                <a:ea typeface="Calibri" panose="020F0502020204030204" pitchFamily="34" charset="0"/>
                <a:cs typeface="Arial" panose="020B0604020202020204" pitchFamily="34" charset="0"/>
              </a:rPr>
              <a:t>11</a:t>
            </a:r>
            <a:r>
              <a:rPr lang="en-US" sz="3200" b="1" u="sng" dirty="0">
                <a:effectLst/>
                <a:latin typeface="Arial" panose="020B0604020202020204" pitchFamily="34" charset="0"/>
                <a:ea typeface="Calibri" panose="020F0502020204030204" pitchFamily="34" charset="0"/>
                <a:cs typeface="Arial" panose="020B0604020202020204" pitchFamily="34" charset="0"/>
              </a:rPr>
              <a:t>Time and Place:</a:t>
            </a:r>
            <a:r>
              <a:rPr lang="en-US" sz="3200" b="1" dirty="0">
                <a:effectLst/>
                <a:latin typeface="Arial" panose="020B0604020202020204" pitchFamily="34" charset="0"/>
                <a:ea typeface="Calibri" panose="020F0502020204030204" pitchFamily="34" charset="0"/>
                <a:cs typeface="Arial" panose="020B0604020202020204" pitchFamily="34" charset="0"/>
              </a:rPr>
              <a:t> </a:t>
            </a:r>
            <a:r>
              <a:rPr lang="en-US" sz="3200" dirty="0">
                <a:effectLst/>
                <a:latin typeface="Arial" panose="020B0604020202020204" pitchFamily="34" charset="0"/>
                <a:ea typeface="Calibri" panose="020F0502020204030204" pitchFamily="34" charset="0"/>
                <a:cs typeface="Arial" panose="020B0604020202020204" pitchFamily="34" charset="0"/>
              </a:rPr>
              <a:t>at that time, at the same time, meanwhile, so long, after a while, while</a:t>
            </a:r>
            <a:r>
              <a:rPr lang="en-US" sz="3200" dirty="0">
                <a:latin typeface="Arial" panose="020B0604020202020204" pitchFamily="34" charset="0"/>
                <a:ea typeface="Calibri" panose="020F0502020204030204" pitchFamily="34" charset="0"/>
                <a:cs typeface="Arial" panose="020B0604020202020204" pitchFamily="34" charset="0"/>
              </a:rPr>
              <a:t>, </a:t>
            </a:r>
            <a:r>
              <a:rPr lang="en-US" sz="3200" dirty="0">
                <a:effectLst/>
                <a:latin typeface="Arial" panose="020B0604020202020204" pitchFamily="34" charset="0"/>
                <a:ea typeface="Calibri" panose="020F0502020204030204" pitchFamily="34" charset="0"/>
                <a:cs typeface="Arial" panose="020B0604020202020204" pitchFamily="34" charset="0"/>
              </a:rPr>
              <a:t>sometimes, as soon as, after wards, in the meantime, simultaneously, therefore, at first, at last, at present/presently, recently, then, now, elsewhere, at the side, to the left/right, in the background, where, here, there, as ,currently, eventually, whenever, initially, subsequently, soon, until now, later, then</a:t>
            </a:r>
            <a:r>
              <a:rPr lang="en-US" sz="1800" dirty="0">
                <a:effectLst/>
                <a:latin typeface="Calibri" panose="020F0502020204030204" pitchFamily="34" charset="0"/>
                <a:ea typeface="Calibri" panose="020F0502020204030204" pitchFamily="34" charset="0"/>
                <a:cs typeface="Vrinda" panose="020B0502040204020203" pitchFamily="34" charset="0"/>
              </a:rPr>
              <a:t>, </a:t>
            </a:r>
            <a:r>
              <a:rPr lang="en-US" sz="3200" dirty="0">
                <a:effectLst/>
                <a:latin typeface="Arial" panose="020B0604020202020204" pitchFamily="34" charset="0"/>
                <a:ea typeface="Calibri" panose="020F0502020204030204" pitchFamily="34" charset="0"/>
                <a:cs typeface="Arial" panose="020B0604020202020204" pitchFamily="34" charset="0"/>
              </a:rPr>
              <a:t>in the meantime   </a:t>
            </a:r>
          </a:p>
        </p:txBody>
      </p:sp>
      <p:sp>
        <p:nvSpPr>
          <p:cNvPr id="3" name="TextBox 2">
            <a:extLst>
              <a:ext uri="{FF2B5EF4-FFF2-40B4-BE49-F238E27FC236}">
                <a16:creationId xmlns:a16="http://schemas.microsoft.com/office/drawing/2014/main" id="{26271532-0DD8-48E2-B533-A40F0FCE84C6}"/>
              </a:ext>
            </a:extLst>
          </p:cNvPr>
          <p:cNvSpPr txBox="1"/>
          <p:nvPr/>
        </p:nvSpPr>
        <p:spPr>
          <a:xfrm>
            <a:off x="191068" y="3797490"/>
            <a:ext cx="11536909" cy="2062103"/>
          </a:xfrm>
          <a:prstGeom prst="rect">
            <a:avLst/>
          </a:prstGeom>
          <a:noFill/>
          <a:ln w="38100">
            <a:solidFill>
              <a:schemeClr val="tx1"/>
            </a:solidFill>
          </a:ln>
        </p:spPr>
        <p:txBody>
          <a:bodyPr wrap="square" rtlCol="0">
            <a:spAutoFit/>
          </a:bodyPr>
          <a:lstStyle/>
          <a:p>
            <a:pPr algn="just"/>
            <a:r>
              <a:rPr lang="en-US" sz="32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Example: </a:t>
            </a:r>
            <a:r>
              <a:rPr lang="en-US" sz="3200" dirty="0">
                <a:effectLst/>
                <a:latin typeface="Arial" panose="020B0604020202020204" pitchFamily="34" charset="0"/>
                <a:ea typeface="Calibri" panose="020F0502020204030204" pitchFamily="34" charset="0"/>
                <a:cs typeface="Arial" panose="020B0604020202020204" pitchFamily="34" charset="0"/>
              </a:rPr>
              <a:t>For the rapid growth of the people of Bangladesh, we have to increase our food production very rapidly. </a:t>
            </a:r>
            <a:r>
              <a:rPr lang="en-US" sz="32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At the same time/Otherwise</a:t>
            </a:r>
            <a:r>
              <a:rPr lang="en-US" sz="32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3200" dirty="0">
                <a:effectLst/>
                <a:latin typeface="Arial" panose="020B0604020202020204" pitchFamily="34" charset="0"/>
                <a:ea typeface="Calibri" panose="020F0502020204030204" pitchFamily="34" charset="0"/>
                <a:cs typeface="Arial" panose="020B0604020202020204" pitchFamily="34" charset="0"/>
              </a:rPr>
              <a:t>we have to change our traditional food habit. For example, we can take potato instead of rice. </a:t>
            </a:r>
          </a:p>
        </p:txBody>
      </p:sp>
    </p:spTree>
    <p:extLst>
      <p:ext uri="{BB962C8B-B14F-4D97-AF65-F5344CB8AC3E}">
        <p14:creationId xmlns:p14="http://schemas.microsoft.com/office/powerpoint/2010/main" val="325016986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0903468-5882-44A0-B1DA-BDA2F08E9B11}"/>
              </a:ext>
            </a:extLst>
          </p:cNvPr>
          <p:cNvSpPr txBox="1"/>
          <p:nvPr/>
        </p:nvSpPr>
        <p:spPr>
          <a:xfrm>
            <a:off x="191068" y="109182"/>
            <a:ext cx="11832609" cy="1569660"/>
          </a:xfrm>
          <a:prstGeom prst="rect">
            <a:avLst/>
          </a:prstGeom>
          <a:noFill/>
          <a:ln w="38100">
            <a:solidFill>
              <a:schemeClr val="tx1"/>
            </a:solidFill>
          </a:ln>
        </p:spPr>
        <p:txBody>
          <a:bodyPr wrap="square" rtlCol="0">
            <a:spAutoFit/>
          </a:bodyPr>
          <a:lstStyle/>
          <a:p>
            <a:pPr algn="just"/>
            <a:r>
              <a:rPr lang="en-US" sz="3200" b="1" u="sng" dirty="0">
                <a:solidFill>
                  <a:srgbClr val="FF0000"/>
                </a:solidFill>
                <a:effectLst/>
                <a:latin typeface="Arial" panose="020B0604020202020204" pitchFamily="34" charset="0"/>
                <a:ea typeface="Calibri" panose="020F0502020204030204" pitchFamily="34" charset="0"/>
                <a:cs typeface="Arial" panose="020B0604020202020204" pitchFamily="34" charset="0"/>
              </a:rPr>
              <a:t>12. Transition</a:t>
            </a:r>
            <a:r>
              <a:rPr lang="en-US" sz="3200" u="sng" dirty="0">
                <a:solidFill>
                  <a:srgbClr val="FF0000"/>
                </a:solidFill>
                <a:effectLst/>
                <a:latin typeface="Arial" panose="020B0604020202020204" pitchFamily="34" charset="0"/>
                <a:ea typeface="Calibri" panose="020F0502020204030204" pitchFamily="34" charset="0"/>
                <a:cs typeface="Arial" panose="020B0604020202020204" pitchFamily="34" charset="0"/>
              </a:rPr>
              <a:t>(</a:t>
            </a:r>
            <a:r>
              <a:rPr lang="en-US" sz="3200" u="sng"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বিব</a:t>
            </a:r>
            <a:r>
              <a:rPr lang="en-US" sz="3200" u="sng" dirty="0" err="1">
                <a:solidFill>
                  <a:srgbClr val="FF0000"/>
                </a:solidFill>
                <a:latin typeface="Arial" panose="020B0604020202020204" pitchFamily="34" charset="0"/>
                <a:ea typeface="Calibri" panose="020F0502020204030204" pitchFamily="34" charset="0"/>
                <a:cs typeface="Arial" panose="020B0604020202020204" pitchFamily="34" charset="0"/>
              </a:rPr>
              <a:t>র্তন</a:t>
            </a:r>
            <a:r>
              <a:rPr lang="en-US" sz="3200" u="sng" dirty="0">
                <a:solidFill>
                  <a:srgbClr val="FF0000"/>
                </a:solidFill>
                <a:latin typeface="Arial" panose="020B0604020202020204" pitchFamily="34" charset="0"/>
                <a:ea typeface="Calibri" panose="020F0502020204030204" pitchFamily="34" charset="0"/>
                <a:cs typeface="Arial" panose="020B0604020202020204" pitchFamily="34" charset="0"/>
              </a:rPr>
              <a:t>)</a:t>
            </a:r>
            <a:r>
              <a:rPr lang="en-US" sz="3200" dirty="0">
                <a:solidFill>
                  <a:srgbClr val="FF0000"/>
                </a:solidFill>
                <a:latin typeface="Arial" panose="020B0604020202020204" pitchFamily="34" charset="0"/>
                <a:ea typeface="Calibri" panose="020F0502020204030204" pitchFamily="34" charset="0"/>
                <a:cs typeface="Arial" panose="020B0604020202020204" pitchFamily="34" charset="0"/>
              </a:rPr>
              <a:t>:</a:t>
            </a:r>
            <a:r>
              <a:rPr lang="en-US" sz="3200" dirty="0">
                <a:latin typeface="Arial" panose="020B0604020202020204" pitchFamily="34" charset="0"/>
                <a:ea typeface="Calibri" panose="020F0502020204030204" pitchFamily="34" charset="0"/>
                <a:cs typeface="Arial" panose="020B0604020202020204" pitchFamily="34" charset="0"/>
              </a:rPr>
              <a:t> </a:t>
            </a:r>
            <a:r>
              <a:rPr lang="en-US" sz="3200" dirty="0">
                <a:effectLst/>
                <a:latin typeface="Arial" panose="020B0604020202020204" pitchFamily="34" charset="0"/>
                <a:ea typeface="Calibri" panose="020F0502020204030204" pitchFamily="34" charset="0"/>
                <a:cs typeface="Arial" panose="020B0604020202020204" pitchFamily="34" charset="0"/>
              </a:rPr>
              <a:t>Now, as for/as to, with respect to/with regard to, regarding, as regards, as for as, in this regard, incidentally.</a:t>
            </a:r>
          </a:p>
        </p:txBody>
      </p:sp>
      <p:sp>
        <p:nvSpPr>
          <p:cNvPr id="3" name="TextBox 2">
            <a:extLst>
              <a:ext uri="{FF2B5EF4-FFF2-40B4-BE49-F238E27FC236}">
                <a16:creationId xmlns:a16="http://schemas.microsoft.com/office/drawing/2014/main" id="{32F08A9C-AE19-4D6F-B204-F6B690737BC9}"/>
              </a:ext>
            </a:extLst>
          </p:cNvPr>
          <p:cNvSpPr txBox="1"/>
          <p:nvPr/>
        </p:nvSpPr>
        <p:spPr>
          <a:xfrm>
            <a:off x="191068" y="1873155"/>
            <a:ext cx="11536909" cy="2554545"/>
          </a:xfrm>
          <a:prstGeom prst="rect">
            <a:avLst/>
          </a:prstGeom>
          <a:noFill/>
          <a:ln w="38100">
            <a:solidFill>
              <a:schemeClr val="tx1"/>
            </a:solidFill>
          </a:ln>
        </p:spPr>
        <p:txBody>
          <a:bodyPr wrap="square" rtlCol="0">
            <a:spAutoFit/>
          </a:bodyPr>
          <a:lstStyle/>
          <a:p>
            <a:pPr algn="just"/>
            <a:r>
              <a:rPr lang="en-US" sz="32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Example: </a:t>
            </a:r>
            <a:r>
              <a:rPr lang="en-US" sz="3200" dirty="0">
                <a:effectLst/>
                <a:latin typeface="Arial" panose="020B0604020202020204" pitchFamily="34" charset="0"/>
                <a:ea typeface="Calibri" panose="020F0502020204030204" pitchFamily="34" charset="0"/>
                <a:cs typeface="Arial" panose="020B0604020202020204" pitchFamily="34" charset="0"/>
              </a:rPr>
              <a:t>Mankind felt the impact of nuclear energy for the first time in 1945 when two atom bombs wiped out Hiroshima and Nagasaki in just ten minutes. </a:t>
            </a:r>
            <a:r>
              <a:rPr lang="en-US" sz="32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Now</a:t>
            </a:r>
            <a:r>
              <a:rPr lang="en-US" sz="3200" dirty="0">
                <a:solidFill>
                  <a:srgbClr val="FF0000"/>
                </a:solidFill>
                <a:effectLst/>
                <a:latin typeface="Arial" panose="020B0604020202020204" pitchFamily="34" charset="0"/>
                <a:ea typeface="Calibri" panose="020F0502020204030204" pitchFamily="34" charset="0"/>
                <a:cs typeface="Arial" panose="020B0604020202020204" pitchFamily="34" charset="0"/>
              </a:rPr>
              <a:t>,</a:t>
            </a:r>
            <a:r>
              <a:rPr lang="en-US" sz="3200" dirty="0">
                <a:effectLst/>
                <a:latin typeface="Arial" panose="020B0604020202020204" pitchFamily="34" charset="0"/>
                <a:ea typeface="Calibri" panose="020F0502020204030204" pitchFamily="34" charset="0"/>
                <a:cs typeface="Arial" panose="020B0604020202020204" pitchFamily="34" charset="0"/>
              </a:rPr>
              <a:t> nuclear weapons are more powerful than earlier ones have been developed by the scientists.</a:t>
            </a:r>
          </a:p>
        </p:txBody>
      </p:sp>
    </p:spTree>
    <p:extLst>
      <p:ext uri="{BB962C8B-B14F-4D97-AF65-F5344CB8AC3E}">
        <p14:creationId xmlns:p14="http://schemas.microsoft.com/office/powerpoint/2010/main" val="106269319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9086FB1-1CF5-476E-9343-1A60B3CBE469}"/>
              </a:ext>
            </a:extLst>
          </p:cNvPr>
          <p:cNvSpPr txBox="1"/>
          <p:nvPr/>
        </p:nvSpPr>
        <p:spPr>
          <a:xfrm>
            <a:off x="247934" y="1071686"/>
            <a:ext cx="11696131" cy="1569660"/>
          </a:xfrm>
          <a:prstGeom prst="rect">
            <a:avLst/>
          </a:prstGeom>
          <a:noFill/>
          <a:ln w="38100">
            <a:solidFill>
              <a:schemeClr val="tx1"/>
            </a:solidFill>
          </a:ln>
        </p:spPr>
        <p:txBody>
          <a:bodyPr wrap="square">
            <a:spAutoFit/>
          </a:bodyPr>
          <a:lstStyle/>
          <a:p>
            <a:r>
              <a:rPr lang="en-US" sz="3200" b="1" u="sng" dirty="0">
                <a:solidFill>
                  <a:srgbClr val="FF0000"/>
                </a:solidFill>
                <a:effectLst/>
                <a:latin typeface="Arial" panose="020B0604020202020204" pitchFamily="34" charset="0"/>
                <a:ea typeface="Calibri" panose="020F0502020204030204" pitchFamily="34" charset="0"/>
                <a:cs typeface="Arial" panose="020B0604020202020204" pitchFamily="34" charset="0"/>
              </a:rPr>
              <a:t>13. WH- Words as Relative Pronoun</a:t>
            </a:r>
            <a:r>
              <a:rPr lang="en-US" sz="32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a:t>
            </a:r>
            <a:r>
              <a:rPr lang="en-US" sz="32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3200" dirty="0">
                <a:effectLst/>
                <a:latin typeface="Arial" panose="020B0604020202020204" pitchFamily="34" charset="0"/>
                <a:ea typeface="Calibri" panose="020F0502020204030204" pitchFamily="34" charset="0"/>
                <a:cs typeface="Arial" panose="020B0604020202020204" pitchFamily="34" charset="0"/>
              </a:rPr>
              <a:t>who, which, what, whom, whose, when, where , why ,how, whoever, whatever, whichever </a:t>
            </a:r>
            <a:endParaRPr lang="en-US" sz="320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7CB144DA-4E2E-4A5A-9366-31EA3AAD9AB2}"/>
              </a:ext>
            </a:extLst>
          </p:cNvPr>
          <p:cNvSpPr txBox="1"/>
          <p:nvPr/>
        </p:nvSpPr>
        <p:spPr>
          <a:xfrm>
            <a:off x="247934" y="2947501"/>
            <a:ext cx="11696131" cy="584775"/>
          </a:xfrm>
          <a:prstGeom prst="rect">
            <a:avLst/>
          </a:prstGeom>
          <a:noFill/>
          <a:ln w="38100">
            <a:solidFill>
              <a:schemeClr val="tx1"/>
            </a:solidFill>
          </a:ln>
        </p:spPr>
        <p:txBody>
          <a:bodyPr wrap="square">
            <a:spAutoFit/>
          </a:bodyPr>
          <a:lstStyle/>
          <a:p>
            <a:r>
              <a:rPr lang="en-US" sz="3200" dirty="0">
                <a:solidFill>
                  <a:srgbClr val="FF0000"/>
                </a:solidFill>
                <a:effectLst/>
                <a:latin typeface="Arial" panose="020B0604020202020204" pitchFamily="34" charset="0"/>
                <a:ea typeface="Calibri" panose="020F0502020204030204" pitchFamily="34" charset="0"/>
                <a:cs typeface="Arial" panose="020B0604020202020204" pitchFamily="34" charset="0"/>
              </a:rPr>
              <a:t>Exam:</a:t>
            </a:r>
            <a:r>
              <a:rPr lang="en-US" sz="3200" dirty="0">
                <a:effectLst/>
                <a:latin typeface="Arial" panose="020B0604020202020204" pitchFamily="34" charset="0"/>
                <a:ea typeface="Calibri" panose="020F0502020204030204" pitchFamily="34" charset="0"/>
                <a:cs typeface="Arial" panose="020B0604020202020204" pitchFamily="34" charset="0"/>
              </a:rPr>
              <a:t> Globalization is a term </a:t>
            </a:r>
            <a:r>
              <a:rPr lang="en-US" sz="32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which</a:t>
            </a:r>
            <a:r>
              <a:rPr lang="en-US" sz="3200" dirty="0">
                <a:effectLst/>
                <a:latin typeface="Arial" panose="020B0604020202020204" pitchFamily="34" charset="0"/>
                <a:ea typeface="Calibri" panose="020F0502020204030204" pitchFamily="34" charset="0"/>
                <a:cs typeface="Arial" panose="020B0604020202020204" pitchFamily="34" charset="0"/>
              </a:rPr>
              <a:t> is commonly used by man.</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3239915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67EE43E-544F-4866-9AB1-9381383B79A1}"/>
              </a:ext>
            </a:extLst>
          </p:cNvPr>
          <p:cNvSpPr txBox="1"/>
          <p:nvPr/>
        </p:nvSpPr>
        <p:spPr>
          <a:xfrm>
            <a:off x="247934" y="512128"/>
            <a:ext cx="11696131" cy="1569660"/>
          </a:xfrm>
          <a:prstGeom prst="rect">
            <a:avLst/>
          </a:prstGeom>
          <a:noFill/>
          <a:ln w="38100">
            <a:solidFill>
              <a:schemeClr val="tx1"/>
            </a:solidFill>
          </a:ln>
        </p:spPr>
        <p:txBody>
          <a:bodyPr wrap="square">
            <a:spAutoFit/>
          </a:bodyPr>
          <a:lstStyle/>
          <a:p>
            <a:r>
              <a:rPr lang="en-US" sz="3200" b="1" u="sng" dirty="0">
                <a:solidFill>
                  <a:srgbClr val="FF0000"/>
                </a:solidFill>
                <a:effectLst/>
                <a:latin typeface="Arial" panose="020B0604020202020204" pitchFamily="34" charset="0"/>
                <a:ea typeface="Calibri" panose="020F0502020204030204" pitchFamily="34" charset="0"/>
                <a:cs typeface="Arial" panose="020B0604020202020204" pitchFamily="34" charset="0"/>
              </a:rPr>
              <a:t>14. Reformulation (</a:t>
            </a:r>
            <a:r>
              <a:rPr lang="en-US" sz="3200" b="1" u="sng"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ভিন্নভাবে</a:t>
            </a:r>
            <a:r>
              <a:rPr lang="en-US" sz="3200" b="1" u="sng"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3200" b="1" u="sng"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প্রকাশক</a:t>
            </a:r>
            <a:r>
              <a:rPr lang="en-US" sz="3200" b="1" u="sng" dirty="0" err="1">
                <a:solidFill>
                  <a:srgbClr val="FF0000"/>
                </a:solidFill>
                <a:latin typeface="Arial" panose="020B0604020202020204" pitchFamily="34" charset="0"/>
                <a:ea typeface="Calibri" panose="020F0502020204030204" pitchFamily="34" charset="0"/>
                <a:cs typeface="Arial" panose="020B0604020202020204" pitchFamily="34" charset="0"/>
              </a:rPr>
              <a:t>রন</a:t>
            </a:r>
            <a:r>
              <a:rPr lang="en-US" sz="3200" b="1" u="sng" dirty="0">
                <a:solidFill>
                  <a:srgbClr val="FF0000"/>
                </a:solidFill>
                <a:effectLst/>
                <a:latin typeface="Arial" panose="020B0604020202020204" pitchFamily="34" charset="0"/>
                <a:ea typeface="Calibri" panose="020F0502020204030204" pitchFamily="34" charset="0"/>
                <a:cs typeface="Arial" panose="020B0604020202020204" pitchFamily="34" charset="0"/>
              </a:rPr>
              <a:t>)</a:t>
            </a:r>
            <a:r>
              <a:rPr lang="en-US" sz="32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3200" dirty="0">
                <a:effectLst/>
                <a:latin typeface="Arial" panose="020B0604020202020204" pitchFamily="34" charset="0"/>
                <a:ea typeface="Calibri" panose="020F0502020204030204" pitchFamily="34" charset="0"/>
                <a:cs typeface="Arial" panose="020B0604020202020204" pitchFamily="34" charset="0"/>
              </a:rPr>
              <a:t>in other words, to put it (more) simply, That is to say, that is, rather, to put it in a different way, put different, better </a:t>
            </a:r>
            <a:endParaRPr lang="en-US" sz="3200" dirty="0">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E68DAB0A-7834-4793-A755-51FCF1D5CF58}"/>
              </a:ext>
            </a:extLst>
          </p:cNvPr>
          <p:cNvSpPr txBox="1"/>
          <p:nvPr/>
        </p:nvSpPr>
        <p:spPr>
          <a:xfrm>
            <a:off x="247934" y="2397948"/>
            <a:ext cx="11696131" cy="2062103"/>
          </a:xfrm>
          <a:prstGeom prst="rect">
            <a:avLst/>
          </a:prstGeom>
          <a:noFill/>
          <a:ln w="38100">
            <a:solidFill>
              <a:schemeClr val="tx1"/>
            </a:solidFill>
          </a:ln>
        </p:spPr>
        <p:txBody>
          <a:bodyPr wrap="square">
            <a:spAutoFit/>
          </a:bodyPr>
          <a:lstStyle/>
          <a:p>
            <a:r>
              <a:rPr lang="en-US" sz="3200" dirty="0">
                <a:solidFill>
                  <a:srgbClr val="FF0000"/>
                </a:solidFill>
                <a:effectLst/>
                <a:latin typeface="Arial" panose="020B0604020202020204" pitchFamily="34" charset="0"/>
                <a:ea typeface="Calibri" panose="020F0502020204030204" pitchFamily="34" charset="0"/>
                <a:cs typeface="Arial" panose="020B0604020202020204" pitchFamily="34" charset="0"/>
              </a:rPr>
              <a:t>Exam:</a:t>
            </a:r>
            <a:r>
              <a:rPr lang="en-US" sz="3200" dirty="0">
                <a:effectLst/>
                <a:latin typeface="Arial" panose="020B0604020202020204" pitchFamily="34" charset="0"/>
                <a:ea typeface="Calibri" panose="020F0502020204030204" pitchFamily="34" charset="0"/>
                <a:cs typeface="Arial" panose="020B0604020202020204" pitchFamily="34" charset="0"/>
              </a:rPr>
              <a:t> In the primitive age communication took place between humans through signs and gestures. </a:t>
            </a:r>
            <a:r>
              <a:rPr lang="en-US" sz="3200" b="1" dirty="0">
                <a:effectLst/>
                <a:latin typeface="Arial" panose="020B0604020202020204" pitchFamily="34" charset="0"/>
                <a:ea typeface="Calibri" panose="020F0502020204030204" pitchFamily="34" charset="0"/>
                <a:cs typeface="Arial" panose="020B0604020202020204" pitchFamily="34" charset="0"/>
              </a:rPr>
              <a:t>That is to say/That is/ In other hand</a:t>
            </a:r>
            <a:r>
              <a:rPr lang="en-US" sz="3200" dirty="0">
                <a:effectLst/>
                <a:latin typeface="Arial" panose="020B0604020202020204" pitchFamily="34" charset="0"/>
                <a:ea typeface="Calibri" panose="020F0502020204030204" pitchFamily="34" charset="0"/>
                <a:cs typeface="Arial" panose="020B0604020202020204" pitchFamily="34" charset="0"/>
              </a:rPr>
              <a:t>, they did not know how to use their vocal chords then.</a:t>
            </a:r>
          </a:p>
        </p:txBody>
      </p:sp>
    </p:spTree>
    <p:extLst>
      <p:ext uri="{BB962C8B-B14F-4D97-AF65-F5344CB8AC3E}">
        <p14:creationId xmlns:p14="http://schemas.microsoft.com/office/powerpoint/2010/main" val="295319409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CF4A268-2B24-44B6-82DB-94EA92001D2A}"/>
              </a:ext>
            </a:extLst>
          </p:cNvPr>
          <p:cNvSpPr txBox="1"/>
          <p:nvPr/>
        </p:nvSpPr>
        <p:spPr>
          <a:xfrm>
            <a:off x="1127076" y="639279"/>
            <a:ext cx="9937844" cy="580865"/>
          </a:xfrm>
          <a:prstGeom prst="rect">
            <a:avLst/>
          </a:prstGeom>
          <a:solidFill>
            <a:srgbClr val="FFFF00"/>
          </a:solidFill>
          <a:ln w="38100">
            <a:solidFill>
              <a:schemeClr val="tx1"/>
            </a:solidFill>
          </a:ln>
        </p:spPr>
        <p:txBody>
          <a:bodyPr wrap="square">
            <a:spAutoFit/>
          </a:bodyPr>
          <a:lstStyle/>
          <a:p>
            <a:pPr marL="0" marR="0" algn="just">
              <a:lnSpc>
                <a:spcPct val="107000"/>
              </a:lnSpc>
              <a:spcBef>
                <a:spcPts val="0"/>
              </a:spcBef>
              <a:spcAft>
                <a:spcPts val="0"/>
              </a:spcAft>
            </a:pPr>
            <a:r>
              <a:rPr lang="en-US" sz="3200" dirty="0">
                <a:solidFill>
                  <a:srgbClr val="FF0000"/>
                </a:solidFill>
                <a:effectLst/>
                <a:latin typeface="Arial" panose="020B0604020202020204" pitchFamily="34" charset="0"/>
                <a:ea typeface="Calibri" panose="020F0502020204030204" pitchFamily="34" charset="0"/>
                <a:cs typeface="Arial" panose="020B0604020202020204" pitchFamily="34" charset="0"/>
              </a:rPr>
              <a:t>Connectors </a:t>
            </a:r>
            <a:r>
              <a:rPr lang="en-US" sz="32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হিসেবে</a:t>
            </a:r>
            <a:r>
              <a:rPr lang="en-US" sz="32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32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ব্যব</a:t>
            </a:r>
            <a:r>
              <a:rPr lang="en-US" sz="3200" dirty="0" err="1">
                <a:solidFill>
                  <a:srgbClr val="FF0000"/>
                </a:solidFill>
                <a:latin typeface="Arial" panose="020B0604020202020204" pitchFamily="34" charset="0"/>
                <a:ea typeface="Calibri" panose="020F0502020204030204" pitchFamily="34" charset="0"/>
                <a:cs typeface="Arial" panose="020B0604020202020204" pitchFamily="34" charset="0"/>
              </a:rPr>
              <a:t>হৃত</a:t>
            </a:r>
            <a:r>
              <a:rPr lang="en-US" sz="3200" dirty="0">
                <a:solidFill>
                  <a:srgbClr val="FF0000"/>
                </a:solidFill>
                <a:latin typeface="Arial" panose="020B0604020202020204" pitchFamily="34" charset="0"/>
                <a:ea typeface="Calibri" panose="020F0502020204030204" pitchFamily="34" charset="0"/>
                <a:cs typeface="Arial" panose="020B0604020202020204" pitchFamily="34" charset="0"/>
              </a:rPr>
              <a:t> Common </a:t>
            </a:r>
            <a:r>
              <a:rPr lang="en-US" sz="3200" dirty="0" err="1">
                <a:solidFill>
                  <a:srgbClr val="FF0000"/>
                </a:solidFill>
                <a:latin typeface="Arial" panose="020B0604020202020204" pitchFamily="34" charset="0"/>
                <a:ea typeface="Calibri" panose="020F0502020204030204" pitchFamily="34" charset="0"/>
                <a:cs typeface="Arial" panose="020B0604020202020204" pitchFamily="34" charset="0"/>
              </a:rPr>
              <a:t>কিছু</a:t>
            </a:r>
            <a:r>
              <a:rPr lang="en-US" sz="3200" dirty="0">
                <a:solidFill>
                  <a:srgbClr val="FF0000"/>
                </a:solidFill>
                <a:latin typeface="Arial" panose="020B0604020202020204" pitchFamily="34" charset="0"/>
                <a:ea typeface="Calibri" panose="020F0502020204030204" pitchFamily="34" charset="0"/>
                <a:cs typeface="Arial" panose="020B0604020202020204" pitchFamily="34" charset="0"/>
              </a:rPr>
              <a:t> Connectors</a:t>
            </a:r>
            <a:endParaRPr lang="en-US" sz="32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3" name="TextBox 2">
            <a:extLst>
              <a:ext uri="{FF2B5EF4-FFF2-40B4-BE49-F238E27FC236}">
                <a16:creationId xmlns:a16="http://schemas.microsoft.com/office/drawing/2014/main" id="{4F2DC8A9-364C-4F67-AADE-443DFB70B46D}"/>
              </a:ext>
            </a:extLst>
          </p:cNvPr>
          <p:cNvSpPr txBox="1"/>
          <p:nvPr/>
        </p:nvSpPr>
        <p:spPr>
          <a:xfrm>
            <a:off x="5574539" y="1378003"/>
            <a:ext cx="1042918" cy="615553"/>
          </a:xfrm>
          <a:prstGeom prst="rect">
            <a:avLst/>
          </a:prstGeom>
          <a:noFill/>
          <a:ln w="38100">
            <a:solidFill>
              <a:schemeClr val="tx1"/>
            </a:solidFill>
          </a:ln>
        </p:spPr>
        <p:txBody>
          <a:bodyPr wrap="square">
            <a:spAutoFit/>
          </a:bodyPr>
          <a:lstStyle/>
          <a:p>
            <a:r>
              <a:rPr lang="en-US" sz="3400" b="1" dirty="0">
                <a:effectLst/>
                <a:latin typeface="Arial" panose="020B0604020202020204" pitchFamily="34" charset="0"/>
                <a:ea typeface="Calibri" panose="020F0502020204030204" pitchFamily="34" charset="0"/>
                <a:cs typeface="Arial" panose="020B0604020202020204" pitchFamily="34" charset="0"/>
              </a:rPr>
              <a:t>And</a:t>
            </a:r>
            <a:endParaRPr lang="en-US" sz="3400" dirty="0">
              <a:effectLst/>
              <a:latin typeface="Arial" panose="020B0604020202020204" pitchFamily="34" charset="0"/>
              <a:ea typeface="Calibri" panose="020F0502020204030204" pitchFamily="34" charset="0"/>
              <a:cs typeface="Arial" panose="020B0604020202020204" pitchFamily="34" charset="0"/>
            </a:endParaRPr>
          </a:p>
        </p:txBody>
      </p:sp>
      <p:sp>
        <p:nvSpPr>
          <p:cNvPr id="4" name="TextBox 3">
            <a:extLst>
              <a:ext uri="{FF2B5EF4-FFF2-40B4-BE49-F238E27FC236}">
                <a16:creationId xmlns:a16="http://schemas.microsoft.com/office/drawing/2014/main" id="{0838C48A-33E7-494E-A818-AF95C1B32A3E}"/>
              </a:ext>
            </a:extLst>
          </p:cNvPr>
          <p:cNvSpPr txBox="1"/>
          <p:nvPr/>
        </p:nvSpPr>
        <p:spPr>
          <a:xfrm>
            <a:off x="500416" y="2309273"/>
            <a:ext cx="11191165" cy="1138773"/>
          </a:xfrm>
          <a:prstGeom prst="rect">
            <a:avLst/>
          </a:prstGeom>
          <a:noFill/>
          <a:ln w="38100">
            <a:solidFill>
              <a:schemeClr val="tx1"/>
            </a:solidFill>
          </a:ln>
        </p:spPr>
        <p:txBody>
          <a:bodyPr wrap="square">
            <a:spAutoFit/>
          </a:bodyPr>
          <a:lstStyle/>
          <a:p>
            <a:r>
              <a:rPr lang="en-US" sz="3400" b="1" dirty="0">
                <a:solidFill>
                  <a:srgbClr val="FF0000"/>
                </a:solidFill>
                <a:latin typeface="Arial" panose="020B0604020202020204" pitchFamily="34" charset="0"/>
                <a:ea typeface="Calibri" panose="020F0502020204030204" pitchFamily="34" charset="0"/>
                <a:cs typeface="Arial" panose="020B0604020202020204" pitchFamily="34" charset="0"/>
              </a:rPr>
              <a:t>Example: </a:t>
            </a:r>
            <a:r>
              <a:rPr lang="en-US" sz="3400" dirty="0">
                <a:effectLst/>
                <a:latin typeface="Arial" panose="020B0604020202020204" pitchFamily="34" charset="0"/>
                <a:ea typeface="Calibri" panose="020F0502020204030204" pitchFamily="34" charset="0"/>
                <a:cs typeface="Arial" panose="020B0604020202020204" pitchFamily="34" charset="0"/>
              </a:rPr>
              <a:t>A man’s success </a:t>
            </a:r>
            <a:r>
              <a:rPr lang="en-US" sz="3400" dirty="0">
                <a:solidFill>
                  <a:srgbClr val="FF0000"/>
                </a:solidFill>
                <a:effectLst/>
                <a:latin typeface="Arial" panose="020B0604020202020204" pitchFamily="34" charset="0"/>
                <a:ea typeface="Calibri" panose="020F0502020204030204" pitchFamily="34" charset="0"/>
                <a:cs typeface="Arial" panose="020B0604020202020204" pitchFamily="34" charset="0"/>
              </a:rPr>
              <a:t>and</a:t>
            </a:r>
            <a:r>
              <a:rPr lang="en-US" sz="3400" dirty="0">
                <a:effectLst/>
                <a:latin typeface="Arial" panose="020B0604020202020204" pitchFamily="34" charset="0"/>
                <a:ea typeface="Calibri" panose="020F0502020204030204" pitchFamily="34" charset="0"/>
                <a:cs typeface="Arial" panose="020B0604020202020204" pitchFamily="34" charset="0"/>
              </a:rPr>
              <a:t> solvency totally depend on student life. </a:t>
            </a:r>
            <a:endParaRPr lang="en-US" sz="34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511084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down)">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515D388E-8E68-4BBE-AC72-CBA63005EC18}"/>
              </a:ext>
            </a:extLst>
          </p:cNvPr>
          <p:cNvSpPr/>
          <p:nvPr/>
        </p:nvSpPr>
        <p:spPr>
          <a:xfrm>
            <a:off x="459474" y="95534"/>
            <a:ext cx="11273051" cy="846161"/>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Arial" panose="020B0604020202020204" pitchFamily="34" charset="0"/>
                <a:cs typeface="Arial" panose="020B0604020202020204" pitchFamily="34" charset="0"/>
              </a:rPr>
              <a:t>Sentence Connectors/ Linkers</a:t>
            </a:r>
          </a:p>
        </p:txBody>
      </p:sp>
      <p:sp>
        <p:nvSpPr>
          <p:cNvPr id="3" name="TextBox 2">
            <a:extLst>
              <a:ext uri="{FF2B5EF4-FFF2-40B4-BE49-F238E27FC236}">
                <a16:creationId xmlns:a16="http://schemas.microsoft.com/office/drawing/2014/main" id="{CAC4BA77-C286-43A9-AA80-3F34287BE310}"/>
              </a:ext>
            </a:extLst>
          </p:cNvPr>
          <p:cNvSpPr txBox="1"/>
          <p:nvPr/>
        </p:nvSpPr>
        <p:spPr>
          <a:xfrm>
            <a:off x="459475" y="1282890"/>
            <a:ext cx="11273050" cy="2308324"/>
          </a:xfrm>
          <a:prstGeom prst="rect">
            <a:avLst/>
          </a:prstGeom>
          <a:noFill/>
          <a:ln w="38100">
            <a:solidFill>
              <a:schemeClr val="tx1"/>
            </a:solidFill>
          </a:ln>
        </p:spPr>
        <p:txBody>
          <a:bodyPr wrap="square" rtlCol="0">
            <a:spAutoFit/>
          </a:bodyPr>
          <a:lstStyle/>
          <a:p>
            <a:pPr algn="just"/>
            <a:r>
              <a:rPr lang="en-US" sz="4800" dirty="0">
                <a:latin typeface="Arial" panose="020B0604020202020204" pitchFamily="34" charset="0"/>
                <a:cs typeface="Arial" panose="020B0604020202020204" pitchFamily="34" charset="0"/>
              </a:rPr>
              <a:t>Mobile phone is the device by </a:t>
            </a:r>
            <a:r>
              <a:rPr lang="en-US" sz="4800" b="1" dirty="0">
                <a:latin typeface="Arial" panose="020B0604020202020204" pitchFamily="34" charset="0"/>
                <a:cs typeface="Arial" panose="020B0604020202020204" pitchFamily="34" charset="0"/>
              </a:rPr>
              <a:t>which</a:t>
            </a:r>
            <a:r>
              <a:rPr lang="en-US" sz="4800" dirty="0">
                <a:latin typeface="Arial" panose="020B0604020202020204" pitchFamily="34" charset="0"/>
                <a:cs typeface="Arial" panose="020B0604020202020204" pitchFamily="34" charset="0"/>
              </a:rPr>
              <a:t> we can communicate with others </a:t>
            </a:r>
            <a:r>
              <a:rPr lang="en-US" sz="4800" b="1" dirty="0">
                <a:latin typeface="Arial" panose="020B0604020202020204" pitchFamily="34" charset="0"/>
                <a:cs typeface="Arial" panose="020B0604020202020204" pitchFamily="34" charset="0"/>
              </a:rPr>
              <a:t>who</a:t>
            </a:r>
            <a:r>
              <a:rPr lang="en-US" sz="4800" dirty="0">
                <a:latin typeface="Arial" panose="020B0604020202020204" pitchFamily="34" charset="0"/>
                <a:cs typeface="Arial" panose="020B0604020202020204" pitchFamily="34" charset="0"/>
              </a:rPr>
              <a:t> are living even in the distant places on earth.</a:t>
            </a:r>
          </a:p>
        </p:txBody>
      </p:sp>
      <p:sp>
        <p:nvSpPr>
          <p:cNvPr id="4" name="Arc 3">
            <a:extLst>
              <a:ext uri="{FF2B5EF4-FFF2-40B4-BE49-F238E27FC236}">
                <a16:creationId xmlns:a16="http://schemas.microsoft.com/office/drawing/2014/main" id="{FD564FD2-3878-43C1-8D14-8765BBF8CEAC}"/>
              </a:ext>
            </a:extLst>
          </p:cNvPr>
          <p:cNvSpPr/>
          <p:nvPr/>
        </p:nvSpPr>
        <p:spPr>
          <a:xfrm>
            <a:off x="8884693" y="1282890"/>
            <a:ext cx="2006220" cy="846161"/>
          </a:xfrm>
          <a:prstGeom prst="arc">
            <a:avLst>
              <a:gd name="adj1" fmla="val 16200000"/>
              <a:gd name="adj2" fmla="val 15991015"/>
            </a:avLst>
          </a:prstGeom>
          <a:noFill/>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Arc 9">
            <a:extLst>
              <a:ext uri="{FF2B5EF4-FFF2-40B4-BE49-F238E27FC236}">
                <a16:creationId xmlns:a16="http://schemas.microsoft.com/office/drawing/2014/main" id="{BA28F8B3-38A8-41BA-965E-D6F2A3261640}"/>
              </a:ext>
            </a:extLst>
          </p:cNvPr>
          <p:cNvSpPr/>
          <p:nvPr/>
        </p:nvSpPr>
        <p:spPr>
          <a:xfrm>
            <a:off x="9062113" y="2115406"/>
            <a:ext cx="1555845" cy="723330"/>
          </a:xfrm>
          <a:prstGeom prst="arc">
            <a:avLst>
              <a:gd name="adj1" fmla="val 16200000"/>
              <a:gd name="adj2" fmla="val 15991013"/>
            </a:avLst>
          </a:prstGeom>
          <a:noFill/>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extBox 4">
            <a:extLst>
              <a:ext uri="{FF2B5EF4-FFF2-40B4-BE49-F238E27FC236}">
                <a16:creationId xmlns:a16="http://schemas.microsoft.com/office/drawing/2014/main" id="{0A03375B-E40E-4283-A359-2F68F1C65C94}"/>
              </a:ext>
            </a:extLst>
          </p:cNvPr>
          <p:cNvSpPr txBox="1"/>
          <p:nvPr/>
        </p:nvSpPr>
        <p:spPr>
          <a:xfrm>
            <a:off x="459475" y="3671252"/>
            <a:ext cx="11291248" cy="707886"/>
          </a:xfrm>
          <a:prstGeom prst="rect">
            <a:avLst/>
          </a:prstGeom>
          <a:solidFill>
            <a:schemeClr val="bg1">
              <a:lumMod val="85000"/>
            </a:schemeClr>
          </a:solidFill>
          <a:ln w="28575">
            <a:solidFill>
              <a:schemeClr val="tx1"/>
            </a:solidFill>
          </a:ln>
        </p:spPr>
        <p:txBody>
          <a:bodyPr wrap="square" rtlCol="0">
            <a:spAutoFit/>
          </a:bodyPr>
          <a:lstStyle/>
          <a:p>
            <a:r>
              <a:rPr lang="en-US" sz="4000" dirty="0">
                <a:latin typeface="Arial" panose="020B0604020202020204" pitchFamily="34" charset="0"/>
                <a:cs typeface="Arial" panose="020B0604020202020204" pitchFamily="34" charset="0"/>
              </a:rPr>
              <a:t> </a:t>
            </a:r>
            <a:r>
              <a:rPr lang="en-US" sz="4000" dirty="0" err="1">
                <a:latin typeface="Arial" panose="020B0604020202020204" pitchFamily="34" charset="0"/>
                <a:cs typeface="Arial" panose="020B0604020202020204" pitchFamily="34" charset="0"/>
              </a:rPr>
              <a:t>এখানে</a:t>
            </a:r>
            <a:r>
              <a:rPr lang="en-US" sz="4000" dirty="0">
                <a:latin typeface="Arial" panose="020B0604020202020204" pitchFamily="34" charset="0"/>
                <a:cs typeface="Arial" panose="020B0604020202020204" pitchFamily="34" charset="0"/>
              </a:rPr>
              <a:t> </a:t>
            </a:r>
            <a:r>
              <a:rPr lang="en-US" sz="4000" dirty="0">
                <a:solidFill>
                  <a:srgbClr val="FF0000"/>
                </a:solidFill>
                <a:latin typeface="Arial" panose="020B0604020202020204" pitchFamily="34" charset="0"/>
                <a:cs typeface="Arial" panose="020B0604020202020204" pitchFamily="34" charset="0"/>
              </a:rPr>
              <a:t>Which</a:t>
            </a:r>
            <a:r>
              <a:rPr lang="en-US" sz="4000" dirty="0">
                <a:latin typeface="Arial" panose="020B0604020202020204" pitchFamily="34" charset="0"/>
                <a:cs typeface="Arial" panose="020B0604020202020204" pitchFamily="34" charset="0"/>
              </a:rPr>
              <a:t> </a:t>
            </a:r>
            <a:r>
              <a:rPr lang="en-US" sz="4000" dirty="0" err="1">
                <a:latin typeface="Arial" panose="020B0604020202020204" pitchFamily="34" charset="0"/>
                <a:cs typeface="Arial" panose="020B0604020202020204" pitchFamily="34" charset="0"/>
              </a:rPr>
              <a:t>এবং</a:t>
            </a:r>
            <a:r>
              <a:rPr lang="en-US" sz="4000" dirty="0">
                <a:latin typeface="Arial" panose="020B0604020202020204" pitchFamily="34" charset="0"/>
                <a:cs typeface="Arial" panose="020B0604020202020204" pitchFamily="34" charset="0"/>
              </a:rPr>
              <a:t> </a:t>
            </a:r>
            <a:r>
              <a:rPr lang="en-US" sz="4000" dirty="0">
                <a:solidFill>
                  <a:srgbClr val="FF0000"/>
                </a:solidFill>
                <a:latin typeface="Arial" panose="020B0604020202020204" pitchFamily="34" charset="0"/>
                <a:cs typeface="Arial" panose="020B0604020202020204" pitchFamily="34" charset="0"/>
              </a:rPr>
              <a:t>Who</a:t>
            </a:r>
            <a:r>
              <a:rPr lang="en-US" sz="4000" dirty="0">
                <a:latin typeface="Arial" panose="020B0604020202020204" pitchFamily="34" charset="0"/>
                <a:cs typeface="Arial" panose="020B0604020202020204" pitchFamily="34" charset="0"/>
              </a:rPr>
              <a:t> </a:t>
            </a:r>
            <a:r>
              <a:rPr lang="en-US" sz="4000" dirty="0" err="1">
                <a:latin typeface="Arial" panose="020B0604020202020204" pitchFamily="34" charset="0"/>
                <a:cs typeface="Arial" panose="020B0604020202020204" pitchFamily="34" charset="0"/>
              </a:rPr>
              <a:t>হচ্ছে</a:t>
            </a:r>
            <a:r>
              <a:rPr lang="en-US" sz="4000" dirty="0">
                <a:latin typeface="Arial" panose="020B0604020202020204" pitchFamily="34" charset="0"/>
                <a:cs typeface="Arial" panose="020B0604020202020204" pitchFamily="34" charset="0"/>
              </a:rPr>
              <a:t> Connectors.</a:t>
            </a:r>
          </a:p>
        </p:txBody>
      </p:sp>
    </p:spTree>
    <p:custDataLst>
      <p:tags r:id="rId1"/>
    </p:custDataLst>
    <p:extLst>
      <p:ext uri="{BB962C8B-B14F-4D97-AF65-F5344CB8AC3E}">
        <p14:creationId xmlns:p14="http://schemas.microsoft.com/office/powerpoint/2010/main" val="1476897306"/>
      </p:ext>
    </p:extLst>
  </p:cSld>
  <p:clrMapOvr>
    <a:masterClrMapping/>
  </p:clrMapOvr>
  <mc:AlternateContent xmlns:mc="http://schemas.openxmlformats.org/markup-compatibility/2006" xmlns:p14="http://schemas.microsoft.com/office/powerpoint/2010/main">
    <mc:Choice Requires="p14">
      <p:transition spd="slow" p14:dur="2000" advTm="286864"/>
    </mc:Choice>
    <mc:Fallback xmlns="">
      <p:transition spd="slow" advTm="28686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down)">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down)">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10" grpId="0" animBg="1"/>
      <p:bldP spid="5" grpId="0" animBg="1"/>
    </p:bldLst>
  </p:timing>
  <p:extLst>
    <p:ext uri="{3A86A75C-4F4B-4683-9AE1-C65F6400EC91}">
      <p14:laserTraceLst xmlns:p14="http://schemas.microsoft.com/office/powerpoint/2010/main">
        <p14:tracePtLst>
          <p14:tracePt t="209481" x="3446463" y="6259513"/>
          <p14:tracePt t="209673" x="1790700" y="6445250"/>
          <p14:tracePt t="209680" x="1539875" y="6157913"/>
          <p14:tracePt t="209688" x="1227138" y="5856288"/>
          <p14:tracePt t="209699" x="914400" y="5530850"/>
          <p14:tracePt t="209704" x="600075" y="5143500"/>
          <p14:tracePt t="209713" x="312738" y="4768850"/>
          <p14:tracePt t="209720" x="25400" y="4379913"/>
          <p14:tracePt t="210019" x="125413" y="1727200"/>
          <p14:tracePt t="210024" x="225425" y="1814513"/>
          <p14:tracePt t="210034" x="300038" y="1927225"/>
          <p14:tracePt t="210040" x="376238" y="2014538"/>
          <p14:tracePt t="210051" x="450850" y="2089150"/>
          <p14:tracePt t="210056" x="500063" y="2139950"/>
          <p14:tracePt t="210066" x="550863" y="2190750"/>
          <p14:tracePt t="210072" x="600075" y="2201863"/>
          <p14:tracePt t="210082" x="625475" y="2201863"/>
          <p14:tracePt t="210104" x="638175" y="2214563"/>
          <p14:tracePt t="210116" x="650875" y="2214563"/>
          <p14:tracePt t="210120" x="663575" y="2214563"/>
          <p14:tracePt t="210129" x="676275" y="2190750"/>
          <p14:tracePt t="210136" x="676275" y="2165350"/>
          <p14:tracePt t="210145" x="688975" y="2152650"/>
          <p14:tracePt t="210152" x="701675" y="2127250"/>
          <p14:tracePt t="210161" x="701675" y="2101850"/>
          <p14:tracePt t="210168" x="701675" y="2078038"/>
          <p14:tracePt t="210177" x="701675" y="2052638"/>
          <p14:tracePt t="210184" x="701675" y="2039938"/>
          <p14:tracePt t="210192" x="701675" y="2027238"/>
          <p14:tracePt t="210200" x="701675" y="2014538"/>
          <p14:tracePt t="210216" x="712788" y="2001838"/>
          <p14:tracePt t="210235" x="712788" y="1989138"/>
          <p14:tracePt t="210241" x="725488" y="1978025"/>
          <p14:tracePt t="210249" x="725488" y="1965325"/>
          <p14:tracePt t="210266" x="725488" y="1952625"/>
          <p14:tracePt t="210282" x="725488" y="1927225"/>
          <p14:tracePt t="210738" x="738188" y="1927225"/>
          <p14:tracePt t="210746" x="750888" y="1927225"/>
          <p14:tracePt t="210753" x="763588" y="1927225"/>
          <p14:tracePt t="210762" x="788988" y="1927225"/>
          <p14:tracePt t="210770" x="838200" y="1927225"/>
          <p14:tracePt t="210777" x="889000" y="1927225"/>
          <p14:tracePt t="210785" x="963613" y="1927225"/>
          <p14:tracePt t="210793" x="1038225" y="1927225"/>
          <p14:tracePt t="210809" x="1252538" y="1901825"/>
          <p14:tracePt t="210818" x="1339850" y="1901825"/>
          <p14:tracePt t="210825" x="1439863" y="1889125"/>
          <p14:tracePt t="210833" x="1501775" y="1889125"/>
          <p14:tracePt t="210840" x="1589088" y="1876425"/>
          <p14:tracePt t="210849" x="1677988" y="1852613"/>
          <p14:tracePt t="210856" x="1714500" y="1839913"/>
          <p14:tracePt t="210865" x="1727200" y="1827213"/>
          <p14:tracePt t="211025" x="1752600" y="1827213"/>
          <p14:tracePt t="211041" x="1790700" y="1827213"/>
          <p14:tracePt t="211051" x="1827213" y="1839913"/>
          <p14:tracePt t="211057" x="1890713" y="1865313"/>
          <p14:tracePt t="211065" x="1952625" y="1865313"/>
          <p14:tracePt t="211073" x="2027238" y="1876425"/>
          <p14:tracePt t="211083" x="2090738" y="1889125"/>
          <p14:tracePt t="211089" x="2152650" y="1901825"/>
          <p14:tracePt t="211100" x="2203450" y="1914525"/>
          <p14:tracePt t="211104" x="2228850" y="1914525"/>
          <p14:tracePt t="211116" x="2252663" y="1914525"/>
          <p14:tracePt t="211120" x="2278063" y="1927225"/>
          <p14:tracePt t="211132" x="2303463" y="1927225"/>
          <p14:tracePt t="211136" x="2316163" y="1927225"/>
          <p14:tracePt t="211152" x="2328863" y="1927225"/>
          <p14:tracePt t="211169" x="2339975" y="1927225"/>
          <p14:tracePt t="211176" x="2352675" y="1927225"/>
          <p14:tracePt t="211184" x="2365375" y="1927225"/>
          <p14:tracePt t="211192" x="2378075" y="1927225"/>
          <p14:tracePt t="211200" x="2390775" y="1927225"/>
          <p14:tracePt t="211208" x="2416175" y="1927225"/>
          <p14:tracePt t="211217" x="2452688" y="1927225"/>
          <p14:tracePt t="211225" x="2478088" y="1927225"/>
          <p14:tracePt t="211234" x="2528888" y="1927225"/>
          <p14:tracePt t="211241" x="2565400" y="1927225"/>
          <p14:tracePt t="211249" x="2590800" y="1927225"/>
          <p14:tracePt t="211257" x="2603500" y="1927225"/>
          <p14:tracePt t="211266" x="2616200" y="1927225"/>
          <p14:tracePt t="211272" x="2628900" y="1927225"/>
          <p14:tracePt t="211283" x="2641600" y="1927225"/>
          <p14:tracePt t="211289" x="2667000" y="1939925"/>
          <p14:tracePt t="211302" x="2678113" y="1952625"/>
          <p14:tracePt t="211314" x="2690813" y="1952625"/>
          <p14:tracePt t="211322" x="2703513" y="1952625"/>
          <p14:tracePt t="211331" x="2716213" y="1952625"/>
          <p14:tracePt t="211339" x="2728913" y="1952625"/>
          <p14:tracePt t="211345" x="2741613" y="1952625"/>
          <p14:tracePt t="211352" x="2767013" y="1952625"/>
          <p14:tracePt t="211361" x="2816225" y="1952625"/>
          <p14:tracePt t="211368" x="2841625" y="1952625"/>
          <p14:tracePt t="211377" x="2867025" y="1952625"/>
          <p14:tracePt t="211384" x="2890838" y="1952625"/>
          <p14:tracePt t="211393" x="2916238" y="1952625"/>
          <p14:tracePt t="211400" x="2941638" y="1952625"/>
          <p14:tracePt t="211408" x="2954338" y="1952625"/>
          <p14:tracePt t="211425" x="2967038" y="1952625"/>
          <p14:tracePt t="211435" x="2979738" y="1952625"/>
          <p14:tracePt t="211452" x="3003550" y="1952625"/>
          <p14:tracePt t="211468" x="3041650" y="1952625"/>
          <p14:tracePt t="211473" x="3079750" y="1952625"/>
          <p14:tracePt t="211483" x="3116263" y="1952625"/>
          <p14:tracePt t="211489" x="3167063" y="1965325"/>
          <p14:tracePt t="211498" x="3228975" y="1965325"/>
          <p14:tracePt t="211504" x="3279775" y="1965325"/>
          <p14:tracePt t="211516" x="3328988" y="1965325"/>
          <p14:tracePt t="211520" x="3341688" y="1965325"/>
          <p14:tracePt t="211532" x="3367088" y="1965325"/>
          <p14:tracePt t="211536" x="3379788" y="1965325"/>
          <p14:tracePt t="214296" x="3392488" y="1965325"/>
          <p14:tracePt t="214305" x="3405188" y="1965325"/>
          <p14:tracePt t="214314" x="3417888" y="1978025"/>
          <p14:tracePt t="214321" x="3429000" y="1978025"/>
          <p14:tracePt t="214334" x="3454400" y="1978025"/>
          <p14:tracePt t="214337" x="3541713" y="1978025"/>
          <p14:tracePt t="214347" x="3605213" y="1952625"/>
          <p14:tracePt t="214352" x="3667125" y="1927225"/>
          <p14:tracePt t="214362" x="3717925" y="1914525"/>
          <p14:tracePt t="214370" x="3743325" y="1889125"/>
          <p14:tracePt t="214393" x="3767138" y="1876425"/>
          <p14:tracePt t="214402" x="3779838" y="1876425"/>
          <p14:tracePt t="214409" x="3792538" y="1876425"/>
          <p14:tracePt t="214417" x="3830638" y="1876425"/>
          <p14:tracePt t="214425" x="3892550" y="1865313"/>
          <p14:tracePt t="214433" x="4068763" y="1801813"/>
          <p14:tracePt t="214440" x="4268788" y="1765300"/>
          <p14:tracePt t="214450" x="4681538" y="1739900"/>
          <p14:tracePt t="214456" x="5194300" y="1689100"/>
          <p14:tracePt t="214466" x="5821363" y="1652588"/>
          <p14:tracePt t="214472" x="6472238" y="1627188"/>
          <p14:tracePt t="214482" x="7146925" y="1627188"/>
          <p14:tracePt t="214488" x="7861300" y="1601788"/>
          <p14:tracePt t="214498" x="8499475" y="1601788"/>
          <p14:tracePt t="214504" x="9075738" y="1601788"/>
          <p14:tracePt t="214515" x="9626600" y="1601788"/>
          <p14:tracePt t="214520" x="10064750" y="1601788"/>
          <p14:tracePt t="214532" x="10477500" y="1601788"/>
          <p14:tracePt t="214536" x="10752138" y="1601788"/>
          <p14:tracePt t="214545" x="11002963" y="1614488"/>
          <p14:tracePt t="214552" x="11190288" y="1639888"/>
          <p14:tracePt t="214561" x="11290300" y="1663700"/>
          <p14:tracePt t="214568" x="11353800" y="1663700"/>
          <p14:tracePt t="214577" x="11390313" y="1663700"/>
          <p14:tracePt t="214584" x="11403013" y="1676400"/>
          <p14:tracePt t="214770" x="11403013" y="1689100"/>
          <p14:tracePt t="214777" x="11403013" y="1701800"/>
          <p14:tracePt t="214793" x="11390313" y="1701800"/>
          <p14:tracePt t="214803" x="11328400" y="1727200"/>
          <p14:tracePt t="214809" x="11228388" y="1776413"/>
          <p14:tracePt t="214819" x="11002963" y="1839913"/>
          <p14:tracePt t="214824" x="10715625" y="1901825"/>
          <p14:tracePt t="214833" x="10352088" y="1965325"/>
          <p14:tracePt t="214840" x="10013950" y="2014538"/>
          <p14:tracePt t="214849" x="9775825" y="2089150"/>
          <p14:tracePt t="214857" x="9601200" y="2101850"/>
          <p14:tracePt t="214866" x="9424988" y="2114550"/>
          <p14:tracePt t="214872" x="9275763" y="2139950"/>
          <p14:tracePt t="214882" x="9175750" y="2165350"/>
          <p14:tracePt t="214889" x="9124950" y="2178050"/>
          <p14:tracePt t="214898" x="9099550" y="2178050"/>
          <p14:tracePt t="214945" x="9088438" y="2178050"/>
          <p14:tracePt t="214952" x="9075738" y="2178050"/>
          <p14:tracePt t="214961" x="9063038" y="2178050"/>
          <p14:tracePt t="214968" x="9012238" y="2165350"/>
          <p14:tracePt t="214977" x="8924925" y="2152650"/>
          <p14:tracePt t="214984" x="8824913" y="2152650"/>
          <p14:tracePt t="214992" x="8712200" y="2127250"/>
          <p14:tracePt t="215001" x="8574088" y="2114550"/>
          <p14:tracePt t="215009" x="8461375" y="2089150"/>
          <p14:tracePt t="215017" x="8335963" y="2052638"/>
          <p14:tracePt t="215025" x="8235950" y="2039938"/>
          <p14:tracePt t="215034" x="8148638" y="2014538"/>
          <p14:tracePt t="215041" x="8099425" y="2014538"/>
          <p14:tracePt t="215050" x="8074025" y="2014538"/>
          <p14:tracePt t="215056" x="8061325" y="2014538"/>
          <p14:tracePt t="215065" x="8048625" y="2001838"/>
          <p14:tracePt t="215089" x="8035925" y="2001838"/>
          <p14:tracePt t="215099" x="8023225" y="1978025"/>
          <p14:tracePt t="215105" x="8010525" y="1978025"/>
          <p14:tracePt t="215115" x="7999413" y="1978025"/>
          <p14:tracePt t="215121" x="7948613" y="1978025"/>
          <p14:tracePt t="215132" x="7861300" y="1965325"/>
          <p14:tracePt t="215137" x="7773988" y="1965325"/>
          <p14:tracePt t="215145" x="7673975" y="1965325"/>
          <p14:tracePt t="215153" x="7561263" y="1965325"/>
          <p14:tracePt t="215161" x="7448550" y="1965325"/>
          <p14:tracePt t="215169" x="7335838" y="1965325"/>
          <p14:tracePt t="215176" x="7272338" y="1965325"/>
          <p14:tracePt t="215184" x="7223125" y="1965325"/>
          <p14:tracePt t="215192" x="7172325" y="1965325"/>
          <p14:tracePt t="215201" x="7146925" y="1965325"/>
          <p14:tracePt t="215241" x="7134225" y="1978025"/>
          <p14:tracePt t="215258" x="7123113" y="1978025"/>
          <p14:tracePt t="215266" x="7110413" y="1978025"/>
          <p14:tracePt t="215273" x="7085013" y="1978025"/>
          <p14:tracePt t="215284" x="7046913" y="1989138"/>
          <p14:tracePt t="215290" x="7010400" y="1989138"/>
          <p14:tracePt t="215301" x="6985000" y="1989138"/>
          <p14:tracePt t="215305" x="6972300" y="1989138"/>
          <p14:tracePt t="215318" x="6934200" y="1989138"/>
          <p14:tracePt t="215321" x="6897688" y="1989138"/>
          <p14:tracePt t="215333" x="6872288" y="1989138"/>
          <p14:tracePt t="215337" x="6846888" y="1989138"/>
          <p14:tracePt t="215346" x="6808788" y="1989138"/>
          <p14:tracePt t="215352" x="6772275" y="1989138"/>
          <p14:tracePt t="215361" x="6746875" y="1989138"/>
          <p14:tracePt t="215368" x="6734175" y="1989138"/>
          <p14:tracePt t="215465" x="6734175" y="1978025"/>
          <p14:tracePt t="215488" x="6746875" y="1952625"/>
          <p14:tracePt t="215496" x="6772275" y="1927225"/>
          <p14:tracePt t="215504" x="6797675" y="1927225"/>
          <p14:tracePt t="215512" x="6821488" y="1914525"/>
          <p14:tracePt t="215520" x="6859588" y="1889125"/>
          <p14:tracePt t="215531" x="6910388" y="1876425"/>
          <p14:tracePt t="215536" x="6985000" y="1865313"/>
          <p14:tracePt t="215545" x="7059613" y="1865313"/>
          <p14:tracePt t="215552" x="7146925" y="1865313"/>
          <p14:tracePt t="215560" x="7246938" y="1865313"/>
          <p14:tracePt t="215569" x="7359650" y="1865313"/>
          <p14:tracePt t="215577" x="7497763" y="1876425"/>
          <p14:tracePt t="215585" x="7635875" y="1876425"/>
          <p14:tracePt t="215593" x="7748588" y="1876425"/>
          <p14:tracePt t="215602" x="7848600" y="1889125"/>
          <p14:tracePt t="215609" x="7961313" y="1901825"/>
          <p14:tracePt t="215619" x="8023225" y="1901825"/>
          <p14:tracePt t="215625" x="8110538" y="1914525"/>
          <p14:tracePt t="215633" x="8174038" y="1927225"/>
          <p14:tracePt t="215641" x="8223250" y="1952625"/>
          <p14:tracePt t="215649" x="8274050" y="1952625"/>
          <p14:tracePt t="215657" x="8299450" y="1952625"/>
          <p14:tracePt t="215665" x="8324850" y="1952625"/>
          <p14:tracePt t="215672" x="8348663" y="1952625"/>
          <p14:tracePt t="215682" x="8374063" y="1978025"/>
          <p14:tracePt t="215689" x="8386763" y="1978025"/>
          <p14:tracePt t="215752" x="8399463" y="1978025"/>
          <p14:tracePt t="215761" x="8412163" y="1978025"/>
          <p14:tracePt t="215768" x="8435975" y="1978025"/>
          <p14:tracePt t="215776" x="8461375" y="1978025"/>
          <p14:tracePt t="215784" x="8486775" y="1978025"/>
          <p14:tracePt t="215792" x="8548688" y="1978025"/>
          <p14:tracePt t="215800" x="8624888" y="1965325"/>
          <p14:tracePt t="215808" x="8712200" y="1965325"/>
          <p14:tracePt t="215819" x="8774113" y="1965325"/>
          <p14:tracePt t="215826" x="8837613" y="1965325"/>
          <p14:tracePt t="215835" x="8874125" y="1952625"/>
          <p14:tracePt t="215842" x="8899525" y="1939925"/>
          <p14:tracePt t="215905" x="8912225" y="1939925"/>
          <p14:tracePt t="215921" x="8937625" y="1927225"/>
          <p14:tracePt t="215936" x="8950325" y="1927225"/>
          <p14:tracePt t="215945" x="8963025" y="1927225"/>
          <p14:tracePt t="215952" x="8986838" y="1914525"/>
          <p14:tracePt t="216026" x="8999538" y="1914525"/>
          <p14:tracePt t="216041" x="9012238" y="1914525"/>
          <p14:tracePt t="216337" x="9024938" y="1901825"/>
          <p14:tracePt t="217945" x="9024938" y="1914525"/>
          <p14:tracePt t="217952" x="8986838" y="1939925"/>
          <p14:tracePt t="217961" x="8912225" y="1989138"/>
          <p14:tracePt t="217970" x="8812213" y="2052638"/>
          <p14:tracePt t="217978" x="8724900" y="2101850"/>
          <p14:tracePt t="217986" x="8650288" y="2139950"/>
          <p14:tracePt t="217993" x="8574088" y="2152650"/>
          <p14:tracePt t="218002" x="8512175" y="2178050"/>
          <p14:tracePt t="218009" x="8424863" y="2190750"/>
          <p14:tracePt t="218017" x="8312150" y="2214563"/>
          <p14:tracePt t="218026" x="8223250" y="2239963"/>
          <p14:tracePt t="218035" x="8123238" y="2278063"/>
          <p14:tracePt t="218040" x="8035925" y="2314575"/>
          <p14:tracePt t="218051" x="7948613" y="2339975"/>
          <p14:tracePt t="218056" x="7835900" y="2378075"/>
          <p14:tracePt t="218066" x="7735888" y="2414588"/>
          <p14:tracePt t="218072" x="7635875" y="2439988"/>
          <p14:tracePt t="218082" x="7497763" y="2452688"/>
          <p14:tracePt t="218088" x="7335838" y="2452688"/>
          <p14:tracePt t="218098" x="7172325" y="2452688"/>
          <p14:tracePt t="218104" x="6959600" y="2465388"/>
          <p14:tracePt t="218114" x="6734175" y="2490788"/>
          <p14:tracePt t="218121" x="6521450" y="2516188"/>
          <p14:tracePt t="218134" x="6270625" y="2540000"/>
          <p14:tracePt t="218138" x="6045200" y="2578100"/>
          <p14:tracePt t="218146" x="5845175" y="2603500"/>
          <p14:tracePt t="218154" x="5683250" y="2652713"/>
          <p14:tracePt t="218164" x="5532438" y="2665413"/>
          <p14:tracePt t="218170" x="5394325" y="2678113"/>
          <p14:tracePt t="218177" x="5270500" y="2703513"/>
          <p14:tracePt t="218184" x="5170488" y="2716213"/>
          <p14:tracePt t="218192" x="5094288" y="2716213"/>
          <p14:tracePt t="218201" x="4994275" y="2716213"/>
          <p14:tracePt t="218209" x="4894263" y="2716213"/>
          <p14:tracePt t="218216" x="4806950" y="2716213"/>
          <p14:tracePt t="218224" x="4768850" y="2716213"/>
          <p14:tracePt t="218233" x="4732338" y="2716213"/>
          <p14:tracePt t="218241" x="4706938" y="2716213"/>
          <p14:tracePt t="218250" x="4681538" y="2703513"/>
          <p14:tracePt t="218256" x="4656138" y="2703513"/>
          <p14:tracePt t="218266" x="4643438" y="2703513"/>
          <p14:tracePt t="218272" x="4630738" y="2690813"/>
          <p14:tracePt t="218282" x="4619625" y="2678113"/>
          <p14:tracePt t="218288" x="4606925" y="2678113"/>
          <p14:tracePt t="218298" x="4594225" y="2665413"/>
          <p14:tracePt t="218304" x="4581525" y="2665413"/>
          <p14:tracePt t="218320" x="4556125" y="2652713"/>
          <p14:tracePt t="218331" x="4543425" y="2652713"/>
          <p14:tracePt t="218345" x="4518025" y="2640013"/>
          <p14:tracePt t="218352" x="4506913" y="2640013"/>
          <p14:tracePt t="218362" x="4494213" y="2616200"/>
          <p14:tracePt t="218370" x="4456113" y="2603500"/>
          <p14:tracePt t="218379" x="4430713" y="2603500"/>
          <p14:tracePt t="218385" x="4406900" y="2565400"/>
          <p14:tracePt t="218393" x="4356100" y="2540000"/>
          <p14:tracePt t="218402" x="4330700" y="2516188"/>
          <p14:tracePt t="218410" x="4305300" y="2503488"/>
          <p14:tracePt t="218419" x="4281488" y="2490788"/>
          <p14:tracePt t="218425" x="4243388" y="2478088"/>
          <p14:tracePt t="218436" x="4230688" y="2452688"/>
          <p14:tracePt t="218442" x="4205288" y="2439988"/>
          <p14:tracePt t="218450" x="4181475" y="2427288"/>
          <p14:tracePt t="218456" x="4181475" y="2414588"/>
          <p14:tracePt t="218466" x="4156075" y="2403475"/>
          <p14:tracePt t="218472" x="4130675" y="2378075"/>
          <p14:tracePt t="218481" x="4081463" y="2365375"/>
          <p14:tracePt t="218488" x="4056063" y="2327275"/>
          <p14:tracePt t="218498" x="4005263" y="2314575"/>
          <p14:tracePt t="218504" x="3956050" y="2290763"/>
          <p14:tracePt t="218515" x="3930650" y="2278063"/>
          <p14:tracePt t="218520" x="3892550" y="2252663"/>
          <p14:tracePt t="218532" x="3867150" y="2227263"/>
          <p14:tracePt t="218536" x="3843338" y="2227263"/>
          <p14:tracePt t="218544" x="3817938" y="2201863"/>
          <p14:tracePt t="218552" x="3792538" y="2201863"/>
          <p14:tracePt t="218561" x="3779838" y="2190750"/>
          <p14:tracePt t="218568" x="3756025" y="2178050"/>
          <p14:tracePt t="219065" x="3743325" y="2165350"/>
          <p14:tracePt t="219088" x="3743325" y="2152650"/>
          <p14:tracePt t="219120" x="3730625" y="2139950"/>
          <p14:tracePt t="219290" x="3743325" y="2127250"/>
          <p14:tracePt t="219297" x="3767138" y="2114550"/>
          <p14:tracePt t="219305" x="3792538" y="2114550"/>
          <p14:tracePt t="219317" x="3843338" y="2114550"/>
          <p14:tracePt t="219321" x="3943350" y="2114550"/>
          <p14:tracePt t="219333" x="4056063" y="2114550"/>
          <p14:tracePt t="219337" x="4205288" y="2114550"/>
          <p14:tracePt t="219346" x="4343400" y="2139950"/>
          <p14:tracePt t="219353" x="4481513" y="2152650"/>
          <p14:tracePt t="219361" x="4594225" y="2152650"/>
          <p14:tracePt t="219368" x="4681538" y="2152650"/>
          <p14:tracePt t="219376" x="4768850" y="2152650"/>
          <p14:tracePt t="219385" x="4843463" y="2152650"/>
          <p14:tracePt t="219392" x="4894263" y="2152650"/>
          <p14:tracePt t="219400" x="4932363" y="2152650"/>
          <p14:tracePt t="219408" x="4945063" y="2152650"/>
          <p14:tracePt t="219416" x="4956175" y="2152650"/>
          <p14:tracePt t="219552" x="4968875" y="2152650"/>
          <p14:tracePt t="219561" x="4981575" y="2152650"/>
          <p14:tracePt t="219569" x="4994275" y="2152650"/>
          <p14:tracePt t="219579" x="5006975" y="2152650"/>
          <p14:tracePt t="219585" x="5068888" y="2152650"/>
          <p14:tracePt t="219593" x="5106988" y="2152650"/>
          <p14:tracePt t="219602" x="5119688" y="2152650"/>
          <p14:tracePt t="219609" x="5132388" y="2152650"/>
          <p14:tracePt t="219619" x="5145088" y="2152650"/>
          <p14:tracePt t="219625" x="5170488" y="2152650"/>
          <p14:tracePt t="219636" x="5181600" y="2152650"/>
          <p14:tracePt t="219641" x="5194300" y="2152650"/>
          <p14:tracePt t="219650" x="5207000" y="2152650"/>
          <p14:tracePt t="220258" x="5181600" y="2152650"/>
          <p14:tracePt t="220264" x="5145088" y="2152650"/>
          <p14:tracePt t="220273" x="5106988" y="2165350"/>
          <p14:tracePt t="220283" x="5057775" y="2165350"/>
          <p14:tracePt t="220290" x="5019675" y="2165350"/>
          <p14:tracePt t="220298" x="4981575" y="2165350"/>
          <p14:tracePt t="220306" x="4945063" y="2165350"/>
          <p14:tracePt t="220315" x="4919663" y="2178050"/>
          <p14:tracePt t="220320" x="4868863" y="2178050"/>
          <p14:tracePt t="220332" x="4819650" y="2178050"/>
          <p14:tracePt t="220336" x="4756150" y="2178050"/>
          <p14:tracePt t="220345" x="4668838" y="2178050"/>
          <p14:tracePt t="220352" x="4606925" y="2178050"/>
          <p14:tracePt t="220361" x="4530725" y="2178050"/>
          <p14:tracePt t="220368" x="4494213" y="2178050"/>
          <p14:tracePt t="220377" x="4456113" y="2178050"/>
          <p14:tracePt t="220384" x="4430713" y="2178050"/>
          <p14:tracePt t="220392" x="4406900" y="2178050"/>
          <p14:tracePt t="220400" x="4381500" y="2178050"/>
          <p14:tracePt t="220408" x="4356100" y="2178050"/>
          <p14:tracePt t="220610" x="4368800" y="2178050"/>
          <p14:tracePt t="220617" x="4418013" y="2178050"/>
          <p14:tracePt t="220626" x="4494213" y="2178050"/>
          <p14:tracePt t="220633" x="4530725" y="2178050"/>
          <p14:tracePt t="220642" x="4594225" y="2178050"/>
          <p14:tracePt t="220651" x="4656138" y="2178050"/>
          <p14:tracePt t="220658" x="4719638" y="2190750"/>
          <p14:tracePt t="220668" x="4756150" y="2190750"/>
          <p14:tracePt t="220673" x="4806950" y="2190750"/>
          <p14:tracePt t="220683" x="4843463" y="2190750"/>
          <p14:tracePt t="220689" x="4881563" y="2190750"/>
          <p14:tracePt t="220697" x="4906963" y="2190750"/>
          <p14:tracePt t="220705" x="4945063" y="2190750"/>
          <p14:tracePt t="220715" x="4968875" y="2178050"/>
          <p14:tracePt t="220721" x="4994275" y="2165350"/>
          <p14:tracePt t="220731" x="5032375" y="2165350"/>
          <p14:tracePt t="220736" x="5094288" y="2152650"/>
          <p14:tracePt t="220747" x="5119688" y="2127250"/>
          <p14:tracePt t="220752" x="5145088" y="2127250"/>
          <p14:tracePt t="220762" x="5170488" y="2127250"/>
          <p14:tracePt t="220770" x="5194300" y="2114550"/>
          <p14:tracePt t="220778" x="5219700" y="2101850"/>
          <p14:tracePt t="220784" x="5232400" y="2101850"/>
          <p14:tracePt t="220809" x="5245100" y="2101850"/>
          <p14:tracePt t="220825" x="5257800" y="2089150"/>
          <p14:tracePt t="220836" x="5270500" y="2089150"/>
          <p14:tracePt t="220883" x="5270500" y="2078038"/>
          <p14:tracePt t="220889" x="5281613" y="2078038"/>
          <p14:tracePt t="220954" x="5294313" y="2078038"/>
          <p14:tracePt t="220965" x="5307013" y="2078038"/>
          <p14:tracePt t="220969" x="5319713" y="2078038"/>
          <p14:tracePt t="220977" x="5345113" y="2089150"/>
          <p14:tracePt t="220985" x="5383213" y="2089150"/>
          <p14:tracePt t="220992" x="5419725" y="2089150"/>
          <p14:tracePt t="221000" x="5445125" y="2101850"/>
          <p14:tracePt t="221008" x="5483225" y="2127250"/>
          <p14:tracePt t="221016" x="5519738" y="2127250"/>
          <p14:tracePt t="221024" x="5557838" y="2127250"/>
          <p14:tracePt t="221034" x="5570538" y="2139950"/>
          <p14:tracePt t="221040" x="5583238" y="2139950"/>
          <p14:tracePt t="221050" x="5607050" y="2152650"/>
          <p14:tracePt t="221217" x="5607050" y="2165350"/>
          <p14:tracePt t="221226" x="5595938" y="2165350"/>
          <p14:tracePt t="221235" x="5545138" y="2178050"/>
          <p14:tracePt t="221240" x="5470525" y="2190750"/>
          <p14:tracePt t="221249" x="5383213" y="2201863"/>
          <p14:tracePt t="221256" x="5319713" y="2214563"/>
          <p14:tracePt t="221267" x="5245100" y="2239963"/>
          <p14:tracePt t="221272" x="5145088" y="2252663"/>
          <p14:tracePt t="221282" x="5032375" y="2278063"/>
          <p14:tracePt t="221289" x="4919663" y="2290763"/>
          <p14:tracePt t="221298" x="4768850" y="2327275"/>
          <p14:tracePt t="221305" x="4594225" y="2365375"/>
          <p14:tracePt t="221314" x="4406900" y="2414588"/>
          <p14:tracePt t="221320" x="4230688" y="2452688"/>
          <p14:tracePt t="221331" x="4068763" y="2503488"/>
          <p14:tracePt t="221336" x="3930650" y="2527300"/>
          <p14:tracePt t="221345" x="3779838" y="2540000"/>
          <p14:tracePt t="221352" x="3643313" y="2578100"/>
          <p14:tracePt t="221361" x="3541713" y="2590800"/>
          <p14:tracePt t="221368" x="3467100" y="2603500"/>
          <p14:tracePt t="221377" x="3429000" y="2603500"/>
          <p14:tracePt t="221384" x="3392488" y="2603500"/>
          <p14:tracePt t="221392" x="3379788" y="2603500"/>
          <p14:tracePt t="221465" x="3367088" y="2603500"/>
          <p14:tracePt t="221473" x="3354388" y="2603500"/>
          <p14:tracePt t="221481" x="3328988" y="2603500"/>
          <p14:tracePt t="221489" x="3267075" y="2603500"/>
          <p14:tracePt t="221498" x="3216275" y="2603500"/>
          <p14:tracePt t="221506" x="3167063" y="2603500"/>
          <p14:tracePt t="221512" x="3128963" y="2603500"/>
          <p14:tracePt t="221520" x="3079750" y="2603500"/>
          <p14:tracePt t="221531" x="3028950" y="2603500"/>
          <p14:tracePt t="221537" x="2967038" y="2603500"/>
          <p14:tracePt t="221548" x="2928938" y="2603500"/>
          <p14:tracePt t="221552" x="2867025" y="2603500"/>
          <p14:tracePt t="221561" x="2803525" y="2590800"/>
          <p14:tracePt t="221569" x="2728913" y="2590800"/>
          <p14:tracePt t="221577" x="2654300" y="2578100"/>
          <p14:tracePt t="221584" x="2578100" y="2578100"/>
          <p14:tracePt t="221592" x="2490788" y="2578100"/>
          <p14:tracePt t="221600" x="2403475" y="2578100"/>
          <p14:tracePt t="221609" x="2303463" y="2578100"/>
          <p14:tracePt t="221616" x="2203450" y="2578100"/>
          <p14:tracePt t="221624" x="2139950" y="2578100"/>
          <p14:tracePt t="221633" x="2065338" y="2578100"/>
          <p14:tracePt t="221641" x="2014538" y="2578100"/>
          <p14:tracePt t="221649" x="1965325" y="2578100"/>
          <p14:tracePt t="221657" x="1952625" y="2578100"/>
          <p14:tracePt t="221666" x="1939925" y="2578100"/>
          <p14:tracePt t="221865" x="1939925" y="2565400"/>
          <p14:tracePt t="221921" x="1952625" y="2565400"/>
          <p14:tracePt t="221938" x="1990725" y="2565400"/>
          <p14:tracePt t="221947" x="2039938" y="2565400"/>
          <p14:tracePt t="221953" x="2116138" y="2578100"/>
          <p14:tracePt t="221963" x="2165350" y="2578100"/>
          <p14:tracePt t="221972" x="2203450" y="2578100"/>
          <p14:tracePt t="221978" x="2239963" y="2578100"/>
          <p14:tracePt t="221985" x="2278063" y="2578100"/>
          <p14:tracePt t="221993" x="2303463" y="2578100"/>
          <p14:tracePt t="222002" x="2328863" y="2590800"/>
          <p14:tracePt t="222009" x="2352675" y="2590800"/>
          <p14:tracePt t="222021" x="2378075" y="2603500"/>
          <p14:tracePt t="222025" x="2403475" y="2603500"/>
          <p14:tracePt t="222034" x="2428875" y="2603500"/>
          <p14:tracePt t="222041" x="2465388" y="2603500"/>
          <p14:tracePt t="222050" x="2490788" y="2616200"/>
          <p14:tracePt t="222056" x="2503488" y="2616200"/>
          <p14:tracePt t="222706" x="2516188" y="2616200"/>
          <p14:tracePt t="222712" x="2528888" y="2616200"/>
          <p14:tracePt t="222770" x="2541588" y="2616200"/>
          <p14:tracePt t="222778" x="2554288" y="2616200"/>
          <p14:tracePt t="222785" x="2565400" y="2616200"/>
          <p14:tracePt t="222793" x="2578100" y="2616200"/>
          <p14:tracePt t="222802" x="2603500" y="2616200"/>
          <p14:tracePt t="222809" x="2641600" y="2616200"/>
          <p14:tracePt t="222819" x="2678113" y="2616200"/>
          <p14:tracePt t="222825" x="2728913" y="2616200"/>
          <p14:tracePt t="222835" x="2767013" y="2616200"/>
          <p14:tracePt t="222840" x="2803525" y="2616200"/>
          <p14:tracePt t="222849" x="2854325" y="2616200"/>
          <p14:tracePt t="222856" x="2941638" y="2616200"/>
          <p14:tracePt t="222865" x="3028950" y="2616200"/>
          <p14:tracePt t="222872" x="3103563" y="2616200"/>
          <p14:tracePt t="222882" x="3192463" y="2627313"/>
          <p14:tracePt t="222888" x="3279775" y="2627313"/>
          <p14:tracePt t="222899" x="3392488" y="2627313"/>
          <p14:tracePt t="222904" x="3517900" y="2640013"/>
          <p14:tracePt t="222914" x="3630613" y="2652713"/>
          <p14:tracePt t="222921" x="3717925" y="2652713"/>
          <p14:tracePt t="222933" x="3805238" y="2652713"/>
          <p14:tracePt t="222937" x="3879850" y="2652713"/>
          <p14:tracePt t="222946" x="3956050" y="2652713"/>
          <p14:tracePt t="222954" x="3979863" y="2652713"/>
          <p14:tracePt t="222962" x="4017963" y="2652713"/>
          <p14:tracePt t="222970" x="4056063" y="2627313"/>
          <p14:tracePt t="222983" x="4081463" y="2627313"/>
          <p14:tracePt t="222985" x="4092575" y="2627313"/>
          <p14:tracePt t="222992" x="4105275" y="2616200"/>
          <p14:tracePt t="223000" x="4130675" y="2616200"/>
          <p14:tracePt t="223024" x="4143375" y="2616200"/>
          <p14:tracePt t="223040" x="4156075" y="2616200"/>
          <p14:tracePt t="223051" x="4168775" y="2616200"/>
          <p14:tracePt t="223057" x="4217988" y="2603500"/>
          <p14:tracePt t="223067" x="4256088" y="2603500"/>
          <p14:tracePt t="223073" x="4318000" y="2603500"/>
          <p14:tracePt t="223083" x="4430713" y="2603500"/>
          <p14:tracePt t="223089" x="4556125" y="2603500"/>
          <p14:tracePt t="223097" x="4668838" y="2603500"/>
          <p14:tracePt t="223105" x="4756150" y="2603500"/>
          <p14:tracePt t="223115" x="4843463" y="2616200"/>
          <p14:tracePt t="223120" x="4906963" y="2616200"/>
          <p14:tracePt t="223132" x="4981575" y="2616200"/>
          <p14:tracePt t="223136" x="5019675" y="2616200"/>
          <p14:tracePt t="223147" x="5045075" y="2627313"/>
          <p14:tracePt t="223153" x="5081588" y="2640013"/>
          <p14:tracePt t="223161" x="5106988" y="2640013"/>
          <p14:tracePt t="223353" x="5132388" y="2640013"/>
          <p14:tracePt t="223361" x="5145088" y="2627313"/>
          <p14:tracePt t="223370" x="5181600" y="2616200"/>
          <p14:tracePt t="223378" x="5232400" y="2616200"/>
          <p14:tracePt t="223386" x="5257800" y="2616200"/>
          <p14:tracePt t="223393" x="5294313" y="2616200"/>
          <p14:tracePt t="223401" x="5345113" y="2616200"/>
          <p14:tracePt t="223408" x="5370513" y="2616200"/>
          <p14:tracePt t="223416" x="5394325" y="2616200"/>
          <p14:tracePt t="223424" x="5445125" y="2616200"/>
          <p14:tracePt t="223433" x="5507038" y="2616200"/>
          <p14:tracePt t="223440" x="5545138" y="2627313"/>
          <p14:tracePt t="223450" x="5607050" y="2640013"/>
          <p14:tracePt t="223457" x="5645150" y="2640013"/>
          <p14:tracePt t="223465" x="5670550" y="2640013"/>
          <p14:tracePt t="223472" x="5683250" y="2640013"/>
          <p14:tracePt t="223482" x="5695950" y="2640013"/>
          <p14:tracePt t="223488" x="5708650" y="2640013"/>
          <p14:tracePt t="223498" x="5719763" y="2640013"/>
          <p14:tracePt t="223946" x="5708650" y="2640013"/>
          <p14:tracePt t="223953" x="5670550" y="2678113"/>
          <p14:tracePt t="223962" x="5607050" y="2716213"/>
          <p14:tracePt t="223972" x="5557838" y="2728913"/>
          <p14:tracePt t="223978" x="5483225" y="2765425"/>
          <p14:tracePt t="223984" x="5419725" y="2803525"/>
          <p14:tracePt t="223993" x="5370513" y="2828925"/>
          <p14:tracePt t="224005" x="5307013" y="2852738"/>
          <p14:tracePt t="224009" x="5257800" y="2865438"/>
          <p14:tracePt t="224018" x="5170488" y="2890838"/>
          <p14:tracePt t="224025" x="5081588" y="2903538"/>
          <p14:tracePt t="224033" x="4981575" y="2928938"/>
          <p14:tracePt t="224040" x="4868863" y="2952750"/>
          <p14:tracePt t="224050" x="4732338" y="2990850"/>
          <p14:tracePt t="224057" x="4568825" y="3028950"/>
          <p14:tracePt t="224065" x="4381500" y="3065463"/>
          <p14:tracePt t="224072" x="4181475" y="3103563"/>
          <p14:tracePt t="224081" x="3917950" y="3165475"/>
          <p14:tracePt t="224088" x="3667125" y="3178175"/>
          <p14:tracePt t="224098" x="3441700" y="3216275"/>
          <p14:tracePt t="224104" x="3228975" y="3228975"/>
          <p14:tracePt t="224115" x="3041650" y="3241675"/>
          <p14:tracePt t="224121" x="2903538" y="3254375"/>
          <p14:tracePt t="224132" x="2790825" y="3267075"/>
          <p14:tracePt t="224136" x="2690813" y="3278188"/>
          <p14:tracePt t="224145" x="2590800" y="3290888"/>
          <p14:tracePt t="224153" x="2503488" y="3316288"/>
          <p14:tracePt t="224161" x="2428875" y="3316288"/>
          <p14:tracePt t="224169" x="2390775" y="3316288"/>
          <p14:tracePt t="224177" x="2339975" y="3341688"/>
          <p14:tracePt t="224185" x="2303463" y="3354388"/>
          <p14:tracePt t="224192" x="2252663" y="3354388"/>
          <p14:tracePt t="224200" x="2228850" y="3354388"/>
          <p14:tracePt t="224209" x="2190750" y="3354388"/>
          <p14:tracePt t="224216" x="2152650" y="3354388"/>
          <p14:tracePt t="224225" x="2116138" y="3354388"/>
          <p14:tracePt t="224233" x="2078038" y="3354388"/>
          <p14:tracePt t="224241" x="2039938" y="3354388"/>
          <p14:tracePt t="224249" x="2014538" y="3354388"/>
          <p14:tracePt t="224257" x="1978025" y="3354388"/>
          <p14:tracePt t="224265" x="1939925" y="3354388"/>
          <p14:tracePt t="224272" x="1878013" y="3354388"/>
          <p14:tracePt t="224282" x="1852613" y="3367088"/>
          <p14:tracePt t="224289" x="1839913" y="3367088"/>
          <p14:tracePt t="224298" x="1827213" y="3378200"/>
          <p14:tracePt t="224490" x="1839913" y="3367088"/>
          <p14:tracePt t="224497" x="1852613" y="3367088"/>
          <p14:tracePt t="224505" x="1852613" y="3354388"/>
          <p14:tracePt t="224517" x="1878013" y="3354388"/>
          <p14:tracePt t="224534" x="1903413" y="3354388"/>
          <p14:tracePt t="224537" x="1914525" y="3328988"/>
          <p14:tracePt t="224549" x="1939925" y="3316288"/>
          <p14:tracePt t="224553" x="1952625" y="3316288"/>
          <p14:tracePt t="224562" x="1990725" y="3316288"/>
          <p14:tracePt t="224570" x="2014538" y="3290888"/>
          <p14:tracePt t="224579" x="2039938" y="3278188"/>
          <p14:tracePt t="224585" x="2065338" y="3254375"/>
          <p14:tracePt t="224594" x="2103438" y="3241675"/>
          <p14:tracePt t="224601" x="2152650" y="3241675"/>
          <p14:tracePt t="224608" x="2216150" y="3241675"/>
          <p14:tracePt t="224616" x="2265363" y="3228975"/>
          <p14:tracePt t="224624" x="2339975" y="3216275"/>
          <p14:tracePt t="224633" x="2441575" y="3216275"/>
          <p14:tracePt t="224640" x="2503488" y="3216275"/>
          <p14:tracePt t="224649" x="2554288" y="3216275"/>
          <p14:tracePt t="224656" x="2616200" y="3216275"/>
          <p14:tracePt t="224665" x="2641600" y="3216275"/>
          <p14:tracePt t="224672" x="2654300" y="3216275"/>
          <p14:tracePt t="224682" x="2667000" y="3216275"/>
          <p14:tracePt t="224688" x="2690813" y="3216275"/>
          <p14:tracePt t="224840" x="2703513" y="3216275"/>
          <p14:tracePt t="224849" x="2728913" y="3216275"/>
          <p14:tracePt t="224856" x="2754313" y="3216275"/>
          <p14:tracePt t="224865" x="2790825" y="3203575"/>
          <p14:tracePt t="224872" x="2828925" y="3190875"/>
          <p14:tracePt t="224882" x="2854325" y="3190875"/>
          <p14:tracePt t="224889" x="2879725" y="3178175"/>
          <p14:tracePt t="224898" x="2916238" y="3178175"/>
          <p14:tracePt t="224904" x="2954338" y="3165475"/>
          <p14:tracePt t="224914" x="2979738" y="3154363"/>
          <p14:tracePt t="224921" x="3016250" y="3154363"/>
          <p14:tracePt t="224933" x="3041650" y="3141663"/>
          <p14:tracePt t="224938" x="3067050" y="3116263"/>
          <p14:tracePt t="224950" x="3092450" y="3116263"/>
          <p14:tracePt t="224954" x="3116263" y="3116263"/>
          <p14:tracePt t="224962" x="3141663" y="3116263"/>
          <p14:tracePt t="224971" x="3167063" y="3103563"/>
          <p14:tracePt t="224987" x="3205163" y="3090863"/>
          <p14:tracePt t="224992" x="3216275" y="3090863"/>
          <p14:tracePt t="225000" x="3228975" y="3090863"/>
          <p14:tracePt t="225009" x="3254375" y="3090863"/>
          <p14:tracePt t="225024" x="3279775" y="3090863"/>
          <p14:tracePt t="225040" x="3292475" y="3090863"/>
          <p14:tracePt t="225049" x="3317875" y="3090863"/>
          <p14:tracePt t="225057" x="3341688" y="3090863"/>
          <p14:tracePt t="225065" x="3354388" y="3090863"/>
          <p14:tracePt t="225072" x="3392488" y="3090863"/>
          <p14:tracePt t="225082" x="3405188" y="3090863"/>
          <p14:tracePt t="225088" x="3429000" y="3090863"/>
          <p14:tracePt t="225098" x="3441700" y="3090863"/>
          <p14:tracePt t="225104" x="3454400" y="3090863"/>
          <p14:tracePt t="225417" x="3467100" y="3090863"/>
          <p14:tracePt t="225434" x="3492500" y="3103563"/>
          <p14:tracePt t="225441" x="3505200" y="3103563"/>
          <p14:tracePt t="225451" x="3517900" y="3103563"/>
          <p14:tracePt t="225457" x="3554413" y="3128963"/>
          <p14:tracePt t="225468" x="3592513" y="3128963"/>
          <p14:tracePt t="225473" x="3654425" y="3141663"/>
          <p14:tracePt t="225482" x="3705225" y="3154363"/>
          <p14:tracePt t="225490" x="3743325" y="3165475"/>
          <p14:tracePt t="225497" x="3805238" y="3178175"/>
          <p14:tracePt t="225505" x="3843338" y="3190875"/>
          <p14:tracePt t="225514" x="3879850" y="3203575"/>
          <p14:tracePt t="225520" x="3917950" y="3203575"/>
          <p14:tracePt t="225531" x="3943350" y="3203575"/>
          <p14:tracePt t="225536" x="3956050" y="3203575"/>
          <p14:tracePt t="225625" x="3968750" y="3203575"/>
          <p14:tracePt t="225656" x="3979863" y="3203575"/>
          <p14:tracePt t="225713" x="3979863" y="3190875"/>
          <p14:tracePt t="226057" x="3992563" y="3178175"/>
          <p14:tracePt t="226072" x="4017963" y="3165475"/>
          <p14:tracePt t="226082" x="4030663" y="3165475"/>
          <p14:tracePt t="226088" x="4056063" y="3165475"/>
          <p14:tracePt t="226097" x="4092575" y="3165475"/>
          <p14:tracePt t="226105" x="4130675" y="3165475"/>
          <p14:tracePt t="226116" x="4181475" y="3165475"/>
          <p14:tracePt t="226122" x="4230688" y="3165475"/>
          <p14:tracePt t="226133" x="4305300" y="3165475"/>
          <p14:tracePt t="226137" x="4368800" y="3165475"/>
          <p14:tracePt t="226150" x="4418013" y="3165475"/>
          <p14:tracePt t="226153" x="4456113" y="3165475"/>
          <p14:tracePt t="226163" x="4468813" y="3165475"/>
          <p14:tracePt t="226242" x="4494213" y="3165475"/>
          <p14:tracePt t="226249" x="4494213" y="3154363"/>
          <p14:tracePt t="226257" x="4518025" y="3141663"/>
          <p14:tracePt t="226268" x="4543425" y="3141663"/>
          <p14:tracePt t="226283" x="4556125" y="3141663"/>
          <p14:tracePt t="226289" x="4568825" y="3141663"/>
          <p14:tracePt t="226297" x="4581525" y="3141663"/>
          <p14:tracePt t="226306" x="4594225" y="3141663"/>
          <p14:tracePt t="226318" x="4606925" y="3141663"/>
          <p14:tracePt t="226321" x="4630738" y="3141663"/>
          <p14:tracePt t="226331" x="4681538" y="3141663"/>
          <p14:tracePt t="226336" x="4706938" y="3154363"/>
          <p14:tracePt t="226348" x="4743450" y="3154363"/>
          <p14:tracePt t="226352" x="4781550" y="3154363"/>
          <p14:tracePt t="226361" x="4832350" y="3165475"/>
          <p14:tracePt t="226368" x="4881563" y="3190875"/>
          <p14:tracePt t="226376" x="4945063" y="3190875"/>
          <p14:tracePt t="226385" x="4981575" y="3190875"/>
          <p14:tracePt t="226393" x="5032375" y="3190875"/>
          <p14:tracePt t="226401" x="5068888" y="3190875"/>
          <p14:tracePt t="226409" x="5106988" y="3190875"/>
          <p14:tracePt t="226418" x="5132388" y="3190875"/>
          <p14:tracePt t="226425" x="5170488" y="3190875"/>
          <p14:tracePt t="226437" x="5181600" y="3203575"/>
          <p14:tracePt t="226473" x="5194300" y="3203575"/>
          <p14:tracePt t="226481" x="5232400" y="3241675"/>
          <p14:tracePt t="226489" x="5257800" y="3267075"/>
          <p14:tracePt t="226498" x="5270500" y="3278188"/>
          <p14:tracePt t="226504" x="5307013" y="3278188"/>
          <p14:tracePt t="226515" x="5345113" y="3278188"/>
          <p14:tracePt t="226521" x="5370513" y="3278188"/>
          <p14:tracePt t="226531" x="5407025" y="3290888"/>
          <p14:tracePt t="226537" x="5419725" y="3303588"/>
          <p14:tracePt t="226610" x="5407025" y="3303588"/>
          <p14:tracePt t="226626" x="5357813" y="3328988"/>
          <p14:tracePt t="226635" x="5294313" y="3341688"/>
          <p14:tracePt t="226641" x="5207000" y="3354388"/>
          <p14:tracePt t="226651" x="5106988" y="3354388"/>
          <p14:tracePt t="226658" x="4994275" y="3367088"/>
          <p14:tracePt t="226667" x="4881563" y="3378200"/>
          <p14:tracePt t="226673" x="4743450" y="3390900"/>
          <p14:tracePt t="226682" x="4594225" y="3403600"/>
          <p14:tracePt t="226689" x="4468813" y="3403600"/>
          <p14:tracePt t="226697" x="4318000" y="3403600"/>
          <p14:tracePt t="226705" x="4192588" y="3403600"/>
          <p14:tracePt t="226715" x="4068763" y="3403600"/>
          <p14:tracePt t="226720" x="3917950" y="3403600"/>
          <p14:tracePt t="226732" x="3817938" y="3403600"/>
          <p14:tracePt t="226736" x="3679825" y="3403600"/>
          <p14:tracePt t="226747" x="3567113" y="3403600"/>
          <p14:tracePt t="226752" x="3467100" y="3403600"/>
          <p14:tracePt t="226761" x="3341688" y="3429000"/>
          <p14:tracePt t="226768" x="3228975" y="3454400"/>
          <p14:tracePt t="226776" x="3128963" y="3467100"/>
          <p14:tracePt t="226785" x="3067050" y="3490913"/>
          <p14:tracePt t="226793" x="2979738" y="3503613"/>
          <p14:tracePt t="226801" x="2890838" y="3516313"/>
          <p14:tracePt t="226809" x="2803525" y="3529013"/>
          <p14:tracePt t="226818" x="2741613" y="3554413"/>
          <p14:tracePt t="226825" x="2678113" y="3567113"/>
          <p14:tracePt t="226835" x="2628900" y="3567113"/>
          <p14:tracePt t="226841" x="2590800" y="3567113"/>
          <p14:tracePt t="226850" x="2554288" y="3567113"/>
          <p14:tracePt t="226857" x="2516188" y="3567113"/>
          <p14:tracePt t="226865" x="2478088" y="3567113"/>
          <p14:tracePt t="226872" x="2452688" y="3567113"/>
          <p14:tracePt t="226881" x="2416175" y="3567113"/>
          <p14:tracePt t="226888" x="2365375" y="3567113"/>
          <p14:tracePt t="226897" x="2328863" y="3567113"/>
          <p14:tracePt t="226904" x="2252663" y="3567113"/>
          <p14:tracePt t="226914" x="2190750" y="3567113"/>
          <p14:tracePt t="226920" x="2103438" y="3567113"/>
          <p14:tracePt t="226934" x="2027238" y="3567113"/>
          <p14:tracePt t="226937" x="1939925" y="3567113"/>
          <p14:tracePt t="226949" x="1852613" y="3567113"/>
          <p14:tracePt t="226953" x="1765300" y="3567113"/>
          <p14:tracePt t="226963" x="1689100" y="3567113"/>
          <p14:tracePt t="226970" x="1639888" y="3567113"/>
          <p14:tracePt t="226979" x="1577975" y="3567113"/>
          <p14:tracePt t="226985" x="1527175" y="3579813"/>
          <p14:tracePt t="226992" x="1489075" y="3579813"/>
          <p14:tracePt t="227000" x="1465263" y="3579813"/>
          <p14:tracePt t="227008" x="1439863" y="3579813"/>
          <p14:tracePt t="227017" x="1414463" y="3579813"/>
          <p14:tracePt t="227041" x="1401763" y="3579813"/>
          <p14:tracePt t="227051" x="1376363" y="3590925"/>
          <p14:tracePt t="227113" x="1352550" y="3603625"/>
          <p14:tracePt t="227146" x="1352550" y="3616325"/>
          <p14:tracePt t="227201" x="1352550" y="3629025"/>
          <p14:tracePt t="227234" x="1376363" y="3641725"/>
          <p14:tracePt t="227242" x="1389063" y="3641725"/>
          <p14:tracePt t="227252" x="1439863" y="3641725"/>
          <p14:tracePt t="227256" x="1514475" y="3641725"/>
          <p14:tracePt t="227265" x="1589088" y="3641725"/>
          <p14:tracePt t="227272" x="1714500" y="3641725"/>
          <p14:tracePt t="227282" x="1814513" y="3641725"/>
          <p14:tracePt t="227288" x="1878013" y="3641725"/>
          <p14:tracePt t="227297" x="1965325" y="3641725"/>
          <p14:tracePt t="227304" x="2065338" y="3641725"/>
          <p14:tracePt t="227316" x="2152650" y="3654425"/>
          <p14:tracePt t="227322" x="2239963" y="3654425"/>
          <p14:tracePt t="227334" x="2303463" y="3654425"/>
          <p14:tracePt t="227337" x="2390775" y="3654425"/>
          <p14:tracePt t="227350" x="2478088" y="3667125"/>
          <p14:tracePt t="227353" x="2554288" y="3679825"/>
          <p14:tracePt t="227363" x="2628900" y="3679825"/>
          <p14:tracePt t="227370" x="2690813" y="3692525"/>
          <p14:tracePt t="227377" x="2778125" y="3703638"/>
          <p14:tracePt t="227385" x="2841625" y="3729038"/>
          <p14:tracePt t="227392" x="2890838" y="3741738"/>
          <p14:tracePt t="227400" x="2916238" y="3741738"/>
          <p14:tracePt t="227409" x="2954338" y="3741738"/>
          <p14:tracePt t="227416" x="2967038" y="3741738"/>
          <p14:tracePt t="227433" x="2979738" y="3741738"/>
          <p14:tracePt t="227448" x="2992438" y="3741738"/>
          <p14:tracePt t="227457" x="3003550" y="3741738"/>
          <p14:tracePt t="227466" x="3016250" y="3729038"/>
          <p14:tracePt t="227473" x="3028950" y="3729038"/>
          <p14:tracePt t="227483" x="3041650" y="3729038"/>
          <p14:tracePt t="227489" x="3067050" y="3716338"/>
          <p14:tracePt t="227500" x="3103563" y="3703638"/>
          <p14:tracePt t="227506" x="3128963" y="3703638"/>
          <p14:tracePt t="227514" x="3167063" y="3703638"/>
          <p14:tracePt t="227522" x="3205163" y="3703638"/>
          <p14:tracePt t="227530" x="3216275" y="3703638"/>
          <p14:tracePt t="227905" x="3228975" y="3703638"/>
          <p14:tracePt t="227914" x="3241675" y="3703638"/>
          <p14:tracePt t="227920" x="3254375" y="3703638"/>
          <p14:tracePt t="227931" x="3267075" y="3703638"/>
          <p14:tracePt t="227936" x="3328988" y="3703638"/>
          <p14:tracePt t="227947" x="3392488" y="3703638"/>
          <p14:tracePt t="227952" x="3429000" y="3703638"/>
          <p14:tracePt t="227961" x="3479800" y="3703638"/>
          <p14:tracePt t="227987" x="3756025" y="3729038"/>
          <p14:tracePt t="227993" x="3843338" y="3741738"/>
          <p14:tracePt t="228003" x="3968750" y="3767138"/>
          <p14:tracePt t="228009" x="4068763" y="3779838"/>
          <p14:tracePt t="228018" x="4156075" y="3779838"/>
          <p14:tracePt t="228025" x="4230688" y="3779838"/>
          <p14:tracePt t="228037" x="4305300" y="3779838"/>
          <p14:tracePt t="228041" x="4368800" y="3779838"/>
          <p14:tracePt t="228052" x="4443413" y="3779838"/>
          <p14:tracePt t="228057" x="4481513" y="3779838"/>
          <p14:tracePt t="228066" x="4506913" y="3779838"/>
          <p14:tracePt t="228072" x="4518025" y="3779838"/>
          <p14:tracePt t="228104" x="4530725" y="3779838"/>
          <p14:tracePt t="228242" x="4518025" y="3779838"/>
          <p14:tracePt t="228250" x="4506913" y="3779838"/>
          <p14:tracePt t="228257" x="4468813" y="3779838"/>
          <p14:tracePt t="228267" x="4430713" y="3779838"/>
          <p14:tracePt t="228273" x="4394200" y="3792538"/>
          <p14:tracePt t="228284" x="4368800" y="3816350"/>
          <p14:tracePt t="228289" x="4330700" y="3816350"/>
          <p14:tracePt t="228300" x="4305300" y="3816350"/>
          <p14:tracePt t="228306" x="4268788" y="3841750"/>
          <p14:tracePt t="228314" x="4205288" y="3854450"/>
          <p14:tracePt t="228321" x="4156075" y="3879850"/>
          <p14:tracePt t="228333" x="4056063" y="3892550"/>
          <p14:tracePt t="228336" x="3930650" y="3929063"/>
          <p14:tracePt t="228348" x="3779838" y="3967163"/>
          <p14:tracePt t="228352" x="3567113" y="4005263"/>
          <p14:tracePt t="228361" x="3305175" y="4054475"/>
          <p14:tracePt t="228368" x="3041650" y="4105275"/>
          <p14:tracePt t="228377" x="2790825" y="4117975"/>
          <p14:tracePt t="228384" x="2616200" y="4154488"/>
          <p14:tracePt t="228393" x="2441575" y="4167188"/>
          <p14:tracePt t="228402" x="2303463" y="4192588"/>
          <p14:tracePt t="228409" x="2190750" y="4192588"/>
          <p14:tracePt t="228421" x="2116138" y="4192588"/>
          <p14:tracePt t="228425" x="2052638" y="4192588"/>
          <p14:tracePt t="228435" x="2014538" y="4192588"/>
          <p14:tracePt t="228441" x="1990725" y="4192588"/>
          <p14:tracePt t="228452" x="1965325" y="4192588"/>
          <p14:tracePt t="228505" x="1952625" y="4192588"/>
          <p14:tracePt t="228521" x="1939925" y="4192588"/>
          <p14:tracePt t="228530" x="1927225" y="4192588"/>
          <p14:tracePt t="228537" x="1927225" y="4205288"/>
          <p14:tracePt t="228547" x="1903413" y="4205288"/>
          <p14:tracePt t="228562" x="1903413" y="4217988"/>
          <p14:tracePt t="228609" x="1903413" y="4230688"/>
          <p14:tracePt t="228626" x="1903413" y="4241800"/>
          <p14:tracePt t="228634" x="1903413" y="4254500"/>
          <p14:tracePt t="228642" x="1914525" y="4254500"/>
          <p14:tracePt t="228651" x="1965325" y="4292600"/>
          <p14:tracePt t="228658" x="2065338" y="4318000"/>
          <p14:tracePt t="228667" x="2203450" y="4341813"/>
          <p14:tracePt t="228673" x="2352675" y="4354513"/>
          <p14:tracePt t="228683" x="2516188" y="4354513"/>
          <p14:tracePt t="228689" x="2690813" y="4354513"/>
          <p14:tracePt t="228700" x="2828925" y="4354513"/>
          <p14:tracePt t="228705" x="3003550" y="4354513"/>
          <p14:tracePt t="228715" x="3154363" y="4354513"/>
          <p14:tracePt t="228722" x="3279775" y="4354513"/>
          <p14:tracePt t="228732" x="3429000" y="4354513"/>
          <p14:tracePt t="228736" x="3579813" y="4354513"/>
          <p14:tracePt t="228748" x="3730625" y="4354513"/>
          <p14:tracePt t="228752" x="3843338" y="4354513"/>
          <p14:tracePt t="228761" x="3917950" y="4341813"/>
          <p14:tracePt t="228768" x="3956050" y="4341813"/>
          <p14:tracePt t="228776" x="3979863" y="4330700"/>
          <p14:tracePt t="233329" x="3992563" y="4330700"/>
          <p14:tracePt t="233353" x="3968750" y="4318000"/>
          <p14:tracePt t="233362" x="3956050" y="4292600"/>
          <p14:tracePt t="233370" x="3930650" y="4267200"/>
          <p14:tracePt t="233378" x="3905250" y="4217988"/>
          <p14:tracePt t="233386" x="3879850" y="4179888"/>
          <p14:tracePt t="233394" x="3856038" y="4141788"/>
          <p14:tracePt t="233402" x="3817938" y="4079875"/>
          <p14:tracePt t="233408" x="3779838" y="4041775"/>
          <p14:tracePt t="233417" x="3730625" y="3979863"/>
          <p14:tracePt t="233424" x="3667125" y="3929063"/>
          <p14:tracePt t="233433" x="3592513" y="3854450"/>
          <p14:tracePt t="233441" x="3505200" y="3792538"/>
          <p14:tracePt t="233449" x="3454400" y="3741738"/>
          <p14:tracePt t="233456" x="3392488" y="3667125"/>
          <p14:tracePt t="233465" x="3305175" y="3603625"/>
          <p14:tracePt t="233473" x="3267075" y="3554413"/>
          <p14:tracePt t="233481" x="3216275" y="3503613"/>
          <p14:tracePt t="233488" x="3179763" y="3467100"/>
          <p14:tracePt t="233497" x="3128963" y="3403600"/>
          <p14:tracePt t="233505" x="3092450" y="3378200"/>
          <p14:tracePt t="233515" x="3067050" y="3328988"/>
          <p14:tracePt t="233521" x="3028950" y="3303588"/>
          <p14:tracePt t="233530" x="2992438" y="3254375"/>
          <p14:tracePt t="233537" x="2941638" y="3190875"/>
          <p14:tracePt t="233547" x="2916238" y="3190875"/>
          <p14:tracePt t="233552" x="2890838" y="3178175"/>
          <p14:tracePt t="233563" x="2890838" y="3165475"/>
          <p14:tracePt t="233568" x="2867025" y="3141663"/>
          <p14:tracePt t="233576" x="2867025" y="3128963"/>
          <p14:tracePt t="233584" x="2867025" y="3116263"/>
          <p14:tracePt t="233602" x="2854325" y="3116263"/>
          <p14:tracePt t="233673" x="2854325" y="3103563"/>
          <p14:tracePt t="233689" x="2879725" y="3090863"/>
          <p14:tracePt t="233698" x="2903538" y="3078163"/>
          <p14:tracePt t="233705" x="2954338" y="3054350"/>
          <p14:tracePt t="233712" x="3028950" y="3016250"/>
          <p14:tracePt t="233721" x="3128963" y="2978150"/>
          <p14:tracePt t="233731" x="3241675" y="2916238"/>
          <p14:tracePt t="233737" x="3379788" y="2878138"/>
          <p14:tracePt t="233747" x="3517900" y="2816225"/>
          <p14:tracePt t="233752" x="3643313" y="2740025"/>
          <p14:tracePt t="233761" x="3779838" y="2652713"/>
          <p14:tracePt t="233768" x="3892550" y="2590800"/>
          <p14:tracePt t="233777" x="3979863" y="2552700"/>
          <p14:tracePt t="233784" x="4030663" y="2503488"/>
          <p14:tracePt t="233792" x="4068763" y="2465388"/>
          <p14:tracePt t="233800" x="4092575" y="2427288"/>
          <p14:tracePt t="233808" x="4117975" y="2403475"/>
          <p14:tracePt t="233816" x="4130675" y="2390775"/>
          <p14:tracePt t="233824" x="4143375" y="2365375"/>
          <p14:tracePt t="233832" x="4156075" y="2352675"/>
          <p14:tracePt t="233841" x="4156075" y="2339975"/>
          <p14:tracePt t="233849" x="4168775" y="2327275"/>
          <p14:tracePt t="233857" x="4181475" y="2314575"/>
          <p14:tracePt t="233865" x="4181475" y="2303463"/>
          <p14:tracePt t="233872" x="4192588" y="2303463"/>
          <p14:tracePt t="233881" x="4192588" y="2290763"/>
          <p14:tracePt t="233904" x="4217988" y="2278063"/>
          <p14:tracePt t="233915" x="4230688" y="2265363"/>
          <p14:tracePt t="233920" x="4243388" y="2252663"/>
          <p14:tracePt t="233931" x="4256088" y="2239963"/>
          <p14:tracePt t="233949" x="4281488" y="2214563"/>
          <p14:tracePt t="233953" x="4294188" y="2201863"/>
          <p14:tracePt t="233966" x="4318000" y="2178050"/>
          <p14:tracePt t="233985" x="4343400" y="2139950"/>
          <p14:tracePt t="233993" x="4356100" y="2127250"/>
          <p14:tracePt t="234002" x="4368800" y="2114550"/>
          <p14:tracePt t="234021" x="4381500" y="2089150"/>
          <p14:tracePt t="234025" x="4394200" y="2089150"/>
          <p14:tracePt t="234035" x="4406900" y="2078038"/>
          <p14:tracePt t="234052" x="4418013" y="2078038"/>
          <p14:tracePt t="234069" x="4430713" y="2052638"/>
          <p14:tracePt t="234072" x="4443413" y="2052638"/>
          <p14:tracePt t="234083" x="4468813" y="2052638"/>
          <p14:tracePt t="234099" x="4481513" y="2052638"/>
          <p14:tracePt t="234104" x="4494213" y="2052638"/>
          <p14:tracePt t="234114" x="4506913" y="2052638"/>
          <p14:tracePt t="234120" x="4530725" y="2052638"/>
          <p14:tracePt t="234131" x="4568825" y="2052638"/>
          <p14:tracePt t="234137" x="4594225" y="2052638"/>
          <p14:tracePt t="234147" x="4619625" y="2065338"/>
          <p14:tracePt t="234152" x="4656138" y="2078038"/>
          <p14:tracePt t="234161" x="4694238" y="2078038"/>
          <p14:tracePt t="234168" x="4743450" y="2089150"/>
          <p14:tracePt t="234177" x="4794250" y="2114550"/>
          <p14:tracePt t="234184" x="4819650" y="2114550"/>
          <p14:tracePt t="234193" x="4832350" y="2127250"/>
          <p14:tracePt t="234289" x="4843463" y="2127250"/>
          <p14:tracePt t="234297" x="4843463" y="2139950"/>
          <p14:tracePt t="234305" x="4856163" y="2152650"/>
          <p14:tracePt t="234320" x="4856163" y="2165350"/>
          <p14:tracePt t="234331" x="4868863" y="2165350"/>
          <p14:tracePt t="234336" x="4881563" y="2178050"/>
          <p14:tracePt t="234347" x="4881563" y="2190750"/>
          <p14:tracePt t="234352" x="4894263" y="2201863"/>
          <p14:tracePt t="234363" x="4932363" y="2227263"/>
          <p14:tracePt t="234369" x="4956175" y="2278063"/>
          <p14:tracePt t="234377" x="4968875" y="2303463"/>
          <p14:tracePt t="234384" x="4994275" y="2339975"/>
          <p14:tracePt t="234392" x="4994275" y="2378075"/>
          <p14:tracePt t="234401" x="4994275" y="2414588"/>
          <p14:tracePt t="234410" x="5019675" y="2465388"/>
          <p14:tracePt t="234418" x="5032375" y="2527300"/>
          <p14:tracePt t="234425" x="5045075" y="2616200"/>
          <p14:tracePt t="234434" x="5045075" y="2690813"/>
          <p14:tracePt t="234441" x="5045075" y="2752725"/>
          <p14:tracePt t="234450" x="5045075" y="2840038"/>
          <p14:tracePt t="234457" x="5045075" y="2903538"/>
          <p14:tracePt t="234465" x="5045075" y="2990850"/>
          <p14:tracePt t="234472" x="5045075" y="3054350"/>
          <p14:tracePt t="234483" x="5045075" y="3090863"/>
          <p14:tracePt t="234489" x="5045075" y="3141663"/>
          <p14:tracePt t="234498" x="5045075" y="3178175"/>
          <p14:tracePt t="234505" x="5032375" y="3228975"/>
          <p14:tracePt t="234515" x="5019675" y="3254375"/>
          <p14:tracePt t="234522" x="5006975" y="3278188"/>
          <p14:tracePt t="234533" x="5006975" y="3290888"/>
          <p14:tracePt t="234537" x="4994275" y="3303588"/>
          <p14:tracePt t="234550" x="4994275" y="3316288"/>
          <p14:tracePt t="234554" x="4981575" y="3328988"/>
          <p14:tracePt t="251490" x="4981575" y="3341688"/>
          <p14:tracePt t="251505" x="4981575" y="3328988"/>
          <p14:tracePt t="251513" x="5006975" y="3303588"/>
          <p14:tracePt t="251578" x="5006975" y="3290888"/>
          <p14:tracePt t="251585" x="5019675" y="3290888"/>
          <p14:tracePt t="251593" x="5045075" y="3290888"/>
          <p14:tracePt t="251600" x="5132388" y="3290888"/>
          <p14:tracePt t="251608" x="5194300" y="3303588"/>
          <p14:tracePt t="251616" x="5307013" y="3378200"/>
          <p14:tracePt t="251625" x="5419725" y="3441700"/>
          <p14:tracePt t="251633" x="5507038" y="3503613"/>
          <p14:tracePt t="251641" x="5595938" y="3529013"/>
          <p14:tracePt t="251651" x="5657850" y="3529013"/>
          <p14:tracePt t="251657" x="5695950" y="3529013"/>
          <p14:tracePt t="251666" x="5757863" y="3516313"/>
          <p14:tracePt t="251673" x="5870575" y="3454400"/>
          <p14:tracePt t="251682" x="6083300" y="3367088"/>
          <p14:tracePt t="251689" x="6446838" y="3116263"/>
          <p14:tracePt t="251700" x="6959600" y="2816225"/>
          <p14:tracePt t="251705" x="7523163" y="2490788"/>
          <p14:tracePt t="251714" x="8148638" y="2165350"/>
          <p14:tracePt t="251720" x="8812213" y="1827213"/>
          <p14:tracePt t="251730" x="9413875" y="1501775"/>
          <p14:tracePt t="251736" x="9926638" y="1163638"/>
          <p14:tracePt t="251747" x="10326688" y="950913"/>
          <p14:tracePt t="251752" x="10652125" y="763588"/>
          <p14:tracePt t="251763" x="10828338" y="625475"/>
          <p14:tracePt t="251769" x="10928350" y="550863"/>
          <p14:tracePt t="251782" x="10977563" y="525463"/>
          <p14:tracePt t="251786" x="11002963" y="512763"/>
          <p14:tracePt t="251873" x="11015663" y="525463"/>
          <p14:tracePt t="251881" x="11028363" y="525463"/>
          <p14:tracePt t="251889" x="11052175" y="525463"/>
          <p14:tracePt t="251898" x="11090275" y="500063"/>
          <p14:tracePt t="251906" x="11153775" y="463550"/>
          <p14:tracePt t="251915" x="11177588" y="450850"/>
          <p14:tracePt t="251932" x="11177588" y="438150"/>
          <p14:tracePt t="251969" x="11202988" y="425450"/>
          <p14:tracePt t="252018" x="11202988" y="438150"/>
          <p14:tracePt t="252025" x="11202988" y="463550"/>
          <p14:tracePt t="252033" x="11202988" y="550863"/>
          <p14:tracePt t="252041" x="11202988" y="625475"/>
          <p14:tracePt t="252049" x="11177588" y="712788"/>
          <p14:tracePt t="252057" x="11153775" y="812800"/>
          <p14:tracePt t="252067" x="11128375" y="901700"/>
          <p14:tracePt t="252073" x="11102975" y="1001713"/>
          <p14:tracePt t="252082" x="11077575" y="1063625"/>
          <p14:tracePt t="252089" x="11052175" y="1125538"/>
          <p14:tracePt t="252100" x="11041063" y="1176338"/>
          <p14:tracePt t="252105" x="11015663" y="1201738"/>
          <p14:tracePt t="252115" x="10990263" y="1238250"/>
          <p14:tracePt t="252121" x="10977563" y="1263650"/>
          <p14:tracePt t="252132" x="10964863" y="1314450"/>
          <p14:tracePt t="252136" x="10939463" y="1350963"/>
          <p14:tracePt t="252146" x="10915650" y="1389063"/>
          <p14:tracePt t="252152" x="10877550" y="1439863"/>
          <p14:tracePt t="252163" x="10852150" y="1489075"/>
          <p14:tracePt t="252168" x="10828338" y="1539875"/>
          <p14:tracePt t="252178" x="10815638" y="1589088"/>
          <p14:tracePt t="252184" x="10790238" y="1614488"/>
          <p14:tracePt t="252193" x="10752138" y="1614488"/>
          <p14:tracePt t="252200" x="10739438" y="1639888"/>
          <p14:tracePt t="252208" x="10715625" y="1663700"/>
          <p14:tracePt t="252216" x="10702925" y="1676400"/>
          <p14:tracePt t="252224" x="10677525" y="1701800"/>
          <p14:tracePt t="252232" x="10664825" y="1714500"/>
          <p14:tracePt t="252241" x="10664825" y="1739900"/>
          <p14:tracePt t="252249" x="10652125" y="1776413"/>
          <p14:tracePt t="252257" x="10639425" y="1789113"/>
          <p14:tracePt t="252265" x="10626725" y="1801813"/>
          <p14:tracePt t="252272" x="10626725" y="1814513"/>
          <p14:tracePt t="252289" x="10614025" y="1827213"/>
          <p14:tracePt t="252305" x="10602913" y="1839913"/>
          <p14:tracePt t="252321" x="10602913" y="1865313"/>
          <p14:tracePt t="252330" x="10590213" y="1876425"/>
          <p14:tracePt t="252336" x="10590213" y="1889125"/>
          <p14:tracePt t="252344" x="10577513" y="1889125"/>
          <p14:tracePt t="252378" x="10577513" y="1901825"/>
          <p14:tracePt t="252409" x="10577513" y="1889125"/>
          <p14:tracePt t="252426" x="10590213" y="1889125"/>
          <p14:tracePt t="252433" x="10639425" y="1889125"/>
          <p14:tracePt t="252441" x="10739438" y="1914525"/>
          <p14:tracePt t="252450" x="10852150" y="1939925"/>
          <p14:tracePt t="252457" x="10990263" y="1989138"/>
          <p14:tracePt t="252467" x="11115675" y="2001838"/>
          <p14:tracePt t="252473" x="11253788" y="2001838"/>
          <p14:tracePt t="252482" x="11366500" y="2001838"/>
          <p14:tracePt t="252489" x="11490325" y="2001838"/>
          <p14:tracePt t="252500" x="11615738" y="2001838"/>
          <p14:tracePt t="252505" x="11753850" y="2001838"/>
          <p14:tracePt t="252515" x="11904663" y="1989138"/>
          <p14:tracePt t="252520" x="12041188" y="1978025"/>
          <p14:tracePt t="252530" x="12130088" y="1965325"/>
          <p14:tracePt t="252536" x="12141200" y="1952625"/>
          <p14:tracePt t="252568" x="12153900" y="1952625"/>
          <p14:tracePt t="252626" x="12153900" y="1965325"/>
          <p14:tracePt t="252633" x="12153900" y="1989138"/>
          <p14:tracePt t="252641" x="12141200" y="2001838"/>
          <p14:tracePt t="252650" x="12130088" y="2001838"/>
          <p14:tracePt t="252657" x="12104688" y="2014538"/>
          <p14:tracePt t="252667" x="12079288" y="2027238"/>
          <p14:tracePt t="252673" x="12053888" y="2052638"/>
          <p14:tracePt t="252684" x="11991975" y="2065338"/>
          <p14:tracePt t="252689" x="11866563" y="2152650"/>
          <p14:tracePt t="252698" x="11741150" y="2214563"/>
          <p14:tracePt t="252705" x="11603038" y="2265363"/>
          <p14:tracePt t="252715" x="11466513" y="2278063"/>
          <p14:tracePt t="252721" x="11290300" y="2290763"/>
          <p14:tracePt t="252731" x="11115675" y="2303463"/>
          <p14:tracePt t="252737" x="10890250" y="2314575"/>
          <p14:tracePt t="252748" x="10677525" y="2327275"/>
          <p14:tracePt t="252753" x="10464800" y="2327275"/>
          <p14:tracePt t="252762" x="10301288" y="2327275"/>
          <p14:tracePt t="252769" x="10139363" y="2327275"/>
          <p14:tracePt t="252782" x="9963150" y="2327275"/>
          <p14:tracePt t="252785" x="9839325" y="2327275"/>
          <p14:tracePt t="252793" x="9650413" y="2352675"/>
          <p14:tracePt t="252800" x="9501188" y="2352675"/>
          <p14:tracePt t="252809" x="9337675" y="2352675"/>
          <p14:tracePt t="252816" x="9175750" y="2352675"/>
          <p14:tracePt t="252825" x="9037638" y="2352675"/>
          <p14:tracePt t="252832" x="8912225" y="2352675"/>
          <p14:tracePt t="252841" x="8786813" y="2352675"/>
          <p14:tracePt t="252849" x="8661400" y="2352675"/>
          <p14:tracePt t="252857" x="8524875" y="2352675"/>
          <p14:tracePt t="252867" x="8424863" y="2365375"/>
          <p14:tracePt t="252873" x="8348663" y="2378075"/>
          <p14:tracePt t="252882" x="8299450" y="2378075"/>
          <p14:tracePt t="252889" x="8248650" y="2378075"/>
          <p14:tracePt t="252898" x="8212138" y="2378075"/>
          <p14:tracePt t="252905" x="8148638" y="2378075"/>
          <p14:tracePt t="252914" x="8061325" y="2378075"/>
          <p14:tracePt t="252920" x="8010525" y="2378075"/>
          <p14:tracePt t="252930" x="7923213" y="2378075"/>
          <p14:tracePt t="252936" x="7835900" y="2378075"/>
          <p14:tracePt t="252946" x="7761288" y="2378075"/>
          <p14:tracePt t="252952" x="7685088" y="2378075"/>
          <p14:tracePt t="252963" x="7635875" y="2390775"/>
          <p14:tracePt t="252981" x="7561263" y="2414588"/>
          <p14:tracePt t="252985" x="7523163" y="2427288"/>
          <p14:tracePt t="252993" x="7472363" y="2439988"/>
          <p14:tracePt t="253001" x="7423150" y="2452688"/>
          <p14:tracePt t="253008" x="7397750" y="2478088"/>
          <p14:tracePt t="253016" x="7372350" y="2478088"/>
          <p14:tracePt t="253024" x="7348538" y="2503488"/>
          <p14:tracePt t="253032" x="7323138" y="2516188"/>
          <p14:tracePt t="253040" x="7297738" y="2540000"/>
          <p14:tracePt t="253048" x="7285038" y="2552700"/>
          <p14:tracePt t="253056" x="7259638" y="2552700"/>
          <p14:tracePt t="253065" x="7223125" y="2552700"/>
          <p14:tracePt t="253072" x="7197725" y="2565400"/>
          <p14:tracePt t="253081" x="7172325" y="2578100"/>
          <p14:tracePt t="253089" x="7159625" y="2578100"/>
          <p14:tracePt t="253097" x="7123113" y="2578100"/>
          <p14:tracePt t="253105" x="7097713" y="2578100"/>
          <p14:tracePt t="253114" x="7085013" y="2578100"/>
          <p14:tracePt t="253121" x="7072313" y="2578100"/>
          <p14:tracePt t="253130" x="7059613" y="2578100"/>
          <p14:tracePt t="253136" x="7046913" y="2578100"/>
          <p14:tracePt t="253144" x="7034213" y="2578100"/>
          <p14:tracePt t="253152" x="7021513" y="2578100"/>
          <p14:tracePt t="253164" x="6985000" y="2578100"/>
          <p14:tracePt t="253168" x="6946900" y="2578100"/>
          <p14:tracePt t="253179" x="6934200" y="2578100"/>
          <p14:tracePt t="253185" x="6910388" y="2578100"/>
          <p14:tracePt t="253193" x="6884988" y="2578100"/>
          <p14:tracePt t="253200" x="6872288" y="2578100"/>
          <p14:tracePt t="253209" x="6859588" y="2578100"/>
          <p14:tracePt t="253305" x="6872288" y="2578100"/>
          <p14:tracePt t="253321" x="6897688" y="2578100"/>
          <p14:tracePt t="253329" x="6921500" y="2578100"/>
          <p14:tracePt t="253337" x="6959600" y="2578100"/>
          <p14:tracePt t="253348" x="6985000" y="2578100"/>
          <p14:tracePt t="253353" x="7021513" y="2590800"/>
          <p14:tracePt t="253366" x="7085013" y="2603500"/>
          <p14:tracePt t="253369" x="7159625" y="2627313"/>
          <p14:tracePt t="253383" x="7235825" y="2640013"/>
          <p14:tracePt t="253386" x="7335838" y="2652713"/>
          <p14:tracePt t="253393" x="7448550" y="2665413"/>
          <p14:tracePt t="253401" x="7548563" y="2678113"/>
          <p14:tracePt t="253410" x="7635875" y="2690813"/>
          <p14:tracePt t="253418" x="7748588" y="2703513"/>
          <p14:tracePt t="253427" x="7823200" y="2716213"/>
          <p14:tracePt t="253434" x="7935913" y="2728913"/>
          <p14:tracePt t="253441" x="7986713" y="2740025"/>
          <p14:tracePt t="253450" x="8061325" y="2752725"/>
          <p14:tracePt t="253456" x="8110538" y="2765425"/>
          <p14:tracePt t="253464" x="8161338" y="2778125"/>
          <p14:tracePt t="253472" x="8212138" y="2790825"/>
          <p14:tracePt t="253482" x="8248650" y="2790825"/>
          <p14:tracePt t="253488" x="8286750" y="2790825"/>
          <p14:tracePt t="253498" x="8324850" y="2790825"/>
          <p14:tracePt t="253505" x="8399463" y="2790825"/>
          <p14:tracePt t="253514" x="8461375" y="2790825"/>
          <p14:tracePt t="253521" x="8548688" y="2790825"/>
          <p14:tracePt t="253530" x="8599488" y="2790825"/>
          <p14:tracePt t="253536" x="8686800" y="2778125"/>
          <p14:tracePt t="253544" x="8750300" y="2765425"/>
          <p14:tracePt t="253552" x="8837613" y="2740025"/>
          <p14:tracePt t="253564" x="8950325" y="2728913"/>
          <p14:tracePt t="253568" x="9012238" y="2703513"/>
          <p14:tracePt t="253580" x="9099550" y="2690813"/>
          <p14:tracePt t="253584" x="9188450" y="2690813"/>
          <p14:tracePt t="253593" x="9250363" y="2690813"/>
          <p14:tracePt t="253600" x="9324975" y="2690813"/>
          <p14:tracePt t="253609" x="9375775" y="2690813"/>
          <p14:tracePt t="253616" x="9413875" y="2690813"/>
          <p14:tracePt t="253625" x="9450388" y="2690813"/>
          <p14:tracePt t="253632" x="9488488" y="2690813"/>
          <p14:tracePt t="253641" x="9501188" y="2690813"/>
          <p14:tracePt t="253648" x="9525000" y="2690813"/>
          <p14:tracePt t="253656" x="9550400" y="2690813"/>
          <p14:tracePt t="253689" x="9563100" y="2690813"/>
          <p14:tracePt t="253705" x="9575800" y="2690813"/>
          <p14:tracePt t="253712" x="9588500" y="2690813"/>
          <p14:tracePt t="253729" x="9613900" y="2690813"/>
          <p14:tracePt t="253736" x="9626600" y="2690813"/>
          <p14:tracePt t="253747" x="9688513" y="2690813"/>
          <p14:tracePt t="253752" x="9801225" y="2703513"/>
          <p14:tracePt t="253763" x="9913938" y="2716213"/>
          <p14:tracePt t="253769" x="10026650" y="2716213"/>
          <p14:tracePt t="253782" x="10139363" y="2716213"/>
          <p14:tracePt t="253786" x="10226675" y="2716213"/>
          <p14:tracePt t="253793" x="10313988" y="2716213"/>
          <p14:tracePt t="253801" x="10426700" y="2716213"/>
          <p14:tracePt t="253811" x="10526713" y="2728913"/>
          <p14:tracePt t="253818" x="10602913" y="2728913"/>
          <p14:tracePt t="253826" x="10664825" y="2728913"/>
          <p14:tracePt t="253834" x="10739438" y="2740025"/>
          <p14:tracePt t="253840" x="10802938" y="2765425"/>
          <p14:tracePt t="253848" x="10877550" y="2778125"/>
          <p14:tracePt t="253857" x="10952163" y="2790825"/>
          <p14:tracePt t="253865" x="11015663" y="2790825"/>
          <p14:tracePt t="253872" x="11102975" y="2790825"/>
          <p14:tracePt t="253881" x="11215688" y="2790825"/>
          <p14:tracePt t="253889" x="11328400" y="2790825"/>
          <p14:tracePt t="253897" x="11428413" y="2790825"/>
          <p14:tracePt t="253904" x="11503025" y="2790825"/>
          <p14:tracePt t="253913" x="11566525" y="2790825"/>
          <p14:tracePt t="253921" x="11641138" y="2790825"/>
          <p14:tracePt t="253930" x="11666538" y="2790825"/>
          <p14:tracePt t="253936" x="11679238" y="2790825"/>
          <p14:tracePt t="254161" x="11666538" y="2803525"/>
          <p14:tracePt t="254170" x="11653838" y="2816225"/>
          <p14:tracePt t="254179" x="11641138" y="2828925"/>
          <p14:tracePt t="254185" x="11615738" y="2828925"/>
          <p14:tracePt t="254195" x="11603038" y="2828925"/>
          <p14:tracePt t="254201" x="11591925" y="2840038"/>
          <p14:tracePt t="254209" x="11541125" y="2840038"/>
          <p14:tracePt t="254218" x="11466513" y="2852738"/>
          <p14:tracePt t="254226" x="11377613" y="2878138"/>
          <p14:tracePt t="254234" x="11277600" y="2878138"/>
          <p14:tracePt t="254241" x="11202988" y="2890838"/>
          <p14:tracePt t="254250" x="11141075" y="2916238"/>
          <p14:tracePt t="254257" x="11052175" y="2928938"/>
          <p14:tracePt t="254265" x="10964863" y="2941638"/>
          <p14:tracePt t="254272" x="10915650" y="2952750"/>
          <p14:tracePt t="254281" x="10877550" y="2952750"/>
          <p14:tracePt t="254288" x="10802938" y="2990850"/>
          <p14:tracePt t="254298" x="10726738" y="3028950"/>
          <p14:tracePt t="254304" x="10639425" y="3065463"/>
          <p14:tracePt t="254313" x="10526713" y="3090863"/>
          <p14:tracePt t="254320" x="10439400" y="3103563"/>
          <p14:tracePt t="254330" x="10339388" y="3141663"/>
          <p14:tracePt t="254336" x="10213975" y="3178175"/>
          <p14:tracePt t="254344" x="10075863" y="3216275"/>
          <p14:tracePt t="254353" x="9913938" y="3241675"/>
          <p14:tracePt t="254364" x="9775825" y="3267075"/>
          <p14:tracePt t="254368" x="9637713" y="3303588"/>
          <p14:tracePt t="254379" x="9525000" y="3316288"/>
          <p14:tracePt t="254384" x="9375775" y="3341688"/>
          <p14:tracePt t="254393" x="9250363" y="3354388"/>
          <p14:tracePt t="254400" x="9124950" y="3367088"/>
          <p14:tracePt t="254408" x="8999538" y="3378200"/>
          <p14:tracePt t="254416" x="8886825" y="3378200"/>
          <p14:tracePt t="254424" x="8786813" y="3378200"/>
          <p14:tracePt t="254432" x="8650288" y="3378200"/>
          <p14:tracePt t="254441" x="8486775" y="3378200"/>
          <p14:tracePt t="254448" x="8299450" y="3354388"/>
          <p14:tracePt t="254456" x="8123238" y="3316288"/>
          <p14:tracePt t="254464" x="7961313" y="3278188"/>
          <p14:tracePt t="254472" x="7797800" y="3254375"/>
          <p14:tracePt t="254481" x="7661275" y="3228975"/>
          <p14:tracePt t="254488" x="7535863" y="3178175"/>
          <p14:tracePt t="254499" x="7448550" y="3165475"/>
          <p14:tracePt t="254505" x="7348538" y="3141663"/>
          <p14:tracePt t="254513" x="7246938" y="3116263"/>
          <p14:tracePt t="254521" x="7172325" y="3103563"/>
          <p14:tracePt t="254530" x="7123113" y="3090863"/>
          <p14:tracePt t="254537" x="7046913" y="3078163"/>
          <p14:tracePt t="254546" x="6972300" y="3078163"/>
          <p14:tracePt t="254552" x="6910388" y="3054350"/>
          <p14:tracePt t="254565" x="6872288" y="3041650"/>
          <p14:tracePt t="254569" x="6821488" y="3016250"/>
          <p14:tracePt t="254582" x="6797675" y="3003550"/>
          <p14:tracePt t="254586" x="6784975" y="3003550"/>
          <p14:tracePt t="254594" x="6759575" y="2990850"/>
          <p14:tracePt t="254600" x="6734175" y="2978150"/>
          <p14:tracePt t="254609" x="6734175" y="2965450"/>
          <p14:tracePt t="254618" x="6708775" y="2952750"/>
          <p14:tracePt t="254634" x="6684963" y="2941638"/>
          <p14:tracePt t="254697" x="6672263" y="2941638"/>
          <p14:tracePt t="254705" x="6659563" y="2941638"/>
          <p14:tracePt t="254722" x="6646863" y="2941638"/>
          <p14:tracePt t="254737" x="6646863" y="2952750"/>
          <p14:tracePt t="254746" x="6646863" y="2965450"/>
          <p14:tracePt t="254753" x="6646863" y="2978150"/>
          <p14:tracePt t="254765" x="6659563" y="2990850"/>
          <p14:tracePt t="254768" x="6672263" y="3003550"/>
          <p14:tracePt t="254777" x="6696075" y="3016250"/>
          <p14:tracePt t="254784" x="6708775" y="3028950"/>
          <p14:tracePt t="254793" x="6734175" y="3041650"/>
          <p14:tracePt t="254800" x="6746875" y="3041650"/>
          <p14:tracePt t="254810" x="6772275" y="3041650"/>
          <p14:tracePt t="254816" x="6821488" y="3054350"/>
          <p14:tracePt t="254825" x="6884988" y="3078163"/>
          <p14:tracePt t="254833" x="6959600" y="3078163"/>
          <p14:tracePt t="254842" x="7046913" y="3090863"/>
          <p14:tracePt t="254849" x="7123113" y="3116263"/>
          <p14:tracePt t="254857" x="7210425" y="3116263"/>
          <p14:tracePt t="254867" x="7310438" y="3141663"/>
          <p14:tracePt t="254873" x="7435850" y="3165475"/>
          <p14:tracePt t="254883" x="7561263" y="3178175"/>
          <p14:tracePt t="254889" x="7723188" y="3216275"/>
          <p14:tracePt t="254900" x="7861300" y="3254375"/>
          <p14:tracePt t="254905" x="7986713" y="3278188"/>
          <p14:tracePt t="254915" x="8123238" y="3278188"/>
          <p14:tracePt t="254920" x="8223250" y="3278188"/>
          <p14:tracePt t="254930" x="8312150" y="3278188"/>
          <p14:tracePt t="254936" x="8386763" y="3278188"/>
          <p14:tracePt t="254947" x="8461375" y="3278188"/>
          <p14:tracePt t="254952" x="8548688" y="3290888"/>
          <p14:tracePt t="254963" x="8612188" y="3290888"/>
          <p14:tracePt t="254985" x="8661400" y="3290888"/>
          <p14:tracePt t="255009" x="8674100" y="3290888"/>
          <p14:tracePt t="255025" x="8686800" y="3278188"/>
          <p14:tracePt t="255065" x="8699500" y="3267075"/>
          <p14:tracePt t="255089" x="8699500" y="3254375"/>
          <p14:tracePt t="255105" x="8712200" y="3254375"/>
          <p14:tracePt t="255122" x="8724900" y="3241675"/>
          <p14:tracePt t="255129" x="8737600" y="3241675"/>
          <p14:tracePt t="255137" x="8750300" y="3228975"/>
          <p14:tracePt t="255148" x="8774113" y="3228975"/>
          <p14:tracePt t="255153" x="8812213" y="3228975"/>
          <p14:tracePt t="255167" x="8837613" y="3228975"/>
          <p14:tracePt t="255170" x="8886825" y="3228975"/>
          <p14:tracePt t="255179" x="8963025" y="3216275"/>
          <p14:tracePt t="255186" x="9024938" y="3216275"/>
          <p14:tracePt t="255192" x="9075738" y="3203575"/>
          <p14:tracePt t="255200" x="9150350" y="3190875"/>
          <p14:tracePt t="255208" x="9224963" y="3190875"/>
          <p14:tracePt t="255216" x="9275763" y="3178175"/>
          <p14:tracePt t="255224" x="9301163" y="3178175"/>
          <p14:tracePt t="255232" x="9312275" y="3178175"/>
          <p14:tracePt t="255240" x="9337675" y="3178175"/>
          <p14:tracePt t="255256" x="9350375" y="3165475"/>
          <p14:tracePt t="255280" x="9375775" y="3165475"/>
          <p14:tracePt t="255288" x="9388475" y="3165475"/>
          <p14:tracePt t="255298" x="9424988" y="3165475"/>
          <p14:tracePt t="255305" x="9450388" y="3165475"/>
          <p14:tracePt t="255314" x="9463088" y="3165475"/>
          <p14:tracePt t="255321" x="9501188" y="3165475"/>
          <p14:tracePt t="255330" x="9550400" y="3178175"/>
          <p14:tracePt t="255336" x="9588500" y="3178175"/>
          <p14:tracePt t="255348" x="9637713" y="3178175"/>
          <p14:tracePt t="255353" x="9701213" y="3178175"/>
          <p14:tracePt t="255367" x="9775825" y="3178175"/>
          <p14:tracePt t="255369" x="9852025" y="3178175"/>
          <p14:tracePt t="255382" x="9926638" y="3178175"/>
          <p14:tracePt t="255385" x="10026650" y="3178175"/>
          <p14:tracePt t="255394" x="10126663" y="3165475"/>
          <p14:tracePt t="255400" x="10226675" y="3165475"/>
          <p14:tracePt t="255410" x="10301288" y="3165475"/>
          <p14:tracePt t="255416" x="10377488" y="3165475"/>
          <p14:tracePt t="255426" x="10464800" y="3165475"/>
          <p14:tracePt t="255435" x="10526713" y="3165475"/>
          <p14:tracePt t="255441" x="10564813" y="3165475"/>
          <p14:tracePt t="255449" x="10602913" y="3165475"/>
          <p14:tracePt t="255457" x="10626725" y="3165475"/>
          <p14:tracePt t="255465" x="10652125" y="3165475"/>
          <p14:tracePt t="255472" x="10664825" y="3165475"/>
          <p14:tracePt t="255481" x="10677525" y="3165475"/>
          <p14:tracePt t="255488" x="10690225" y="3165475"/>
          <p14:tracePt t="255497" x="10702925" y="3165475"/>
          <p14:tracePt t="255505" x="10715625" y="3165475"/>
          <p14:tracePt t="255514" x="10739438" y="3165475"/>
          <p14:tracePt t="255521" x="10764838" y="3165475"/>
          <p14:tracePt t="255532" x="10802938" y="3165475"/>
          <p14:tracePt t="255537" x="10815638" y="3165475"/>
          <p14:tracePt t="255548" x="10828338" y="3165475"/>
          <p14:tracePt t="255554" x="10839450" y="3165475"/>
          <p14:tracePt t="255562" x="10864850" y="3165475"/>
          <p14:tracePt t="255570" x="10902950" y="3154363"/>
          <p14:tracePt t="255582" x="10915650" y="3154363"/>
          <p14:tracePt t="255585" x="10928350" y="3141663"/>
          <p14:tracePt t="255593" x="10952163" y="3141663"/>
          <p14:tracePt t="255602" x="10964863" y="3141663"/>
          <p14:tracePt t="255609" x="10977563" y="3141663"/>
          <p14:tracePt t="255617" x="10990263" y="3141663"/>
          <p14:tracePt t="255626" x="11002963" y="3141663"/>
          <p14:tracePt t="255633" x="11015663" y="3141663"/>
          <p14:tracePt t="255641" x="11028363" y="3141663"/>
          <p14:tracePt t="256873" x="11002963" y="3141663"/>
          <p14:tracePt t="256881" x="10964863" y="3141663"/>
          <p14:tracePt t="256889" x="10928350" y="3178175"/>
          <p14:tracePt t="256899" x="10864850" y="3216275"/>
          <p14:tracePt t="256905" x="10790238" y="3216275"/>
          <p14:tracePt t="256916" x="10739438" y="3241675"/>
          <p14:tracePt t="256921" x="10652125" y="3241675"/>
          <p14:tracePt t="256930" x="10539413" y="3267075"/>
          <p14:tracePt t="256936" x="10364788" y="3316288"/>
          <p14:tracePt t="256947" x="10252075" y="3341688"/>
          <p14:tracePt t="256952" x="10139363" y="3367088"/>
          <p14:tracePt t="256963" x="10026650" y="3367088"/>
          <p14:tracePt t="256980" x="9826625" y="3403600"/>
          <p14:tracePt t="256984" x="9713913" y="3429000"/>
          <p14:tracePt t="256993" x="9626600" y="3454400"/>
          <p14:tracePt t="257001" x="9537700" y="3467100"/>
          <p14:tracePt t="257008" x="9424988" y="3467100"/>
          <p14:tracePt t="257017" x="9363075" y="3467100"/>
          <p14:tracePt t="257024" x="9288463" y="3467100"/>
          <p14:tracePt t="257032" x="9188450" y="3467100"/>
          <p14:tracePt t="257040" x="9124950" y="3467100"/>
          <p14:tracePt t="257048" x="9050338" y="3467100"/>
          <p14:tracePt t="257056" x="8986838" y="3467100"/>
          <p14:tracePt t="257064" x="8912225" y="3467100"/>
          <p14:tracePt t="257072" x="8850313" y="3467100"/>
          <p14:tracePt t="257080" x="8763000" y="3467100"/>
          <p14:tracePt t="257088" x="8674100" y="3479800"/>
          <p14:tracePt t="257097" x="8599488" y="3490913"/>
          <p14:tracePt t="257104" x="8512175" y="3503613"/>
          <p14:tracePt t="257114" x="8412163" y="3503613"/>
          <p14:tracePt t="257122" x="8335963" y="3503613"/>
          <p14:tracePt t="257132" x="8235950" y="3529013"/>
          <p14:tracePt t="257137" x="8086725" y="3541713"/>
          <p14:tracePt t="257148" x="7935913" y="3541713"/>
          <p14:tracePt t="257154" x="7797800" y="3541713"/>
          <p14:tracePt t="257162" x="7673975" y="3541713"/>
          <p14:tracePt t="257170" x="7523163" y="3541713"/>
          <p14:tracePt t="257181" x="7385050" y="3541713"/>
          <p14:tracePt t="257185" x="7272338" y="3541713"/>
          <p14:tracePt t="257194" x="7146925" y="3541713"/>
          <p14:tracePt t="257201" x="7085013" y="3541713"/>
          <p14:tracePt t="257208" x="7059613" y="3541713"/>
          <p14:tracePt t="257224" x="7046913" y="3541713"/>
          <p14:tracePt t="257232" x="7034213" y="3541713"/>
          <p14:tracePt t="257240" x="7021513" y="3541713"/>
          <p14:tracePt t="257248" x="6997700" y="3554413"/>
          <p14:tracePt t="257256" x="6972300" y="3554413"/>
          <p14:tracePt t="257265" x="6946900" y="3554413"/>
          <p14:tracePt t="257272" x="6921500" y="3567113"/>
          <p14:tracePt t="257281" x="6897688" y="3567113"/>
          <p14:tracePt t="257288" x="6872288" y="3567113"/>
          <p14:tracePt t="257296" x="6846888" y="3579813"/>
          <p14:tracePt t="257304" x="6772275" y="3590925"/>
          <p14:tracePt t="257313" x="6721475" y="3616325"/>
          <p14:tracePt t="257320" x="6684963" y="3629025"/>
          <p14:tracePt t="257417" x="6672263" y="3641725"/>
          <p14:tracePt t="257440" x="6696075" y="3654425"/>
          <p14:tracePt t="257448" x="6721475" y="3654425"/>
          <p14:tracePt t="257456" x="6759575" y="3667125"/>
          <p14:tracePt t="257465" x="6772275" y="3667125"/>
          <p14:tracePt t="257472" x="6797675" y="3667125"/>
          <p14:tracePt t="257481" x="6834188" y="3679825"/>
          <p14:tracePt t="257489" x="6872288" y="3692525"/>
          <p14:tracePt t="257498" x="6897688" y="3692525"/>
          <p14:tracePt t="257504" x="6934200" y="3692525"/>
          <p14:tracePt t="257513" x="6985000" y="3692525"/>
          <p14:tracePt t="257521" x="7046913" y="3692525"/>
          <p14:tracePt t="257532" x="7097713" y="3692525"/>
          <p14:tracePt t="257537" x="7134225" y="3692525"/>
          <p14:tracePt t="257548" x="7185025" y="3692525"/>
          <p14:tracePt t="257554" x="7223125" y="3692525"/>
          <p14:tracePt t="257563" x="7259638" y="3692525"/>
          <p14:tracePt t="257569" x="7297738" y="3692525"/>
          <p14:tracePt t="257580" x="7372350" y="3679825"/>
          <p14:tracePt t="257584" x="7423150" y="3667125"/>
          <p14:tracePt t="257592" x="7485063" y="3654425"/>
          <p14:tracePt t="257600" x="7535863" y="3654425"/>
          <p14:tracePt t="257608" x="7597775" y="3654425"/>
          <p14:tracePt t="257616" x="7673975" y="3654425"/>
          <p14:tracePt t="257625" x="7748588" y="3654425"/>
          <p14:tracePt t="257632" x="7810500" y="3654425"/>
          <p14:tracePt t="257641" x="7861300" y="3667125"/>
          <p14:tracePt t="257649" x="7886700" y="3667125"/>
          <p14:tracePt t="257657" x="7910513" y="3679825"/>
          <p14:tracePt t="257667" x="7948613" y="3692525"/>
          <p14:tracePt t="257673" x="7986713" y="3703638"/>
          <p14:tracePt t="257683" x="8035925" y="3729038"/>
          <p14:tracePt t="257689" x="8074025" y="3729038"/>
          <p14:tracePt t="257698" x="8135938" y="3741738"/>
          <p14:tracePt t="257705" x="8212138" y="3754438"/>
          <p14:tracePt t="257715" x="8299450" y="3754438"/>
          <p14:tracePt t="257720" x="8399463" y="3754438"/>
          <p14:tracePt t="257731" x="8548688" y="3754438"/>
          <p14:tracePt t="257736" x="8712200" y="3754438"/>
          <p14:tracePt t="257746" x="8874125" y="3754438"/>
          <p14:tracePt t="257752" x="9063038" y="3754438"/>
          <p14:tracePt t="257762" x="9312275" y="3754438"/>
          <p14:tracePt t="257768" x="9550400" y="3754438"/>
          <p14:tracePt t="257782" x="9801225" y="3741738"/>
          <p14:tracePt t="257785" x="9963150" y="3741738"/>
          <p14:tracePt t="257795" x="10101263" y="3741738"/>
          <p14:tracePt t="257801" x="10177463" y="3741738"/>
          <p14:tracePt t="257809" x="10213975" y="3741738"/>
          <p14:tracePt t="257817" x="10239375" y="3741738"/>
          <p14:tracePt t="257921" x="10252075" y="3741738"/>
          <p14:tracePt t="257929" x="10264775" y="3741738"/>
          <p14:tracePt t="257938" x="10277475" y="3741738"/>
          <p14:tracePt t="257953" x="10301288" y="3741738"/>
          <p14:tracePt t="257971" x="10313988" y="3729038"/>
          <p14:tracePt t="257978" x="10339388" y="3729038"/>
          <p14:tracePt t="257984" x="10364788" y="3716338"/>
          <p14:tracePt t="257993" x="10377488" y="3716338"/>
          <p14:tracePt t="258000" x="10390188" y="3703638"/>
          <p14:tracePt t="258016" x="10401300" y="3703638"/>
          <p14:tracePt t="258024" x="10414000" y="3703638"/>
          <p14:tracePt t="258032" x="10426700" y="3703638"/>
          <p14:tracePt t="258040" x="10439400" y="3703638"/>
          <p14:tracePt t="258048" x="10477500" y="3703638"/>
          <p14:tracePt t="258057" x="10514013" y="3703638"/>
          <p14:tracePt t="258065" x="10552113" y="3716338"/>
          <p14:tracePt t="258072" x="10614025" y="3729038"/>
          <p14:tracePt t="258082" x="10677525" y="3729038"/>
          <p14:tracePt t="258088" x="10752138" y="3729038"/>
          <p14:tracePt t="258097" x="10828338" y="3729038"/>
          <p14:tracePt t="258104" x="10902950" y="3729038"/>
          <p14:tracePt t="258115" x="10952163" y="3729038"/>
          <p14:tracePt t="258120" x="11002963" y="3729038"/>
          <p14:tracePt t="258130" x="11041063" y="3741738"/>
          <p14:tracePt t="258137" x="11052175" y="3754438"/>
          <p14:tracePt t="258234" x="11077575" y="3767138"/>
          <p14:tracePt t="258251" x="11077575" y="3779838"/>
          <p14:tracePt t="258257" x="11052175" y="3792538"/>
          <p14:tracePt t="258267" x="11028363" y="3816350"/>
          <p14:tracePt t="258273" x="10964863" y="3829050"/>
          <p14:tracePt t="258282" x="10877550" y="3854450"/>
          <p14:tracePt t="258289" x="10764838" y="3892550"/>
          <p14:tracePt t="258299" x="10664825" y="3929063"/>
          <p14:tracePt t="258305" x="10526713" y="3941763"/>
          <p14:tracePt t="258315" x="10390188" y="3979863"/>
          <p14:tracePt t="258321" x="10239375" y="4005263"/>
          <p14:tracePt t="258332" x="10088563" y="4017963"/>
          <p14:tracePt t="258337" x="9926638" y="4067175"/>
          <p14:tracePt t="258348" x="9739313" y="4079875"/>
          <p14:tracePt t="258354" x="9537700" y="4092575"/>
          <p14:tracePt t="258363" x="9350375" y="4092575"/>
          <p14:tracePt t="258370" x="9137650" y="4117975"/>
          <p14:tracePt t="258379" x="8986838" y="4129088"/>
          <p14:tracePt t="258384" x="8837613" y="4167188"/>
          <p14:tracePt t="258393" x="8699500" y="4179888"/>
          <p14:tracePt t="258401" x="8574088" y="4179888"/>
          <p14:tracePt t="258409" x="8448675" y="4179888"/>
          <p14:tracePt t="258417" x="8335963" y="4179888"/>
          <p14:tracePt t="258424" x="8223250" y="4179888"/>
          <p14:tracePt t="258432" x="8135938" y="4192588"/>
          <p14:tracePt t="258440" x="8061325" y="4205288"/>
          <p14:tracePt t="258448" x="8010525" y="4205288"/>
          <p14:tracePt t="258456" x="7974013" y="4205288"/>
          <p14:tracePt t="258465" x="7910513" y="4205288"/>
          <p14:tracePt t="258472" x="7848600" y="4205288"/>
          <p14:tracePt t="258480" x="7785100" y="4205288"/>
          <p14:tracePt t="258488" x="7748588" y="4205288"/>
          <p14:tracePt t="258497" x="7710488" y="4205288"/>
          <p14:tracePt t="258504" x="7673975" y="4205288"/>
          <p14:tracePt t="258513" x="7661275" y="4217988"/>
          <p14:tracePt t="258521" x="7623175" y="4230688"/>
          <p14:tracePt t="258530" x="7597775" y="4241800"/>
          <p14:tracePt t="258537" x="7572375" y="4241800"/>
          <p14:tracePt t="258547" x="7548563" y="4241800"/>
          <p14:tracePt t="258552" x="7535863" y="4241800"/>
          <p14:tracePt t="258563" x="7523163" y="4254500"/>
          <p14:tracePt t="258601" x="7510463" y="4254500"/>
          <p14:tracePt t="258641" x="7510463" y="4279900"/>
          <p14:tracePt t="258664" x="7523163" y="4305300"/>
          <p14:tracePt t="258672" x="7572375" y="4305300"/>
          <p14:tracePt t="258680" x="7661275" y="4318000"/>
          <p14:tracePt t="258689" x="7748588" y="4330700"/>
          <p14:tracePt t="258697" x="7886700" y="4330700"/>
          <p14:tracePt t="258704" x="8048625" y="4330700"/>
          <p14:tracePt t="258713" x="8223250" y="4330700"/>
          <p14:tracePt t="258721" x="8424863" y="4330700"/>
          <p14:tracePt t="258730" x="8674100" y="4330700"/>
          <p14:tracePt t="258736" x="8975725" y="4330700"/>
          <p14:tracePt t="258744" x="9312275" y="4330700"/>
          <p14:tracePt t="258752" x="9588500" y="4330700"/>
          <p14:tracePt t="258763" x="9801225" y="4330700"/>
          <p14:tracePt t="258768" x="9952038" y="4330700"/>
          <p14:tracePt t="258779" x="10052050" y="4330700"/>
          <p14:tracePt t="258785" x="10088563" y="4330700"/>
          <p14:tracePt t="258937" x="10088563" y="4318000"/>
          <p14:tracePt t="259441" x="10088563" y="4305300"/>
          <p14:tracePt t="259448" x="10101263" y="4279900"/>
          <p14:tracePt t="259456" x="10126663" y="4241800"/>
          <p14:tracePt t="259464" x="10164763" y="4179888"/>
          <p14:tracePt t="259472" x="10188575" y="4141788"/>
          <p14:tracePt t="259482" x="10226675" y="4105275"/>
          <p14:tracePt t="281753" x="10226675" y="4092575"/>
          <p14:tracePt t="281761" x="10226675" y="4067175"/>
          <p14:tracePt t="281769" x="10226675" y="4017963"/>
          <p14:tracePt t="281778" x="10226675" y="3941763"/>
          <p14:tracePt t="281785" x="10226675" y="3854450"/>
          <p14:tracePt t="281797" x="10177463" y="3779838"/>
          <p14:tracePt t="281801" x="10101263" y="3692525"/>
          <p14:tracePt t="281813" x="10013950" y="3567113"/>
          <p14:tracePt t="281817" x="9939338" y="3454400"/>
          <p14:tracePt t="281827" x="9875838" y="3367088"/>
          <p14:tracePt t="281833" x="9839325" y="3290888"/>
          <p14:tracePt t="281842" x="9826625" y="3267075"/>
          <p14:tracePt t="281848" x="9813925" y="3254375"/>
          <p14:tracePt t="281857" x="9813925" y="3228975"/>
          <p14:tracePt t="281873" x="9813925" y="3216275"/>
          <p14:tracePt t="281953" x="9813925" y="3203575"/>
          <p14:tracePt t="281960" x="9801225" y="3190875"/>
          <p14:tracePt t="281969" x="9775825" y="3165475"/>
          <p14:tracePt t="281984" x="9637713" y="2965450"/>
          <p14:tracePt t="281997" x="9513888" y="2778125"/>
          <p14:tracePt t="282001" x="9375775" y="2578100"/>
          <p14:tracePt t="282010" x="9212263" y="2327275"/>
          <p14:tracePt t="282019" x="9099550" y="2139950"/>
          <p14:tracePt t="282026" x="9024938" y="1989138"/>
          <p14:tracePt t="282033" x="8975725" y="1876425"/>
          <p14:tracePt t="282041" x="8912225" y="1801813"/>
          <p14:tracePt t="282048" x="8886825" y="1727200"/>
          <p14:tracePt t="282056" x="8863013" y="1689100"/>
          <p14:tracePt t="282064" x="8863013" y="1652588"/>
          <p14:tracePt t="282072" x="8863013" y="1639888"/>
          <p14:tracePt t="282121" x="8850313" y="1639888"/>
          <p14:tracePt t="282129" x="8837613" y="1663700"/>
          <p14:tracePt t="282137" x="8824913" y="1701800"/>
          <p14:tracePt t="282148" x="8774113" y="1776413"/>
          <p14:tracePt t="282153" x="8712200" y="1889125"/>
          <p14:tracePt t="282162" x="8637588" y="1965325"/>
          <p14:tracePt t="282169" x="8586788" y="2039938"/>
          <p14:tracePt t="282178" x="8548688" y="2114550"/>
          <p14:tracePt t="282184" x="8512175" y="2190750"/>
          <p14:tracePt t="282195" x="8461375" y="2252663"/>
          <p14:tracePt t="282200" x="8412163" y="2327275"/>
          <p14:tracePt t="282212" x="8374063" y="2390775"/>
          <p14:tracePt t="282216" x="8324850" y="2465388"/>
          <p14:tracePt t="282225" x="8286750" y="2516188"/>
          <p14:tracePt t="282232" x="8261350" y="2552700"/>
          <p14:tracePt t="282240" x="8199438" y="2590800"/>
          <p14:tracePt t="282248" x="8123238" y="2627313"/>
          <p14:tracePt t="282256" x="8035925" y="2678113"/>
          <p14:tracePt t="282264" x="7923213" y="2740025"/>
          <p14:tracePt t="282272" x="7810500" y="2778125"/>
          <p14:tracePt t="282280" x="7635875" y="2790825"/>
          <p14:tracePt t="282288" x="7472363" y="2803525"/>
          <p14:tracePt t="282297" x="7323138" y="2803525"/>
          <p14:tracePt t="282305" x="7185025" y="2816225"/>
          <p14:tracePt t="282313" x="7034213" y="2828925"/>
          <p14:tracePt t="282321" x="6921500" y="2828925"/>
          <p14:tracePt t="282329" x="6784975" y="2828925"/>
          <p14:tracePt t="282337" x="6646863" y="2828925"/>
          <p14:tracePt t="282345" x="6508750" y="2816225"/>
          <p14:tracePt t="282352" x="6334125" y="2790825"/>
          <p14:tracePt t="282362" x="6183313" y="2790825"/>
          <p14:tracePt t="282369" x="6034088" y="2790825"/>
          <p14:tracePt t="282379" x="5870575" y="2790825"/>
          <p14:tracePt t="282384" x="5719763" y="2790825"/>
          <p14:tracePt t="282393" x="5557838" y="2790825"/>
          <p14:tracePt t="282400" x="5407025" y="2816225"/>
          <p14:tracePt t="282409" x="5307013" y="2840038"/>
          <p14:tracePt t="282416" x="5194300" y="2852738"/>
          <p14:tracePt t="282425" x="5132388" y="2890838"/>
          <p14:tracePt t="282432" x="5057775" y="2928938"/>
          <p14:tracePt t="282441" x="4981575" y="2965450"/>
          <p14:tracePt t="282448" x="4932363" y="3003550"/>
          <p14:tracePt t="282457" x="4906963" y="3016250"/>
          <p14:tracePt t="282466" x="4881563" y="3041650"/>
          <p14:tracePt t="282473" x="4856163" y="3054350"/>
          <p14:tracePt t="282482" x="4819650" y="3078163"/>
          <p14:tracePt t="282489" x="4806950" y="3090863"/>
          <p14:tracePt t="282498" x="4781550" y="3103563"/>
          <p14:tracePt t="282505" x="4781550" y="3116263"/>
          <p14:tracePt t="282515" x="4781550" y="3128963"/>
          <p14:tracePt t="282521" x="4768850" y="3128963"/>
          <p14:tracePt t="282530" x="4768850" y="3141663"/>
          <p14:tracePt t="282537" x="4768850" y="3165475"/>
          <p14:tracePt t="282601" x="4781550" y="3165475"/>
          <p14:tracePt t="282610" x="4819650" y="3165475"/>
          <p14:tracePt t="282617" x="4956175" y="3190875"/>
          <p14:tracePt t="282626" x="5119688" y="3241675"/>
          <p14:tracePt t="282634" x="5332413" y="3254375"/>
          <p14:tracePt t="282643" x="5570538" y="3316288"/>
          <p14:tracePt t="282649" x="5870575" y="3390900"/>
          <p14:tracePt t="282657" x="6170613" y="3454400"/>
          <p14:tracePt t="282665" x="6396038" y="3479800"/>
          <p14:tracePt t="282673" x="6546850" y="3490913"/>
          <p14:tracePt t="282682" x="6659563" y="3503613"/>
          <p14:tracePt t="282690" x="6759575" y="3503613"/>
          <p14:tracePt t="282698" x="6834188" y="3503613"/>
          <p14:tracePt t="282704" x="6872288" y="3503613"/>
          <p14:tracePt t="282712" x="6897688" y="3503613"/>
          <p14:tracePt t="282720" x="6921500" y="3503613"/>
          <p14:tracePt t="282770" x="6946900" y="3516313"/>
          <p14:tracePt t="282785" x="6946900" y="3529013"/>
          <p14:tracePt t="282794" x="6946900" y="3541713"/>
          <p14:tracePt t="282801" x="6921500" y="3554413"/>
          <p14:tracePt t="282810" x="6884988" y="3567113"/>
          <p14:tracePt t="282818" x="6808788" y="3603625"/>
          <p14:tracePt t="282825" x="6684963" y="3641725"/>
          <p14:tracePt t="282832" x="6446838" y="3692525"/>
          <p14:tracePt t="282841" x="6070600" y="3803650"/>
          <p14:tracePt t="282848" x="5607050" y="3892550"/>
          <p14:tracePt t="282857" x="5081588" y="4005263"/>
          <p14:tracePt t="282864" x="4481513" y="4079875"/>
          <p14:tracePt t="282872" x="3830638" y="4105275"/>
          <p14:tracePt t="282880" x="3192463" y="4117975"/>
          <p14:tracePt t="282889" x="2578100" y="4141788"/>
          <p14:tracePt t="282896" x="2027238" y="4167188"/>
          <p14:tracePt t="282905" x="1539875" y="4192588"/>
          <p14:tracePt t="282913" x="1101725" y="4192588"/>
          <p14:tracePt t="282920" x="788988" y="4205288"/>
          <p14:tracePt t="282930" x="525463" y="4192588"/>
          <p14:tracePt t="282936" x="412750" y="4192588"/>
          <p14:tracePt t="282945" x="376238" y="4192588"/>
          <p14:tracePt t="282984" x="387350" y="4192588"/>
          <p14:tracePt t="282993" x="412750" y="4192588"/>
          <p14:tracePt t="283000" x="488950" y="4192588"/>
          <p14:tracePt t="283012" x="676275" y="4192588"/>
          <p14:tracePt t="283017" x="976313" y="4205288"/>
          <p14:tracePt t="283026" x="1465263" y="4230688"/>
          <p14:tracePt t="283032" x="2078038" y="4267200"/>
          <p14:tracePt t="283041" x="2803525" y="4341813"/>
          <p14:tracePt t="283048" x="3592513" y="4392613"/>
          <p14:tracePt t="283056" x="4468813" y="4430713"/>
          <p14:tracePt t="283065" x="5419725" y="4454525"/>
          <p14:tracePt t="283072" x="6383338" y="4530725"/>
          <p14:tracePt t="283080" x="7097713" y="4579938"/>
          <p14:tracePt t="283088" x="7685088" y="4605338"/>
          <p14:tracePt t="283097" x="8099425" y="4630738"/>
          <p14:tracePt t="283105" x="8335963" y="4630738"/>
          <p14:tracePt t="283113" x="8435975" y="4630738"/>
          <p14:tracePt t="283121" x="8448675" y="4630738"/>
          <p14:tracePt t="283153" x="8448675" y="4618038"/>
          <p14:tracePt t="283161" x="8435975" y="4605338"/>
          <p14:tracePt t="283169" x="8424863" y="4605338"/>
          <p14:tracePt t="283181" x="8399463" y="4605338"/>
          <p14:tracePt t="283185" x="8348663" y="4592638"/>
          <p14:tracePt t="283194" x="8286750" y="4579938"/>
          <p14:tracePt t="283202" x="8235950" y="4579938"/>
          <p14:tracePt t="283215" x="8212138" y="4579938"/>
          <p14:tracePt t="283218" x="8199438" y="4579938"/>
          <p14:tracePt t="283226" x="8161338" y="4592638"/>
          <p14:tracePt t="283235" x="8135938" y="4618038"/>
          <p14:tracePt t="283241" x="8110538" y="4630738"/>
          <p14:tracePt t="283250" x="8099425" y="4643438"/>
          <p14:tracePt t="283257" x="8074025" y="4656138"/>
          <p14:tracePt t="283266" x="8061325" y="4656138"/>
          <p14:tracePt t="283273" x="8035925" y="4667250"/>
          <p14:tracePt t="283282" x="8035925" y="4679950"/>
          <p14:tracePt t="283289" x="8023225" y="4679950"/>
          <p14:tracePt t="283298" x="7999413" y="4679950"/>
          <p14:tracePt t="283305" x="7948613" y="4692650"/>
          <p14:tracePt t="283314" x="7897813" y="4718050"/>
          <p14:tracePt t="283321" x="7848600" y="4718050"/>
          <p14:tracePt t="283330" x="7785100" y="4730750"/>
          <p14:tracePt t="283337" x="7723188" y="4756150"/>
          <p14:tracePt t="283348" x="7648575" y="4756150"/>
          <p14:tracePt t="283353" x="7585075" y="4768850"/>
          <p14:tracePt t="283362" x="7523163" y="4779963"/>
          <p14:tracePt t="283368" x="7459663" y="4779963"/>
          <p14:tracePt t="283379" x="7410450" y="4779963"/>
          <p14:tracePt t="283384" x="7372350" y="4792663"/>
          <p14:tracePt t="283396" x="7323138" y="4818063"/>
          <p14:tracePt t="283401" x="7285038" y="4818063"/>
          <p14:tracePt t="283412" x="7272338" y="4830763"/>
          <p14:tracePt t="283416" x="7246938" y="4830763"/>
          <p14:tracePt t="283425" x="7246938" y="4843463"/>
          <p14:tracePt t="283442" x="7235825" y="4843463"/>
          <p14:tracePt t="283464" x="7210425" y="4843463"/>
          <p14:tracePt t="283504" x="7197725" y="4856163"/>
          <p14:tracePt t="283513" x="7185025" y="4856163"/>
          <p14:tracePt t="283522" x="7159625" y="4856163"/>
          <p14:tracePt t="283531" x="7110413" y="4856163"/>
          <p14:tracePt t="283537" x="7059613" y="4856163"/>
          <p14:tracePt t="283547" x="6959600" y="4856163"/>
          <p14:tracePt t="283553" x="6821488" y="4856163"/>
          <p14:tracePt t="283564" x="6659563" y="4856163"/>
          <p14:tracePt t="283569" x="6508750" y="4856163"/>
          <p14:tracePt t="283581" x="6359525" y="4843463"/>
          <p14:tracePt t="283585" x="6234113" y="4830763"/>
          <p14:tracePt t="283597" x="6157913" y="4830763"/>
          <p14:tracePt t="283601" x="6096000" y="4830763"/>
          <p14:tracePt t="283613" x="6057900" y="4830763"/>
          <p14:tracePt t="283618" x="6021388" y="4843463"/>
          <p14:tracePt t="283625" x="6008688" y="4856163"/>
          <p14:tracePt t="283648" x="5995988" y="4868863"/>
          <p14:tracePt t="283680" x="5995988" y="4879975"/>
          <p14:tracePt t="283688" x="5983288" y="4892675"/>
          <p14:tracePt t="283698" x="5970588" y="4905375"/>
          <p14:tracePt t="283721" x="5957888" y="4918075"/>
          <p14:tracePt t="283747" x="5945188" y="4930775"/>
          <p14:tracePt t="283753" x="5932488" y="4930775"/>
          <p14:tracePt t="283761" x="5932488" y="4943475"/>
          <p14:tracePt t="283768" x="5895975" y="4956175"/>
          <p14:tracePt t="283778" x="5845175" y="4992688"/>
          <p14:tracePt t="283784" x="5795963" y="5030788"/>
          <p14:tracePt t="283794" x="5719763" y="5092700"/>
          <p14:tracePt t="283800" x="5632450" y="5130800"/>
          <p14:tracePt t="283812" x="5557838" y="5168900"/>
          <p14:tracePt t="283817" x="5457825" y="5230813"/>
          <p14:tracePt t="283827" x="5370513" y="5268913"/>
          <p14:tracePt t="283833" x="5232400" y="5381625"/>
          <p14:tracePt t="283843" x="5132388" y="5443538"/>
          <p14:tracePt t="283849" x="5068888" y="5456238"/>
          <p14:tracePt t="283857" x="4994275" y="5481638"/>
          <p14:tracePt t="283865" x="4945063" y="5494338"/>
          <p14:tracePt t="283873" x="4881563" y="5518150"/>
          <p14:tracePt t="283881" x="4868863" y="5518150"/>
          <p14:tracePt t="283889" x="4832350" y="5530850"/>
          <p14:tracePt t="283899" x="4756150" y="5556250"/>
          <p14:tracePt t="283904" x="4643438" y="5556250"/>
          <p14:tracePt t="283912" x="4530725" y="5568950"/>
          <p14:tracePt t="283920" x="4443413" y="5594350"/>
          <p14:tracePt t="283930" x="4330700" y="5607050"/>
          <p14:tracePt t="283936" x="4192588" y="5630863"/>
          <p14:tracePt t="283945" x="4056063" y="5656263"/>
          <p14:tracePt t="283952" x="3905250" y="5668963"/>
          <p14:tracePt t="283961" x="3756025" y="5668963"/>
          <p14:tracePt t="283969" x="3617913" y="5656263"/>
          <p14:tracePt t="283980" x="3492500" y="5643563"/>
          <p14:tracePt t="283984" x="3367088" y="5619750"/>
          <p14:tracePt t="283995" x="3267075" y="5607050"/>
          <p14:tracePt t="284000" x="3192463" y="5594350"/>
          <p14:tracePt t="284009" x="3128963" y="5594350"/>
          <p14:tracePt t="284017" x="3079750" y="5594350"/>
          <p14:tracePt t="284024" x="3003550" y="5594350"/>
          <p14:tracePt t="284032" x="2941638" y="5594350"/>
          <p14:tracePt t="284040" x="2903538" y="5594350"/>
          <p14:tracePt t="284048" x="2867025" y="5594350"/>
          <p14:tracePt t="284056" x="2854325" y="5594350"/>
          <p14:tracePt t="284106" x="2867025" y="5594350"/>
          <p14:tracePt t="284113" x="2941638" y="5581650"/>
          <p14:tracePt t="284121" x="3092450" y="5581650"/>
          <p14:tracePt t="284131" x="3317875" y="5581650"/>
          <p14:tracePt t="284137" x="3643313" y="5619750"/>
          <p14:tracePt t="284148" x="4081463" y="5643563"/>
          <p14:tracePt t="284153" x="4606925" y="5668963"/>
          <p14:tracePt t="284163" x="5106988" y="5668963"/>
          <p14:tracePt t="284169" x="5795963" y="5743575"/>
          <p14:tracePt t="284178" x="6521450" y="5807075"/>
          <p14:tracePt t="284184" x="7272338" y="5832475"/>
          <p14:tracePt t="284196" x="8023225" y="5881688"/>
          <p14:tracePt t="284200" x="8774113" y="5945188"/>
          <p14:tracePt t="284211" x="9475788" y="6007100"/>
          <p14:tracePt t="284496" x="9775825" y="5843588"/>
          <p14:tracePt t="284504" x="9675813" y="5819775"/>
          <p14:tracePt t="284513" x="9537700" y="5781675"/>
          <p14:tracePt t="284520" x="9363075" y="5732463"/>
          <p14:tracePt t="284530" x="9199563" y="5681663"/>
          <p14:tracePt t="284536" x="8986838" y="5619750"/>
          <p14:tracePt t="284546" x="8786813" y="5568950"/>
          <p14:tracePt t="284552" x="8548688" y="5494338"/>
          <p14:tracePt t="284562" x="8312150" y="5430838"/>
          <p14:tracePt t="284568" x="7999413" y="5356225"/>
          <p14:tracePt t="284578" x="7697788" y="5281613"/>
          <p14:tracePt t="284584" x="7472363" y="5230813"/>
          <p14:tracePt t="284593" x="7297738" y="5181600"/>
          <p14:tracePt t="284601" x="7123113" y="5130800"/>
          <p14:tracePt t="284614" x="6985000" y="5068888"/>
          <p14:tracePt t="284617" x="6910388" y="5018088"/>
          <p14:tracePt t="284626" x="6872288" y="4992688"/>
          <p14:tracePt t="284633" x="6859588" y="4968875"/>
          <p14:tracePt t="284642" x="6872288" y="4943475"/>
          <p14:tracePt t="284649" x="6910388" y="4918075"/>
          <p14:tracePt t="284657" x="6985000" y="4879975"/>
          <p14:tracePt t="284666" x="7085013" y="4856163"/>
          <p14:tracePt t="284673" x="7223125" y="4830763"/>
          <p14:tracePt t="284682" x="7410450" y="4792663"/>
          <p14:tracePt t="284689" x="7685088" y="4779963"/>
          <p14:tracePt t="284697" x="8035925" y="4756150"/>
          <p14:tracePt t="284705" x="8412163" y="4756150"/>
          <p14:tracePt t="284713" x="8786813" y="4756150"/>
          <p14:tracePt t="284720" x="9099550" y="4768850"/>
          <p14:tracePt t="284729" x="9401175" y="4818063"/>
          <p14:tracePt t="284736" x="9613900" y="4830763"/>
          <p14:tracePt t="284746" x="9801225" y="4856163"/>
          <p14:tracePt t="284752" x="9963150" y="4879975"/>
          <p14:tracePt t="284761" x="10064750" y="4879975"/>
          <p14:tracePt t="284768" x="10113963" y="4879975"/>
          <p14:tracePt t="284833" x="10126663" y="4879975"/>
          <p14:tracePt t="284857" x="10113963" y="4879975"/>
          <p14:tracePt t="284865" x="10101263" y="4879975"/>
          <p14:tracePt t="284873" x="10075863" y="4879975"/>
          <p14:tracePt t="284881" x="10052050" y="4879975"/>
          <p14:tracePt t="284890" x="10026650" y="4879975"/>
          <p14:tracePt t="285241" x="10013950" y="4879975"/>
          <p14:tracePt t="286265" x="10026650" y="4868863"/>
          <p14:tracePt t="286273" x="10039350" y="4830763"/>
          <p14:tracePt t="286282" x="10052050" y="4805363"/>
          <p14:tracePt t="286289" x="10064750" y="4779963"/>
          <p14:tracePt t="286305" x="10064750" y="4768850"/>
        </p14:tracePtLst>
      </p14:laserTraceLst>
    </p:ext>
  </p:extLs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192BECE-898C-4F94-AD2B-82880157D354}"/>
              </a:ext>
            </a:extLst>
          </p:cNvPr>
          <p:cNvSpPr txBox="1"/>
          <p:nvPr/>
        </p:nvSpPr>
        <p:spPr>
          <a:xfrm>
            <a:off x="545910" y="818443"/>
            <a:ext cx="10795380" cy="646331"/>
          </a:xfrm>
          <a:prstGeom prst="rect">
            <a:avLst/>
          </a:prstGeom>
          <a:solidFill>
            <a:srgbClr val="FFFF00"/>
          </a:solidFill>
          <a:ln w="38100">
            <a:solidFill>
              <a:schemeClr val="tx1"/>
            </a:solidFill>
          </a:ln>
        </p:spPr>
        <p:txBody>
          <a:bodyPr wrap="square">
            <a:spAutoFit/>
          </a:bodyPr>
          <a:lstStyle/>
          <a:p>
            <a:r>
              <a:rPr lang="en-US" sz="36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As well as/ together with </a:t>
            </a:r>
            <a:r>
              <a:rPr lang="en-US" sz="3600" dirty="0" err="1">
                <a:effectLst/>
                <a:latin typeface="Arial" panose="020B0604020202020204" pitchFamily="34" charset="0"/>
                <a:ea typeface="Calibri" panose="020F0502020204030204" pitchFamily="34" charset="0"/>
                <a:cs typeface="Arial" panose="020B0604020202020204" pitchFamily="34" charset="0"/>
              </a:rPr>
              <a:t>দুটি</a:t>
            </a:r>
            <a:r>
              <a:rPr lang="en-US" sz="3600" dirty="0">
                <a:effectLst/>
                <a:latin typeface="Arial" panose="020B0604020202020204" pitchFamily="34" charset="0"/>
                <a:ea typeface="Calibri" panose="020F0502020204030204" pitchFamily="34" charset="0"/>
                <a:cs typeface="Arial" panose="020B0604020202020204" pitchFamily="34" charset="0"/>
              </a:rPr>
              <a:t> Subject </a:t>
            </a:r>
            <a:r>
              <a:rPr lang="en-US" sz="3600" dirty="0" err="1">
                <a:effectLst/>
                <a:latin typeface="Arial" panose="020B0604020202020204" pitchFamily="34" charset="0"/>
                <a:ea typeface="Calibri" panose="020F0502020204030204" pitchFamily="34" charset="0"/>
                <a:cs typeface="Arial" panose="020B0604020202020204" pitchFamily="34" charset="0"/>
              </a:rPr>
              <a:t>কে</a:t>
            </a:r>
            <a:r>
              <a:rPr lang="en-US" sz="3600" dirty="0">
                <a:effectLst/>
                <a:latin typeface="Arial" panose="020B0604020202020204" pitchFamily="34" charset="0"/>
                <a:ea typeface="Calibri" panose="020F0502020204030204" pitchFamily="34" charset="0"/>
                <a:cs typeface="Arial" panose="020B0604020202020204" pitchFamily="34" charset="0"/>
              </a:rPr>
              <a:t> </a:t>
            </a:r>
            <a:r>
              <a:rPr lang="en-US" sz="3600" dirty="0" err="1">
                <a:effectLst/>
                <a:latin typeface="Arial" panose="020B0604020202020204" pitchFamily="34" charset="0"/>
                <a:ea typeface="Calibri" panose="020F0502020204030204" pitchFamily="34" charset="0"/>
                <a:cs typeface="Arial" panose="020B0604020202020204" pitchFamily="34" charset="0"/>
              </a:rPr>
              <a:t>যুক্ত</a:t>
            </a:r>
            <a:r>
              <a:rPr lang="en-US" sz="3600" dirty="0">
                <a:effectLst/>
                <a:latin typeface="Arial" panose="020B0604020202020204" pitchFamily="34" charset="0"/>
                <a:ea typeface="Calibri" panose="020F0502020204030204" pitchFamily="34" charset="0"/>
                <a:cs typeface="Arial" panose="020B0604020202020204" pitchFamily="34" charset="0"/>
              </a:rPr>
              <a:t> </a:t>
            </a:r>
            <a:r>
              <a:rPr lang="en-US" sz="3600" dirty="0" err="1">
                <a:effectLst/>
                <a:latin typeface="Arial" panose="020B0604020202020204" pitchFamily="34" charset="0"/>
                <a:ea typeface="Calibri" panose="020F0502020204030204" pitchFamily="34" charset="0"/>
                <a:cs typeface="Arial" panose="020B0604020202020204" pitchFamily="34" charset="0"/>
              </a:rPr>
              <a:t>করে</a:t>
            </a:r>
            <a:r>
              <a:rPr lang="en-US" sz="36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p>
        </p:txBody>
      </p:sp>
      <p:sp>
        <p:nvSpPr>
          <p:cNvPr id="4" name="TextBox 3">
            <a:extLst>
              <a:ext uri="{FF2B5EF4-FFF2-40B4-BE49-F238E27FC236}">
                <a16:creationId xmlns:a16="http://schemas.microsoft.com/office/drawing/2014/main" id="{DBECDD8B-B4A8-45F6-A871-779165A02B23}"/>
              </a:ext>
            </a:extLst>
          </p:cNvPr>
          <p:cNvSpPr txBox="1"/>
          <p:nvPr/>
        </p:nvSpPr>
        <p:spPr>
          <a:xfrm>
            <a:off x="545910" y="1910075"/>
            <a:ext cx="11191165" cy="1667764"/>
          </a:xfrm>
          <a:prstGeom prst="rect">
            <a:avLst/>
          </a:prstGeom>
          <a:noFill/>
          <a:ln w="38100">
            <a:solidFill>
              <a:schemeClr val="tx1"/>
            </a:solidFill>
          </a:ln>
        </p:spPr>
        <p:txBody>
          <a:bodyPr wrap="square">
            <a:spAutoFit/>
          </a:bodyPr>
          <a:lstStyle/>
          <a:p>
            <a:pPr marL="0" marR="0" algn="just">
              <a:lnSpc>
                <a:spcPct val="107000"/>
              </a:lnSpc>
              <a:spcBef>
                <a:spcPts val="0"/>
              </a:spcBef>
              <a:spcAft>
                <a:spcPts val="0"/>
              </a:spcAft>
            </a:pPr>
            <a:r>
              <a:rPr lang="en-US" sz="3400" b="1" dirty="0">
                <a:solidFill>
                  <a:srgbClr val="FF0000"/>
                </a:solidFill>
                <a:latin typeface="Arial" panose="020B0604020202020204" pitchFamily="34" charset="0"/>
                <a:ea typeface="Calibri" panose="020F0502020204030204" pitchFamily="34" charset="0"/>
                <a:cs typeface="Arial" panose="020B0604020202020204" pitchFamily="34" charset="0"/>
              </a:rPr>
              <a:t>Example: </a:t>
            </a:r>
            <a:r>
              <a:rPr lang="en-US" sz="3400" b="1" dirty="0">
                <a:latin typeface="Arial" panose="020B0604020202020204" pitchFamily="34" charset="0"/>
                <a:ea typeface="Calibri" panose="020F0502020204030204" pitchFamily="34" charset="0"/>
                <a:cs typeface="Arial" panose="020B0604020202020204" pitchFamily="34" charset="0"/>
              </a:rPr>
              <a:t>(</a:t>
            </a:r>
            <a:r>
              <a:rPr lang="en-US" sz="3200" b="1" dirty="0">
                <a:latin typeface="Arial" panose="020B0604020202020204" pitchFamily="34" charset="0"/>
                <a:ea typeface="Calibri" panose="020F0502020204030204" pitchFamily="34" charset="0"/>
                <a:cs typeface="Arial" panose="020B0604020202020204" pitchFamily="34" charset="0"/>
              </a:rPr>
              <a:t>a)</a:t>
            </a:r>
            <a:r>
              <a:rPr lang="en-US" sz="3200" dirty="0">
                <a:effectLst/>
                <a:latin typeface="Arial" panose="020B0604020202020204" pitchFamily="34" charset="0"/>
                <a:ea typeface="Calibri" panose="020F0502020204030204" pitchFamily="34" charset="0"/>
                <a:cs typeface="Arial" panose="020B0604020202020204" pitchFamily="34" charset="0"/>
              </a:rPr>
              <a:t>. Kamal </a:t>
            </a:r>
            <a:r>
              <a:rPr lang="en-US" sz="32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as well as</a:t>
            </a:r>
            <a:r>
              <a:rPr lang="en-US" sz="32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3200" dirty="0" err="1">
                <a:effectLst/>
                <a:latin typeface="Arial" panose="020B0604020202020204" pitchFamily="34" charset="0"/>
                <a:ea typeface="Calibri" panose="020F0502020204030204" pitchFamily="34" charset="0"/>
                <a:cs typeface="Arial" panose="020B0604020202020204" pitchFamily="34" charset="0"/>
              </a:rPr>
              <a:t>Zamal</a:t>
            </a:r>
            <a:r>
              <a:rPr lang="en-US" sz="3200" dirty="0">
                <a:effectLst/>
                <a:latin typeface="Arial" panose="020B0604020202020204" pitchFamily="34" charset="0"/>
                <a:ea typeface="Calibri" panose="020F0502020204030204" pitchFamily="34" charset="0"/>
                <a:cs typeface="Arial" panose="020B0604020202020204" pitchFamily="34" charset="0"/>
              </a:rPr>
              <a:t> has visited Cox’s Bazar.</a:t>
            </a:r>
          </a:p>
          <a:p>
            <a:pPr marL="0" marR="0" algn="just">
              <a:lnSpc>
                <a:spcPct val="107000"/>
              </a:lnSpc>
              <a:spcBef>
                <a:spcPts val="0"/>
              </a:spcBef>
              <a:spcAft>
                <a:spcPts val="0"/>
              </a:spcAft>
            </a:pPr>
            <a:r>
              <a:rPr lang="en-US" sz="3200" dirty="0">
                <a:latin typeface="Arial" panose="020B0604020202020204" pitchFamily="34" charset="0"/>
                <a:ea typeface="Calibri" panose="020F0502020204030204" pitchFamily="34" charset="0"/>
                <a:cs typeface="Arial" panose="020B0604020202020204" pitchFamily="34" charset="0"/>
              </a:rPr>
              <a:t>(b)</a:t>
            </a:r>
            <a:r>
              <a:rPr lang="en-US" sz="3200" dirty="0">
                <a:effectLst/>
                <a:latin typeface="Arial" panose="020B0604020202020204" pitchFamily="34" charset="0"/>
                <a:ea typeface="Calibri" panose="020F0502020204030204" pitchFamily="34" charset="0"/>
                <a:cs typeface="Arial" panose="020B0604020202020204" pitchFamily="34" charset="0"/>
              </a:rPr>
              <a:t>. Kamal </a:t>
            </a:r>
            <a:r>
              <a:rPr lang="en-US" sz="32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along with</a:t>
            </a:r>
            <a:r>
              <a:rPr lang="en-US" sz="32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3200" dirty="0">
                <a:effectLst/>
                <a:latin typeface="Arial" panose="020B0604020202020204" pitchFamily="34" charset="0"/>
                <a:ea typeface="Calibri" panose="020F0502020204030204" pitchFamily="34" charset="0"/>
                <a:cs typeface="Arial" panose="020B0604020202020204" pitchFamily="34" charset="0"/>
              </a:rPr>
              <a:t>his friends has performed a stage.</a:t>
            </a:r>
          </a:p>
        </p:txBody>
      </p:sp>
    </p:spTree>
    <p:extLst>
      <p:ext uri="{BB962C8B-B14F-4D97-AF65-F5344CB8AC3E}">
        <p14:creationId xmlns:p14="http://schemas.microsoft.com/office/powerpoint/2010/main" val="7134118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E02D80E-F390-4756-9A00-681383A4DE19}"/>
              </a:ext>
            </a:extLst>
          </p:cNvPr>
          <p:cNvSpPr txBox="1"/>
          <p:nvPr/>
        </p:nvSpPr>
        <p:spPr>
          <a:xfrm>
            <a:off x="1032678" y="1036807"/>
            <a:ext cx="10126639" cy="646331"/>
          </a:xfrm>
          <a:prstGeom prst="rect">
            <a:avLst/>
          </a:prstGeom>
          <a:solidFill>
            <a:srgbClr val="FFFF00"/>
          </a:solidFill>
          <a:ln w="38100">
            <a:solidFill>
              <a:schemeClr val="tx1"/>
            </a:solidFill>
          </a:ln>
        </p:spPr>
        <p:txBody>
          <a:bodyPr wrap="square">
            <a:spAutoFit/>
          </a:bodyPr>
          <a:lstStyle/>
          <a:p>
            <a:pPr algn="ctr"/>
            <a:r>
              <a:rPr lang="en-US" sz="36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But</a:t>
            </a:r>
            <a:r>
              <a:rPr lang="en-US" sz="32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36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দুটি</a:t>
            </a:r>
            <a:r>
              <a:rPr lang="en-US" sz="36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36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বিপ</a:t>
            </a:r>
            <a:r>
              <a:rPr lang="en-US" sz="3600" dirty="0" err="1">
                <a:solidFill>
                  <a:srgbClr val="FF0000"/>
                </a:solidFill>
                <a:latin typeface="Arial" panose="020B0604020202020204" pitchFamily="34" charset="0"/>
                <a:ea typeface="Calibri" panose="020F0502020204030204" pitchFamily="34" charset="0"/>
                <a:cs typeface="Arial" panose="020B0604020202020204" pitchFamily="34" charset="0"/>
              </a:rPr>
              <a:t>রীত</a:t>
            </a:r>
            <a:r>
              <a:rPr lang="en-US" sz="3600" dirty="0">
                <a:solidFill>
                  <a:srgbClr val="FF0000"/>
                </a:solidFill>
                <a:effectLst/>
                <a:latin typeface="Arial" panose="020B0604020202020204" pitchFamily="34" charset="0"/>
                <a:ea typeface="Calibri" panose="020F0502020204030204" pitchFamily="34" charset="0"/>
                <a:cs typeface="Arial" panose="020B0604020202020204" pitchFamily="34" charset="0"/>
              </a:rPr>
              <a:t> Clause/ Sentence </a:t>
            </a:r>
            <a:r>
              <a:rPr lang="en-US" sz="36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কে</a:t>
            </a:r>
            <a:r>
              <a:rPr lang="en-US" sz="36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36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যুক্ত</a:t>
            </a:r>
            <a:r>
              <a:rPr lang="en-US" sz="36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36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করে</a:t>
            </a:r>
            <a:r>
              <a:rPr lang="en-US" sz="3600" dirty="0">
                <a:solidFill>
                  <a:srgbClr val="FF0000"/>
                </a:solidFill>
                <a:latin typeface="Arial" panose="020B0604020202020204" pitchFamily="34" charset="0"/>
                <a:ea typeface="Calibri" panose="020F0502020204030204" pitchFamily="34" charset="0"/>
                <a:cs typeface="Arial" panose="020B0604020202020204" pitchFamily="34" charset="0"/>
              </a:rPr>
              <a:t>।</a:t>
            </a:r>
            <a:r>
              <a:rPr lang="en-US" sz="36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p>
        </p:txBody>
      </p:sp>
      <p:sp>
        <p:nvSpPr>
          <p:cNvPr id="3" name="TextBox 2">
            <a:extLst>
              <a:ext uri="{FF2B5EF4-FFF2-40B4-BE49-F238E27FC236}">
                <a16:creationId xmlns:a16="http://schemas.microsoft.com/office/drawing/2014/main" id="{89CE777C-5711-4636-AF90-4B6A94AC4506}"/>
              </a:ext>
            </a:extLst>
          </p:cNvPr>
          <p:cNvSpPr txBox="1"/>
          <p:nvPr/>
        </p:nvSpPr>
        <p:spPr>
          <a:xfrm>
            <a:off x="500416" y="2060201"/>
            <a:ext cx="11191165" cy="1171346"/>
          </a:xfrm>
          <a:prstGeom prst="rect">
            <a:avLst/>
          </a:prstGeom>
          <a:noFill/>
          <a:ln w="38100">
            <a:solidFill>
              <a:schemeClr val="tx1"/>
            </a:solidFill>
          </a:ln>
        </p:spPr>
        <p:txBody>
          <a:bodyPr wrap="square">
            <a:spAutoFit/>
          </a:bodyPr>
          <a:lstStyle/>
          <a:p>
            <a:pPr algn="just">
              <a:lnSpc>
                <a:spcPct val="107000"/>
              </a:lnSpc>
            </a:pPr>
            <a:r>
              <a:rPr lang="en-US" sz="3400" b="1" dirty="0">
                <a:solidFill>
                  <a:srgbClr val="FF0000"/>
                </a:solidFill>
                <a:latin typeface="Arial" panose="020B0604020202020204" pitchFamily="34" charset="0"/>
                <a:ea typeface="Calibri" panose="020F0502020204030204" pitchFamily="34" charset="0"/>
                <a:cs typeface="Arial" panose="020B0604020202020204" pitchFamily="34" charset="0"/>
              </a:rPr>
              <a:t>Example: </a:t>
            </a:r>
            <a:r>
              <a:rPr lang="en-US" sz="3200" dirty="0">
                <a:effectLst/>
                <a:latin typeface="Arial" panose="020B0604020202020204" pitchFamily="34" charset="0"/>
                <a:ea typeface="Calibri" panose="020F0502020204030204" pitchFamily="34" charset="0"/>
                <a:cs typeface="Arial" panose="020B0604020202020204" pitchFamily="34" charset="0"/>
              </a:rPr>
              <a:t>The paragraph and the essay are different from each other. </a:t>
            </a:r>
            <a:r>
              <a:rPr lang="en-US" sz="32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But,</a:t>
            </a:r>
            <a:r>
              <a:rPr lang="en-US" sz="32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3200" dirty="0">
                <a:effectLst/>
                <a:latin typeface="Arial" panose="020B0604020202020204" pitchFamily="34" charset="0"/>
                <a:ea typeface="Calibri" panose="020F0502020204030204" pitchFamily="34" charset="0"/>
                <a:cs typeface="Arial" panose="020B0604020202020204" pitchFamily="34" charset="0"/>
              </a:rPr>
              <a:t>there are some similarities between them.</a:t>
            </a:r>
            <a:r>
              <a:rPr lang="en-US" sz="3200" b="1" dirty="0">
                <a:solidFill>
                  <a:srgbClr val="FF0000"/>
                </a:solidFill>
                <a:latin typeface="Arial" panose="020B0604020202020204" pitchFamily="34" charset="0"/>
                <a:ea typeface="Calibri" panose="020F0502020204030204" pitchFamily="34" charset="0"/>
                <a:cs typeface="Arial" panose="020B0604020202020204" pitchFamily="34" charset="0"/>
              </a:rPr>
              <a:t> </a:t>
            </a:r>
            <a:endParaRPr lang="en-US" sz="32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4797708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F87EB26-708D-41AD-9FA9-B451ADA8C38B}"/>
              </a:ext>
            </a:extLst>
          </p:cNvPr>
          <p:cNvSpPr txBox="1"/>
          <p:nvPr/>
        </p:nvSpPr>
        <p:spPr>
          <a:xfrm>
            <a:off x="354841" y="954921"/>
            <a:ext cx="11191165" cy="1200329"/>
          </a:xfrm>
          <a:prstGeom prst="rect">
            <a:avLst/>
          </a:prstGeom>
          <a:solidFill>
            <a:srgbClr val="FFFF00"/>
          </a:solidFill>
          <a:ln w="38100">
            <a:solidFill>
              <a:schemeClr val="tx1"/>
            </a:solidFill>
          </a:ln>
        </p:spPr>
        <p:txBody>
          <a:bodyPr wrap="square">
            <a:spAutoFit/>
          </a:bodyPr>
          <a:lstStyle/>
          <a:p>
            <a:pPr algn="just"/>
            <a:r>
              <a:rPr lang="en-US" sz="36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As/ Because/ For (</a:t>
            </a:r>
            <a:r>
              <a:rPr lang="en-US" sz="3600" b="1"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কারন</a:t>
            </a:r>
            <a:r>
              <a:rPr lang="en-US" sz="36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3600" dirty="0" err="1">
                <a:latin typeface="Arial" panose="020B0604020202020204" pitchFamily="34" charset="0"/>
                <a:ea typeface="Calibri" panose="020F0502020204030204" pitchFamily="34" charset="0"/>
                <a:cs typeface="Arial" panose="020B0604020202020204" pitchFamily="34" charset="0"/>
              </a:rPr>
              <a:t>কোন</a:t>
            </a:r>
            <a:r>
              <a:rPr lang="en-US" sz="3600" dirty="0">
                <a:latin typeface="Arial" panose="020B0604020202020204" pitchFamily="34" charset="0"/>
                <a:ea typeface="Calibri" panose="020F0502020204030204" pitchFamily="34" charset="0"/>
                <a:cs typeface="Arial" panose="020B0604020202020204" pitchFamily="34" charset="0"/>
              </a:rPr>
              <a:t> </a:t>
            </a:r>
            <a:r>
              <a:rPr lang="en-US" sz="3600" dirty="0" err="1">
                <a:latin typeface="Arial" panose="020B0604020202020204" pitchFamily="34" charset="0"/>
                <a:ea typeface="Calibri" panose="020F0502020204030204" pitchFamily="34" charset="0"/>
                <a:cs typeface="Arial" panose="020B0604020202020204" pitchFamily="34" charset="0"/>
              </a:rPr>
              <a:t>ঘটনার</a:t>
            </a:r>
            <a:r>
              <a:rPr lang="en-US" sz="3600" dirty="0">
                <a:latin typeface="Arial" panose="020B0604020202020204" pitchFamily="34" charset="0"/>
                <a:ea typeface="Calibri" panose="020F0502020204030204" pitchFamily="34" charset="0"/>
                <a:cs typeface="Arial" panose="020B0604020202020204" pitchFamily="34" charset="0"/>
              </a:rPr>
              <a:t> </a:t>
            </a:r>
            <a:r>
              <a:rPr lang="en-US" sz="3600" dirty="0" err="1">
                <a:latin typeface="Arial" panose="020B0604020202020204" pitchFamily="34" charset="0"/>
                <a:ea typeface="Calibri" panose="020F0502020204030204" pitchFamily="34" charset="0"/>
                <a:cs typeface="Arial" panose="020B0604020202020204" pitchFamily="34" charset="0"/>
              </a:rPr>
              <a:t>কারন</a:t>
            </a:r>
            <a:r>
              <a:rPr lang="en-US" sz="3600" dirty="0">
                <a:latin typeface="Arial" panose="020B0604020202020204" pitchFamily="34" charset="0"/>
                <a:ea typeface="Calibri" panose="020F0502020204030204" pitchFamily="34" charset="0"/>
                <a:cs typeface="Arial" panose="020B0604020202020204" pitchFamily="34" charset="0"/>
              </a:rPr>
              <a:t> </a:t>
            </a:r>
            <a:r>
              <a:rPr lang="en-US" sz="3600" dirty="0" err="1">
                <a:latin typeface="Arial" panose="020B0604020202020204" pitchFamily="34" charset="0"/>
                <a:ea typeface="Calibri" panose="020F0502020204030204" pitchFamily="34" charset="0"/>
                <a:cs typeface="Arial" panose="020B0604020202020204" pitchFamily="34" charset="0"/>
              </a:rPr>
              <a:t>বোঝাতে</a:t>
            </a:r>
            <a:r>
              <a:rPr lang="en-US" sz="3600" dirty="0">
                <a:latin typeface="Arial" panose="020B0604020202020204" pitchFamily="34" charset="0"/>
                <a:ea typeface="Calibri" panose="020F0502020204030204" pitchFamily="34" charset="0"/>
                <a:cs typeface="Arial" panose="020B0604020202020204" pitchFamily="34" charset="0"/>
              </a:rPr>
              <a:t> </a:t>
            </a:r>
            <a:r>
              <a:rPr lang="en-US" sz="3600" dirty="0" err="1">
                <a:latin typeface="Arial" panose="020B0604020202020204" pitchFamily="34" charset="0"/>
                <a:ea typeface="Calibri" panose="020F0502020204030204" pitchFamily="34" charset="0"/>
                <a:cs typeface="Arial" panose="020B0604020202020204" pitchFamily="34" charset="0"/>
              </a:rPr>
              <a:t>দুটি</a:t>
            </a:r>
            <a:r>
              <a:rPr lang="en-US" sz="3600" dirty="0">
                <a:latin typeface="Arial" panose="020B0604020202020204" pitchFamily="34" charset="0"/>
                <a:ea typeface="Calibri" panose="020F0502020204030204" pitchFamily="34" charset="0"/>
                <a:cs typeface="Arial" panose="020B0604020202020204" pitchFamily="34" charset="0"/>
              </a:rPr>
              <a:t> Clause /Sentence</a:t>
            </a:r>
            <a:r>
              <a:rPr lang="en-US" sz="3600" dirty="0">
                <a:solidFill>
                  <a:srgbClr val="FF0000"/>
                </a:solidFill>
                <a:latin typeface="Arial" panose="020B0604020202020204" pitchFamily="34" charset="0"/>
                <a:ea typeface="Calibri" panose="020F0502020204030204" pitchFamily="34" charset="0"/>
                <a:cs typeface="Arial" panose="020B0604020202020204" pitchFamily="34" charset="0"/>
              </a:rPr>
              <a:t> </a:t>
            </a:r>
            <a:r>
              <a:rPr lang="en-US" sz="3600" dirty="0" err="1">
                <a:effectLst/>
                <a:latin typeface="Arial" panose="020B0604020202020204" pitchFamily="34" charset="0"/>
                <a:ea typeface="Calibri" panose="020F0502020204030204" pitchFamily="34" charset="0"/>
                <a:cs typeface="Arial" panose="020B0604020202020204" pitchFamily="34" charset="0"/>
              </a:rPr>
              <a:t>কে</a:t>
            </a:r>
            <a:r>
              <a:rPr lang="en-US" sz="3600" dirty="0">
                <a:effectLst/>
                <a:latin typeface="Arial" panose="020B0604020202020204" pitchFamily="34" charset="0"/>
                <a:ea typeface="Calibri" panose="020F0502020204030204" pitchFamily="34" charset="0"/>
                <a:cs typeface="Arial" panose="020B0604020202020204" pitchFamily="34" charset="0"/>
              </a:rPr>
              <a:t> </a:t>
            </a:r>
            <a:r>
              <a:rPr lang="en-US" sz="3600" dirty="0" err="1">
                <a:effectLst/>
                <a:latin typeface="Arial" panose="020B0604020202020204" pitchFamily="34" charset="0"/>
                <a:ea typeface="Calibri" panose="020F0502020204030204" pitchFamily="34" charset="0"/>
                <a:cs typeface="Arial" panose="020B0604020202020204" pitchFamily="34" charset="0"/>
              </a:rPr>
              <a:t>যুক্ত</a:t>
            </a:r>
            <a:r>
              <a:rPr lang="en-US" sz="3600" dirty="0">
                <a:effectLst/>
                <a:latin typeface="Arial" panose="020B0604020202020204" pitchFamily="34" charset="0"/>
                <a:ea typeface="Calibri" panose="020F0502020204030204" pitchFamily="34" charset="0"/>
                <a:cs typeface="Arial" panose="020B0604020202020204" pitchFamily="34" charset="0"/>
              </a:rPr>
              <a:t> </a:t>
            </a:r>
            <a:r>
              <a:rPr lang="en-US" sz="3600" dirty="0" err="1">
                <a:effectLst/>
                <a:latin typeface="Arial" panose="020B0604020202020204" pitchFamily="34" charset="0"/>
                <a:ea typeface="Calibri" panose="020F0502020204030204" pitchFamily="34" charset="0"/>
                <a:cs typeface="Arial" panose="020B0604020202020204" pitchFamily="34" charset="0"/>
              </a:rPr>
              <a:t>করে</a:t>
            </a:r>
            <a:r>
              <a:rPr lang="en-US" sz="3600" dirty="0">
                <a:effectLst/>
                <a:latin typeface="Arial" panose="020B0604020202020204" pitchFamily="34" charset="0"/>
                <a:ea typeface="Calibri" panose="020F0502020204030204" pitchFamily="34" charset="0"/>
                <a:cs typeface="Arial" panose="020B0604020202020204" pitchFamily="34" charset="0"/>
              </a:rPr>
              <a:t>।</a:t>
            </a:r>
            <a:r>
              <a:rPr lang="en-US" sz="36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p>
        </p:txBody>
      </p:sp>
      <p:sp>
        <p:nvSpPr>
          <p:cNvPr id="5" name="TextBox 4">
            <a:extLst>
              <a:ext uri="{FF2B5EF4-FFF2-40B4-BE49-F238E27FC236}">
                <a16:creationId xmlns:a16="http://schemas.microsoft.com/office/drawing/2014/main" id="{008314D2-D0FF-4B35-9724-EB5E25554FB1}"/>
              </a:ext>
            </a:extLst>
          </p:cNvPr>
          <p:cNvSpPr txBox="1"/>
          <p:nvPr/>
        </p:nvSpPr>
        <p:spPr>
          <a:xfrm>
            <a:off x="354841" y="2510577"/>
            <a:ext cx="11191165" cy="1171346"/>
          </a:xfrm>
          <a:prstGeom prst="rect">
            <a:avLst/>
          </a:prstGeom>
          <a:noFill/>
          <a:ln w="38100">
            <a:solidFill>
              <a:schemeClr val="tx1"/>
            </a:solidFill>
          </a:ln>
        </p:spPr>
        <p:txBody>
          <a:bodyPr wrap="square">
            <a:spAutoFit/>
          </a:bodyPr>
          <a:lstStyle/>
          <a:p>
            <a:pPr marL="0" marR="0" algn="just">
              <a:lnSpc>
                <a:spcPct val="107000"/>
              </a:lnSpc>
              <a:spcBef>
                <a:spcPts val="0"/>
              </a:spcBef>
              <a:spcAft>
                <a:spcPts val="0"/>
              </a:spcAft>
            </a:pPr>
            <a:r>
              <a:rPr lang="en-US" sz="3400" b="1" dirty="0">
                <a:solidFill>
                  <a:srgbClr val="FF0000"/>
                </a:solidFill>
                <a:latin typeface="Arial" panose="020B0604020202020204" pitchFamily="34" charset="0"/>
                <a:ea typeface="Calibri" panose="020F0502020204030204" pitchFamily="34" charset="0"/>
                <a:cs typeface="Arial" panose="020B0604020202020204" pitchFamily="34" charset="0"/>
              </a:rPr>
              <a:t>Example: </a:t>
            </a:r>
            <a:r>
              <a:rPr lang="en-US" sz="3400" b="1" dirty="0">
                <a:latin typeface="Arial" panose="020B0604020202020204" pitchFamily="34" charset="0"/>
                <a:ea typeface="Calibri" panose="020F0502020204030204" pitchFamily="34" charset="0"/>
                <a:cs typeface="Arial" panose="020B0604020202020204" pitchFamily="34" charset="0"/>
              </a:rPr>
              <a:t>To be honest, a man should be have trustworthiness </a:t>
            </a:r>
            <a:r>
              <a:rPr lang="en-US" sz="3400" b="1" dirty="0">
                <a:solidFill>
                  <a:srgbClr val="FF0000"/>
                </a:solidFill>
                <a:latin typeface="Arial" panose="020B0604020202020204" pitchFamily="34" charset="0"/>
                <a:ea typeface="Calibri" panose="020F0502020204030204" pitchFamily="34" charset="0"/>
                <a:cs typeface="Arial" panose="020B0604020202020204" pitchFamily="34" charset="0"/>
              </a:rPr>
              <a:t>as/ because </a:t>
            </a:r>
            <a:r>
              <a:rPr lang="en-US" sz="3400" b="1" dirty="0">
                <a:latin typeface="Arial" panose="020B0604020202020204" pitchFamily="34" charset="0"/>
                <a:ea typeface="Calibri" panose="020F0502020204030204" pitchFamily="34" charset="0"/>
                <a:cs typeface="Arial" panose="020B0604020202020204" pitchFamily="34" charset="0"/>
              </a:rPr>
              <a:t>nobody trust a liar.  </a:t>
            </a:r>
            <a:endParaRPr lang="en-US" sz="32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616981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10AEB3-06D5-4146-BB19-85B2000A5A6B}"/>
              </a:ext>
            </a:extLst>
          </p:cNvPr>
          <p:cNvSpPr txBox="1"/>
          <p:nvPr/>
        </p:nvSpPr>
        <p:spPr>
          <a:xfrm>
            <a:off x="4305867" y="1296116"/>
            <a:ext cx="3289110" cy="646331"/>
          </a:xfrm>
          <a:prstGeom prst="rect">
            <a:avLst/>
          </a:prstGeom>
          <a:solidFill>
            <a:srgbClr val="FFFF00"/>
          </a:solidFill>
          <a:ln w="38100">
            <a:solidFill>
              <a:schemeClr val="tx1"/>
            </a:solidFill>
          </a:ln>
        </p:spPr>
        <p:txBody>
          <a:bodyPr wrap="square">
            <a:spAutoFit/>
          </a:bodyPr>
          <a:lstStyle/>
          <a:p>
            <a:pPr algn="ctr"/>
            <a:r>
              <a:rPr lang="en-US" sz="36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That (</a:t>
            </a:r>
            <a:r>
              <a:rPr lang="en-US" sz="3600" b="1"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যে</a:t>
            </a:r>
            <a:r>
              <a:rPr lang="en-US" sz="36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a:t>
            </a:r>
            <a:endParaRPr lang="en-US" sz="36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3" name="TextBox 2">
            <a:extLst>
              <a:ext uri="{FF2B5EF4-FFF2-40B4-BE49-F238E27FC236}">
                <a16:creationId xmlns:a16="http://schemas.microsoft.com/office/drawing/2014/main" id="{D3D13AC0-E8F7-4921-B21D-3FEB691CABEA}"/>
              </a:ext>
            </a:extLst>
          </p:cNvPr>
          <p:cNvSpPr txBox="1"/>
          <p:nvPr/>
        </p:nvSpPr>
        <p:spPr>
          <a:xfrm>
            <a:off x="1464858" y="2251270"/>
            <a:ext cx="8971129" cy="611514"/>
          </a:xfrm>
          <a:prstGeom prst="rect">
            <a:avLst/>
          </a:prstGeom>
          <a:noFill/>
          <a:ln w="38100">
            <a:solidFill>
              <a:schemeClr val="tx1"/>
            </a:solidFill>
          </a:ln>
        </p:spPr>
        <p:txBody>
          <a:bodyPr wrap="square">
            <a:spAutoFit/>
          </a:bodyPr>
          <a:lstStyle/>
          <a:p>
            <a:pPr algn="just">
              <a:lnSpc>
                <a:spcPct val="107000"/>
              </a:lnSpc>
            </a:pPr>
            <a:r>
              <a:rPr lang="en-US" sz="3400" b="1" dirty="0">
                <a:solidFill>
                  <a:srgbClr val="FF0000"/>
                </a:solidFill>
                <a:latin typeface="Arial" panose="020B0604020202020204" pitchFamily="34" charset="0"/>
                <a:ea typeface="Calibri" panose="020F0502020204030204" pitchFamily="34" charset="0"/>
                <a:cs typeface="Arial" panose="020B0604020202020204" pitchFamily="34" charset="0"/>
              </a:rPr>
              <a:t>Example: </a:t>
            </a:r>
            <a:r>
              <a:rPr lang="en-US" sz="3200" dirty="0">
                <a:effectLst/>
                <a:latin typeface="Arial" panose="020B0604020202020204" pitchFamily="34" charset="0"/>
                <a:ea typeface="Calibri" panose="020F0502020204030204" pitchFamily="34" charset="0"/>
                <a:cs typeface="Arial" panose="020B0604020202020204" pitchFamily="34" charset="0"/>
              </a:rPr>
              <a:t>This is the book </a:t>
            </a:r>
            <a:r>
              <a:rPr lang="en-US" sz="3200" b="1" dirty="0">
                <a:effectLst/>
                <a:latin typeface="Arial" panose="020B0604020202020204" pitchFamily="34" charset="0"/>
                <a:ea typeface="Calibri" panose="020F0502020204030204" pitchFamily="34" charset="0"/>
                <a:cs typeface="Arial" panose="020B0604020202020204" pitchFamily="34" charset="0"/>
              </a:rPr>
              <a:t>that</a:t>
            </a:r>
            <a:r>
              <a:rPr lang="en-US" sz="3200" dirty="0">
                <a:effectLst/>
                <a:latin typeface="Arial" panose="020B0604020202020204" pitchFamily="34" charset="0"/>
                <a:ea typeface="Calibri" panose="020F0502020204030204" pitchFamily="34" charset="0"/>
                <a:cs typeface="Arial" panose="020B0604020202020204" pitchFamily="34" charset="0"/>
              </a:rPr>
              <a:t> I got as a prize.</a:t>
            </a:r>
          </a:p>
        </p:txBody>
      </p:sp>
    </p:spTree>
    <p:extLst>
      <p:ext uri="{BB962C8B-B14F-4D97-AF65-F5344CB8AC3E}">
        <p14:creationId xmlns:p14="http://schemas.microsoft.com/office/powerpoint/2010/main" val="300913394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4B0C87B-6269-4855-AF3E-5D574BD77BF0}"/>
              </a:ext>
            </a:extLst>
          </p:cNvPr>
          <p:cNvSpPr txBox="1"/>
          <p:nvPr/>
        </p:nvSpPr>
        <p:spPr>
          <a:xfrm>
            <a:off x="3052549" y="941273"/>
            <a:ext cx="6086901" cy="646331"/>
          </a:xfrm>
          <a:prstGeom prst="rect">
            <a:avLst/>
          </a:prstGeom>
          <a:solidFill>
            <a:srgbClr val="FFFF00"/>
          </a:solidFill>
          <a:ln w="38100">
            <a:solidFill>
              <a:schemeClr val="tx1"/>
            </a:solidFill>
          </a:ln>
        </p:spPr>
        <p:txBody>
          <a:bodyPr wrap="square">
            <a:spAutoFit/>
          </a:bodyPr>
          <a:lstStyle/>
          <a:p>
            <a:pPr algn="ctr"/>
            <a:r>
              <a:rPr lang="en-US" sz="36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Thus/ that is how (</a:t>
            </a:r>
            <a:r>
              <a:rPr lang="en-US" sz="3600" b="1"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এভাবে</a:t>
            </a:r>
            <a:r>
              <a:rPr lang="en-US" sz="36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a:t>
            </a:r>
            <a:endParaRPr lang="en-US" sz="36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3" name="TextBox 2">
            <a:extLst>
              <a:ext uri="{FF2B5EF4-FFF2-40B4-BE49-F238E27FC236}">
                <a16:creationId xmlns:a16="http://schemas.microsoft.com/office/drawing/2014/main" id="{B524191A-2F82-45BF-8392-2C165608EB66}"/>
              </a:ext>
            </a:extLst>
          </p:cNvPr>
          <p:cNvSpPr txBox="1"/>
          <p:nvPr/>
        </p:nvSpPr>
        <p:spPr>
          <a:xfrm>
            <a:off x="286604" y="2251270"/>
            <a:ext cx="11354936" cy="1667764"/>
          </a:xfrm>
          <a:prstGeom prst="rect">
            <a:avLst/>
          </a:prstGeom>
          <a:noFill/>
          <a:ln w="38100">
            <a:solidFill>
              <a:schemeClr val="tx1"/>
            </a:solidFill>
          </a:ln>
        </p:spPr>
        <p:txBody>
          <a:bodyPr wrap="square">
            <a:spAutoFit/>
          </a:bodyPr>
          <a:lstStyle/>
          <a:p>
            <a:pPr algn="just">
              <a:lnSpc>
                <a:spcPct val="107000"/>
              </a:lnSpc>
            </a:pPr>
            <a:r>
              <a:rPr lang="en-US" sz="3400" b="1" dirty="0">
                <a:solidFill>
                  <a:srgbClr val="FF0000"/>
                </a:solidFill>
                <a:latin typeface="Arial" panose="020B0604020202020204" pitchFamily="34" charset="0"/>
                <a:ea typeface="Calibri" panose="020F0502020204030204" pitchFamily="34" charset="0"/>
                <a:cs typeface="Arial" panose="020B0604020202020204" pitchFamily="34" charset="0"/>
              </a:rPr>
              <a:t>Example: </a:t>
            </a:r>
            <a:r>
              <a:rPr lang="en-US" sz="3200" dirty="0">
                <a:latin typeface="Arial" panose="020B0604020202020204" pitchFamily="34" charset="0"/>
                <a:ea typeface="Calibri" panose="020F0502020204030204" pitchFamily="34" charset="0"/>
                <a:cs typeface="Arial" panose="020B0604020202020204" pitchFamily="34" charset="0"/>
              </a:rPr>
              <a:t>Satellite channels help us a lot of by reporting on climate conditions of different parts of world. </a:t>
            </a:r>
            <a:r>
              <a:rPr lang="en-US" sz="3200" b="1" dirty="0">
                <a:latin typeface="Arial" panose="020B0604020202020204" pitchFamily="34" charset="0"/>
                <a:ea typeface="Calibri" panose="020F0502020204030204" pitchFamily="34" charset="0"/>
                <a:cs typeface="Arial" panose="020B0604020202020204" pitchFamily="34" charset="0"/>
              </a:rPr>
              <a:t>Thus/ that is how</a:t>
            </a:r>
            <a:r>
              <a:rPr lang="en-US" sz="3200" dirty="0">
                <a:latin typeface="Arial" panose="020B0604020202020204" pitchFamily="34" charset="0"/>
                <a:ea typeface="Calibri" panose="020F0502020204030204" pitchFamily="34" charset="0"/>
                <a:cs typeface="Arial" panose="020B0604020202020204" pitchFamily="34" charset="0"/>
              </a:rPr>
              <a:t>, we can aware of storms, cyclone and tidal bores. </a:t>
            </a:r>
            <a:endParaRPr lang="en-US" sz="32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0580382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C9E2F20-74B9-4200-87C7-3F8465F42BAA}"/>
              </a:ext>
            </a:extLst>
          </p:cNvPr>
          <p:cNvSpPr txBox="1"/>
          <p:nvPr/>
        </p:nvSpPr>
        <p:spPr>
          <a:xfrm>
            <a:off x="2001672" y="581518"/>
            <a:ext cx="8188656" cy="1200329"/>
          </a:xfrm>
          <a:prstGeom prst="rect">
            <a:avLst/>
          </a:prstGeom>
          <a:solidFill>
            <a:srgbClr val="FFFF00"/>
          </a:solidFill>
          <a:ln w="38100">
            <a:solidFill>
              <a:schemeClr val="tx1"/>
            </a:solidFill>
          </a:ln>
        </p:spPr>
        <p:txBody>
          <a:bodyPr wrap="square">
            <a:spAutoFit/>
          </a:bodyPr>
          <a:lstStyle/>
          <a:p>
            <a:pPr algn="ctr"/>
            <a:r>
              <a:rPr lang="en-US" sz="3600" b="1" dirty="0">
                <a:solidFill>
                  <a:srgbClr val="FF0000"/>
                </a:solidFill>
                <a:latin typeface="Arial" panose="020B0604020202020204" pitchFamily="34" charset="0"/>
                <a:ea typeface="Calibri" panose="020F0502020204030204" pitchFamily="34" charset="0"/>
                <a:cs typeface="Arial" panose="020B0604020202020204" pitchFamily="34" charset="0"/>
              </a:rPr>
              <a:t>Finally/ at last/ in brief/ in summary</a:t>
            </a:r>
            <a:r>
              <a:rPr lang="en-US" sz="3600" b="1" dirty="0">
                <a:latin typeface="Arial" panose="020B0604020202020204" pitchFamily="34" charset="0"/>
                <a:ea typeface="Calibri" panose="020F0502020204030204" pitchFamily="34" charset="0"/>
                <a:cs typeface="Arial" panose="020B0604020202020204" pitchFamily="34" charset="0"/>
              </a:rPr>
              <a:t> </a:t>
            </a:r>
            <a:r>
              <a:rPr lang="en-US" sz="3600" b="1" dirty="0">
                <a:effectLst/>
                <a:latin typeface="Arial" panose="020B0604020202020204" pitchFamily="34" charset="0"/>
                <a:ea typeface="Calibri" panose="020F0502020204030204" pitchFamily="34" charset="0"/>
                <a:cs typeface="Arial" panose="020B0604020202020204" pitchFamily="34" charset="0"/>
              </a:rPr>
              <a:t> </a:t>
            </a:r>
            <a:r>
              <a:rPr lang="en-US" sz="3600" dirty="0">
                <a:effectLst/>
                <a:latin typeface="Arial" panose="020B0604020202020204" pitchFamily="34" charset="0"/>
                <a:ea typeface="Calibri" panose="020F0502020204030204" pitchFamily="34" charset="0"/>
                <a:cs typeface="Arial" panose="020B0604020202020204" pitchFamily="34" charset="0"/>
              </a:rPr>
              <a:t>(</a:t>
            </a:r>
            <a:r>
              <a:rPr lang="en-US" sz="3600" dirty="0" err="1">
                <a:effectLst/>
                <a:latin typeface="Arial" panose="020B0604020202020204" pitchFamily="34" charset="0"/>
                <a:ea typeface="Calibri" panose="020F0502020204030204" pitchFamily="34" charset="0"/>
                <a:cs typeface="Arial" panose="020B0604020202020204" pitchFamily="34" charset="0"/>
              </a:rPr>
              <a:t>চুড়ান্তভাবে</a:t>
            </a:r>
            <a:r>
              <a:rPr lang="en-US" sz="3600" dirty="0">
                <a:latin typeface="Arial" panose="020B0604020202020204" pitchFamily="34" charset="0"/>
                <a:ea typeface="Calibri" panose="020F0502020204030204" pitchFamily="34" charset="0"/>
                <a:cs typeface="Arial" panose="020B0604020202020204" pitchFamily="34" charset="0"/>
              </a:rPr>
              <a:t>/ </a:t>
            </a:r>
            <a:r>
              <a:rPr lang="en-US" sz="3600" dirty="0" err="1">
                <a:latin typeface="Arial" panose="020B0604020202020204" pitchFamily="34" charset="0"/>
                <a:ea typeface="Calibri" panose="020F0502020204030204" pitchFamily="34" charset="0"/>
                <a:cs typeface="Arial" panose="020B0604020202020204" pitchFamily="34" charset="0"/>
              </a:rPr>
              <a:t>পরিশেষে</a:t>
            </a:r>
            <a:r>
              <a:rPr lang="en-US" sz="3600" dirty="0">
                <a:latin typeface="Arial" panose="020B0604020202020204" pitchFamily="34" charset="0"/>
                <a:ea typeface="Calibri" panose="020F0502020204030204" pitchFamily="34" charset="0"/>
                <a:cs typeface="Arial" panose="020B0604020202020204" pitchFamily="34" charset="0"/>
              </a:rPr>
              <a:t>/ </a:t>
            </a:r>
            <a:r>
              <a:rPr lang="en-US" sz="3600" dirty="0" err="1">
                <a:latin typeface="Arial" panose="020B0604020202020204" pitchFamily="34" charset="0"/>
                <a:ea typeface="Calibri" panose="020F0502020204030204" pitchFamily="34" charset="0"/>
                <a:cs typeface="Arial" panose="020B0604020202020204" pitchFamily="34" charset="0"/>
              </a:rPr>
              <a:t>সংখেপে</a:t>
            </a:r>
            <a:r>
              <a:rPr lang="en-US" sz="3600" dirty="0">
                <a:effectLst/>
                <a:latin typeface="Arial" panose="020B0604020202020204" pitchFamily="34" charset="0"/>
                <a:ea typeface="Calibri" panose="020F0502020204030204" pitchFamily="34" charset="0"/>
                <a:cs typeface="Arial" panose="020B0604020202020204" pitchFamily="34" charset="0"/>
              </a:rPr>
              <a:t>)</a:t>
            </a:r>
          </a:p>
        </p:txBody>
      </p:sp>
      <p:sp>
        <p:nvSpPr>
          <p:cNvPr id="3" name="TextBox 2">
            <a:extLst>
              <a:ext uri="{FF2B5EF4-FFF2-40B4-BE49-F238E27FC236}">
                <a16:creationId xmlns:a16="http://schemas.microsoft.com/office/drawing/2014/main" id="{0C4ACCA9-EE48-4BD2-B74C-6007F9392857}"/>
              </a:ext>
            </a:extLst>
          </p:cNvPr>
          <p:cNvSpPr txBox="1"/>
          <p:nvPr/>
        </p:nvSpPr>
        <p:spPr>
          <a:xfrm>
            <a:off x="286604" y="2251270"/>
            <a:ext cx="11354936" cy="1140825"/>
          </a:xfrm>
          <a:prstGeom prst="rect">
            <a:avLst/>
          </a:prstGeom>
          <a:noFill/>
          <a:ln w="38100">
            <a:solidFill>
              <a:schemeClr val="tx1"/>
            </a:solidFill>
          </a:ln>
        </p:spPr>
        <p:txBody>
          <a:bodyPr wrap="square">
            <a:spAutoFit/>
          </a:bodyPr>
          <a:lstStyle/>
          <a:p>
            <a:pPr algn="just">
              <a:lnSpc>
                <a:spcPct val="107000"/>
              </a:lnSpc>
            </a:pPr>
            <a:r>
              <a:rPr lang="en-US" sz="3400" b="1" dirty="0">
                <a:solidFill>
                  <a:srgbClr val="FF0000"/>
                </a:solidFill>
                <a:latin typeface="Arial" panose="020B0604020202020204" pitchFamily="34" charset="0"/>
                <a:ea typeface="Calibri" panose="020F0502020204030204" pitchFamily="34" charset="0"/>
                <a:cs typeface="Arial" panose="020B0604020202020204" pitchFamily="34" charset="0"/>
              </a:rPr>
              <a:t>Example: </a:t>
            </a:r>
            <a:r>
              <a:rPr lang="en-US" sz="3200" b="1" dirty="0">
                <a:solidFill>
                  <a:srgbClr val="FF0000"/>
                </a:solidFill>
                <a:latin typeface="Arial" panose="020B0604020202020204" pitchFamily="34" charset="0"/>
                <a:ea typeface="Calibri" panose="020F0502020204030204" pitchFamily="34" charset="0"/>
                <a:cs typeface="Arial" panose="020B0604020202020204" pitchFamily="34" charset="0"/>
              </a:rPr>
              <a:t>Finally/ at last/ in brief</a:t>
            </a:r>
            <a:r>
              <a:rPr lang="en-US" sz="3200" dirty="0">
                <a:latin typeface="Arial" panose="020B0604020202020204" pitchFamily="34" charset="0"/>
                <a:ea typeface="Calibri" panose="020F0502020204030204" pitchFamily="34" charset="0"/>
                <a:cs typeface="Arial" panose="020B0604020202020204" pitchFamily="34" charset="0"/>
              </a:rPr>
              <a:t>, we can safely conclude that our economy depend on rain.</a:t>
            </a:r>
            <a:endParaRPr lang="en-US" sz="32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7602923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F0E0BB3-5842-4A0E-B2A6-E154A97C77D5}"/>
              </a:ext>
            </a:extLst>
          </p:cNvPr>
          <p:cNvSpPr txBox="1"/>
          <p:nvPr/>
        </p:nvSpPr>
        <p:spPr>
          <a:xfrm>
            <a:off x="395785" y="777499"/>
            <a:ext cx="11054686" cy="646331"/>
          </a:xfrm>
          <a:prstGeom prst="rect">
            <a:avLst/>
          </a:prstGeom>
          <a:solidFill>
            <a:srgbClr val="FFFF00"/>
          </a:solidFill>
          <a:ln w="38100">
            <a:solidFill>
              <a:schemeClr val="tx1"/>
            </a:solidFill>
          </a:ln>
        </p:spPr>
        <p:txBody>
          <a:bodyPr wrap="square">
            <a:spAutoFit/>
          </a:bodyPr>
          <a:lstStyle/>
          <a:p>
            <a:pPr algn="ctr"/>
            <a:r>
              <a:rPr lang="en-US" sz="36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At the same time / at that time</a:t>
            </a:r>
            <a:r>
              <a:rPr lang="en-US" sz="3600" dirty="0">
                <a:effectLst/>
                <a:latin typeface="Arial" panose="020B0604020202020204" pitchFamily="34" charset="0"/>
                <a:ea typeface="Calibri" panose="020F0502020204030204" pitchFamily="34" charset="0"/>
                <a:cs typeface="Arial" panose="020B0604020202020204" pitchFamily="34" charset="0"/>
              </a:rPr>
              <a:t>(</a:t>
            </a:r>
            <a:r>
              <a:rPr lang="en-US" sz="3600" dirty="0" err="1">
                <a:effectLst/>
                <a:latin typeface="Arial" panose="020B0604020202020204" pitchFamily="34" charset="0"/>
                <a:ea typeface="Calibri" panose="020F0502020204030204" pitchFamily="34" charset="0"/>
                <a:cs typeface="Arial" panose="020B0604020202020204" pitchFamily="34" charset="0"/>
              </a:rPr>
              <a:t>এক</a:t>
            </a:r>
            <a:r>
              <a:rPr lang="en-US" sz="3600" dirty="0" err="1">
                <a:latin typeface="Arial" panose="020B0604020202020204" pitchFamily="34" charset="0"/>
                <a:ea typeface="Calibri" panose="020F0502020204030204" pitchFamily="34" charset="0"/>
                <a:cs typeface="Arial" panose="020B0604020202020204" pitchFamily="34" charset="0"/>
              </a:rPr>
              <a:t>ই</a:t>
            </a:r>
            <a:r>
              <a:rPr lang="en-US" sz="3600" dirty="0">
                <a:latin typeface="Arial" panose="020B0604020202020204" pitchFamily="34" charset="0"/>
                <a:ea typeface="Calibri" panose="020F0502020204030204" pitchFamily="34" charset="0"/>
                <a:cs typeface="Arial" panose="020B0604020202020204" pitchFamily="34" charset="0"/>
              </a:rPr>
              <a:t> </a:t>
            </a:r>
            <a:r>
              <a:rPr lang="en-US" sz="3600" dirty="0" err="1">
                <a:latin typeface="Arial" panose="020B0604020202020204" pitchFamily="34" charset="0"/>
                <a:ea typeface="Calibri" panose="020F0502020204030204" pitchFamily="34" charset="0"/>
                <a:cs typeface="Arial" panose="020B0604020202020204" pitchFamily="34" charset="0"/>
              </a:rPr>
              <a:t>সময়</a:t>
            </a:r>
            <a:r>
              <a:rPr lang="en-US" sz="3600" dirty="0">
                <a:latin typeface="Arial" panose="020B0604020202020204" pitchFamily="34" charset="0"/>
                <a:ea typeface="Calibri" panose="020F0502020204030204" pitchFamily="34" charset="0"/>
                <a:cs typeface="Arial" panose="020B0604020202020204" pitchFamily="34" charset="0"/>
              </a:rPr>
              <a:t>/ </a:t>
            </a:r>
            <a:r>
              <a:rPr lang="en-US" sz="3600" dirty="0" err="1">
                <a:latin typeface="Arial" panose="020B0604020202020204" pitchFamily="34" charset="0"/>
                <a:ea typeface="Calibri" panose="020F0502020204030204" pitchFamily="34" charset="0"/>
                <a:cs typeface="Arial" panose="020B0604020202020204" pitchFamily="34" charset="0"/>
              </a:rPr>
              <a:t>ঐসময়ে</a:t>
            </a:r>
            <a:r>
              <a:rPr lang="en-US" sz="3600" dirty="0">
                <a:effectLst/>
                <a:latin typeface="Arial" panose="020B0604020202020204" pitchFamily="34" charset="0"/>
                <a:ea typeface="Calibri" panose="020F0502020204030204" pitchFamily="34" charset="0"/>
                <a:cs typeface="Arial" panose="020B0604020202020204" pitchFamily="34" charset="0"/>
              </a:rPr>
              <a:t>)</a:t>
            </a:r>
          </a:p>
        </p:txBody>
      </p:sp>
      <p:sp>
        <p:nvSpPr>
          <p:cNvPr id="3" name="TextBox 2">
            <a:extLst>
              <a:ext uri="{FF2B5EF4-FFF2-40B4-BE49-F238E27FC236}">
                <a16:creationId xmlns:a16="http://schemas.microsoft.com/office/drawing/2014/main" id="{EBE72195-BE94-4FE1-B0E9-D27CEE5F6CF4}"/>
              </a:ext>
            </a:extLst>
          </p:cNvPr>
          <p:cNvSpPr txBox="1"/>
          <p:nvPr/>
        </p:nvSpPr>
        <p:spPr>
          <a:xfrm>
            <a:off x="286604" y="2251270"/>
            <a:ext cx="11354936" cy="1667764"/>
          </a:xfrm>
          <a:prstGeom prst="rect">
            <a:avLst/>
          </a:prstGeom>
          <a:noFill/>
          <a:ln w="38100">
            <a:solidFill>
              <a:schemeClr val="tx1"/>
            </a:solidFill>
          </a:ln>
        </p:spPr>
        <p:txBody>
          <a:bodyPr wrap="square">
            <a:spAutoFit/>
          </a:bodyPr>
          <a:lstStyle/>
          <a:p>
            <a:pPr algn="just">
              <a:lnSpc>
                <a:spcPct val="107000"/>
              </a:lnSpc>
            </a:pPr>
            <a:r>
              <a:rPr lang="en-US" sz="3400" b="1" dirty="0">
                <a:solidFill>
                  <a:srgbClr val="FF0000"/>
                </a:solidFill>
                <a:latin typeface="Arial" panose="020B0604020202020204" pitchFamily="34" charset="0"/>
                <a:ea typeface="Calibri" panose="020F0502020204030204" pitchFamily="34" charset="0"/>
                <a:cs typeface="Arial" panose="020B0604020202020204" pitchFamily="34" charset="0"/>
              </a:rPr>
              <a:t>Example: </a:t>
            </a:r>
            <a:r>
              <a:rPr lang="en-US" sz="3200" dirty="0">
                <a:latin typeface="Arial" panose="020B0604020202020204" pitchFamily="34" charset="0"/>
                <a:ea typeface="Calibri" panose="020F0502020204030204" pitchFamily="34" charset="0"/>
                <a:cs typeface="Arial" panose="020B0604020202020204" pitchFamily="34" charset="0"/>
              </a:rPr>
              <a:t>A lion was drinking water from a broke. </a:t>
            </a:r>
            <a:r>
              <a:rPr lang="en-US" sz="32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At the same time / at that time,</a:t>
            </a:r>
            <a:r>
              <a:rPr lang="en-US" sz="3200" b="1" dirty="0">
                <a:effectLst/>
                <a:latin typeface="Arial" panose="020B0604020202020204" pitchFamily="34" charset="0"/>
                <a:ea typeface="Calibri" panose="020F0502020204030204" pitchFamily="34" charset="0"/>
                <a:cs typeface="Arial" panose="020B0604020202020204" pitchFamily="34" charset="0"/>
              </a:rPr>
              <a:t> </a:t>
            </a:r>
            <a:r>
              <a:rPr lang="en-US" sz="3200" dirty="0">
                <a:effectLst/>
                <a:latin typeface="Arial" panose="020B0604020202020204" pitchFamily="34" charset="0"/>
                <a:ea typeface="Calibri" panose="020F0502020204030204" pitchFamily="34" charset="0"/>
                <a:cs typeface="Arial" panose="020B0604020202020204" pitchFamily="34" charset="0"/>
              </a:rPr>
              <a:t>a lamb was also drinking water from the down stream of the same broke.</a:t>
            </a:r>
          </a:p>
        </p:txBody>
      </p:sp>
    </p:spTree>
    <p:extLst>
      <p:ext uri="{BB962C8B-B14F-4D97-AF65-F5344CB8AC3E}">
        <p14:creationId xmlns:p14="http://schemas.microsoft.com/office/powerpoint/2010/main" val="121749265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8D87905-7007-46AF-BB02-6DFE9C19F8AE}"/>
              </a:ext>
            </a:extLst>
          </p:cNvPr>
          <p:cNvSpPr txBox="1"/>
          <p:nvPr/>
        </p:nvSpPr>
        <p:spPr>
          <a:xfrm>
            <a:off x="2909248" y="736556"/>
            <a:ext cx="6373504" cy="646331"/>
          </a:xfrm>
          <a:prstGeom prst="rect">
            <a:avLst/>
          </a:prstGeom>
          <a:solidFill>
            <a:srgbClr val="FFFF00"/>
          </a:solidFill>
          <a:ln w="38100">
            <a:solidFill>
              <a:schemeClr val="tx1"/>
            </a:solidFill>
          </a:ln>
        </p:spPr>
        <p:txBody>
          <a:bodyPr wrap="square">
            <a:spAutoFit/>
          </a:bodyPr>
          <a:lstStyle/>
          <a:p>
            <a:pPr algn="ctr"/>
            <a:r>
              <a:rPr lang="en-US" sz="36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Accordingly </a:t>
            </a:r>
            <a:r>
              <a:rPr lang="en-US" sz="3600" dirty="0">
                <a:effectLst/>
                <a:latin typeface="Arial" panose="020B0604020202020204" pitchFamily="34" charset="0"/>
                <a:ea typeface="Calibri" panose="020F0502020204030204" pitchFamily="34" charset="0"/>
                <a:cs typeface="Arial" panose="020B0604020202020204" pitchFamily="34" charset="0"/>
              </a:rPr>
              <a:t>(</a:t>
            </a:r>
            <a:r>
              <a:rPr lang="en-US" sz="3600" dirty="0" err="1">
                <a:effectLst/>
                <a:latin typeface="Arial" panose="020B0604020202020204" pitchFamily="34" charset="0"/>
                <a:ea typeface="Calibri" panose="020F0502020204030204" pitchFamily="34" charset="0"/>
                <a:cs typeface="Arial" panose="020B0604020202020204" pitchFamily="34" charset="0"/>
              </a:rPr>
              <a:t>সেই</a:t>
            </a:r>
            <a:r>
              <a:rPr lang="en-US" sz="3600" dirty="0">
                <a:effectLst/>
                <a:latin typeface="Arial" panose="020B0604020202020204" pitchFamily="34" charset="0"/>
                <a:ea typeface="Calibri" panose="020F0502020204030204" pitchFamily="34" charset="0"/>
                <a:cs typeface="Arial" panose="020B0604020202020204" pitchFamily="34" charset="0"/>
              </a:rPr>
              <a:t> </a:t>
            </a:r>
            <a:r>
              <a:rPr lang="en-US" sz="3600" dirty="0" err="1">
                <a:effectLst/>
                <a:latin typeface="Arial" panose="020B0604020202020204" pitchFamily="34" charset="0"/>
                <a:ea typeface="Calibri" panose="020F0502020204030204" pitchFamily="34" charset="0"/>
                <a:cs typeface="Arial" panose="020B0604020202020204" pitchFamily="34" charset="0"/>
              </a:rPr>
              <a:t>অনুসারে</a:t>
            </a:r>
            <a:r>
              <a:rPr lang="en-US" sz="3600" dirty="0">
                <a:effectLst/>
                <a:latin typeface="Arial" panose="020B0604020202020204" pitchFamily="34" charset="0"/>
                <a:ea typeface="Calibri" panose="020F0502020204030204" pitchFamily="34" charset="0"/>
                <a:cs typeface="Arial" panose="020B0604020202020204" pitchFamily="34" charset="0"/>
              </a:rPr>
              <a:t>)</a:t>
            </a:r>
          </a:p>
        </p:txBody>
      </p:sp>
      <p:sp>
        <p:nvSpPr>
          <p:cNvPr id="3" name="TextBox 2">
            <a:extLst>
              <a:ext uri="{FF2B5EF4-FFF2-40B4-BE49-F238E27FC236}">
                <a16:creationId xmlns:a16="http://schemas.microsoft.com/office/drawing/2014/main" id="{869065EE-D309-42BA-9696-3E6F36D7627A}"/>
              </a:ext>
            </a:extLst>
          </p:cNvPr>
          <p:cNvSpPr txBox="1"/>
          <p:nvPr/>
        </p:nvSpPr>
        <p:spPr>
          <a:xfrm>
            <a:off x="313899" y="1882781"/>
            <a:ext cx="11354936" cy="1140825"/>
          </a:xfrm>
          <a:prstGeom prst="rect">
            <a:avLst/>
          </a:prstGeom>
          <a:noFill/>
          <a:ln w="38100">
            <a:solidFill>
              <a:schemeClr val="tx1"/>
            </a:solidFill>
          </a:ln>
        </p:spPr>
        <p:txBody>
          <a:bodyPr wrap="square">
            <a:spAutoFit/>
          </a:bodyPr>
          <a:lstStyle/>
          <a:p>
            <a:pPr algn="just">
              <a:lnSpc>
                <a:spcPct val="107000"/>
              </a:lnSpc>
            </a:pPr>
            <a:r>
              <a:rPr lang="en-US" sz="3400" b="1" dirty="0">
                <a:solidFill>
                  <a:srgbClr val="FF0000"/>
                </a:solidFill>
                <a:latin typeface="Arial" panose="020B0604020202020204" pitchFamily="34" charset="0"/>
                <a:ea typeface="Calibri" panose="020F0502020204030204" pitchFamily="34" charset="0"/>
                <a:cs typeface="Arial" panose="020B0604020202020204" pitchFamily="34" charset="0"/>
              </a:rPr>
              <a:t>Example: </a:t>
            </a:r>
            <a:r>
              <a:rPr lang="en-US" sz="3200" b="1" dirty="0">
                <a:solidFill>
                  <a:srgbClr val="FF0000"/>
                </a:solidFill>
                <a:latin typeface="Arial" panose="020B0604020202020204" pitchFamily="34" charset="0"/>
                <a:ea typeface="Calibri" panose="020F0502020204030204" pitchFamily="34" charset="0"/>
                <a:cs typeface="Arial" panose="020B0604020202020204" pitchFamily="34" charset="0"/>
              </a:rPr>
              <a:t>Accordingly,</a:t>
            </a:r>
            <a:r>
              <a:rPr lang="en-US" sz="3200" dirty="0">
                <a:latin typeface="Arial" panose="020B0604020202020204" pitchFamily="34" charset="0"/>
                <a:ea typeface="Calibri" panose="020F0502020204030204" pitchFamily="34" charset="0"/>
                <a:cs typeface="Arial" panose="020B0604020202020204" pitchFamily="34" charset="0"/>
              </a:rPr>
              <a:t> the lion complained that the lamb was disturbing him by muddying water.</a:t>
            </a:r>
            <a:endParaRPr lang="en-US" sz="32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3562482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461CEC0-E435-4977-9B9F-8745FD9E9D29}"/>
              </a:ext>
            </a:extLst>
          </p:cNvPr>
          <p:cNvSpPr txBox="1"/>
          <p:nvPr/>
        </p:nvSpPr>
        <p:spPr>
          <a:xfrm>
            <a:off x="1023583" y="736556"/>
            <a:ext cx="9539784" cy="646331"/>
          </a:xfrm>
          <a:prstGeom prst="rect">
            <a:avLst/>
          </a:prstGeom>
          <a:solidFill>
            <a:srgbClr val="FFFF00"/>
          </a:solidFill>
          <a:ln w="38100">
            <a:solidFill>
              <a:schemeClr val="tx1"/>
            </a:solidFill>
          </a:ln>
        </p:spPr>
        <p:txBody>
          <a:bodyPr wrap="square">
            <a:spAutoFit/>
          </a:bodyPr>
          <a:lstStyle/>
          <a:p>
            <a:pPr algn="ctr"/>
            <a:r>
              <a:rPr lang="en-US" sz="36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Therefore/So/As a result </a:t>
            </a:r>
            <a:r>
              <a:rPr lang="en-US" sz="3600" dirty="0">
                <a:effectLst/>
                <a:latin typeface="Arial" panose="020B0604020202020204" pitchFamily="34" charset="0"/>
                <a:ea typeface="Calibri" panose="020F0502020204030204" pitchFamily="34" charset="0"/>
                <a:cs typeface="Arial" panose="020B0604020202020204" pitchFamily="34" charset="0"/>
              </a:rPr>
              <a:t>(</a:t>
            </a:r>
            <a:r>
              <a:rPr lang="en-US" sz="3600" dirty="0" err="1">
                <a:effectLst/>
                <a:latin typeface="Arial" panose="020B0604020202020204" pitchFamily="34" charset="0"/>
                <a:ea typeface="Calibri" panose="020F0502020204030204" pitchFamily="34" charset="0"/>
                <a:cs typeface="Arial" panose="020B0604020202020204" pitchFamily="34" charset="0"/>
              </a:rPr>
              <a:t>অত</a:t>
            </a:r>
            <a:r>
              <a:rPr lang="en-US" sz="3600" dirty="0" err="1">
                <a:latin typeface="Arial" panose="020B0604020202020204" pitchFamily="34" charset="0"/>
                <a:ea typeface="Calibri" panose="020F0502020204030204" pitchFamily="34" charset="0"/>
                <a:cs typeface="Arial" panose="020B0604020202020204" pitchFamily="34" charset="0"/>
              </a:rPr>
              <a:t>এব</a:t>
            </a:r>
            <a:r>
              <a:rPr lang="en-US" sz="3600" dirty="0">
                <a:latin typeface="Arial" panose="020B0604020202020204" pitchFamily="34" charset="0"/>
                <a:ea typeface="Calibri" panose="020F0502020204030204" pitchFamily="34" charset="0"/>
                <a:cs typeface="Arial" panose="020B0604020202020204" pitchFamily="34" charset="0"/>
              </a:rPr>
              <a:t>/ </a:t>
            </a:r>
            <a:r>
              <a:rPr lang="en-US" sz="3600" dirty="0" err="1">
                <a:latin typeface="Arial" panose="020B0604020202020204" pitchFamily="34" charset="0"/>
                <a:ea typeface="Calibri" panose="020F0502020204030204" pitchFamily="34" charset="0"/>
                <a:cs typeface="Arial" panose="020B0604020202020204" pitchFamily="34" charset="0"/>
              </a:rPr>
              <a:t>তাই</a:t>
            </a:r>
            <a:r>
              <a:rPr lang="en-US" sz="3600" dirty="0">
                <a:latin typeface="Arial" panose="020B0604020202020204" pitchFamily="34" charset="0"/>
                <a:ea typeface="Calibri" panose="020F0502020204030204" pitchFamily="34" charset="0"/>
                <a:cs typeface="Arial" panose="020B0604020202020204" pitchFamily="34" charset="0"/>
              </a:rPr>
              <a:t>/ </a:t>
            </a:r>
            <a:r>
              <a:rPr lang="en-US" sz="3600" dirty="0" err="1">
                <a:latin typeface="Arial" panose="020B0604020202020204" pitchFamily="34" charset="0"/>
                <a:ea typeface="Calibri" panose="020F0502020204030204" pitchFamily="34" charset="0"/>
                <a:cs typeface="Arial" panose="020B0604020202020204" pitchFamily="34" charset="0"/>
              </a:rPr>
              <a:t>ফলে</a:t>
            </a:r>
            <a:r>
              <a:rPr lang="en-US" sz="3600" dirty="0">
                <a:effectLst/>
                <a:latin typeface="Arial" panose="020B0604020202020204" pitchFamily="34" charset="0"/>
                <a:ea typeface="Calibri" panose="020F0502020204030204" pitchFamily="34" charset="0"/>
                <a:cs typeface="Arial" panose="020B0604020202020204" pitchFamily="34" charset="0"/>
              </a:rPr>
              <a:t>)</a:t>
            </a:r>
          </a:p>
        </p:txBody>
      </p:sp>
      <p:sp>
        <p:nvSpPr>
          <p:cNvPr id="3" name="TextBox 2">
            <a:extLst>
              <a:ext uri="{FF2B5EF4-FFF2-40B4-BE49-F238E27FC236}">
                <a16:creationId xmlns:a16="http://schemas.microsoft.com/office/drawing/2014/main" id="{89E4BE57-9743-43B7-95D9-0BD368FC43BC}"/>
              </a:ext>
            </a:extLst>
          </p:cNvPr>
          <p:cNvSpPr txBox="1"/>
          <p:nvPr/>
        </p:nvSpPr>
        <p:spPr>
          <a:xfrm>
            <a:off x="313899" y="1882781"/>
            <a:ext cx="11354936" cy="1140825"/>
          </a:xfrm>
          <a:prstGeom prst="rect">
            <a:avLst/>
          </a:prstGeom>
          <a:noFill/>
          <a:ln w="38100">
            <a:solidFill>
              <a:schemeClr val="tx1"/>
            </a:solidFill>
          </a:ln>
        </p:spPr>
        <p:txBody>
          <a:bodyPr wrap="square">
            <a:spAutoFit/>
          </a:bodyPr>
          <a:lstStyle/>
          <a:p>
            <a:pPr algn="just">
              <a:lnSpc>
                <a:spcPct val="107000"/>
              </a:lnSpc>
            </a:pPr>
            <a:r>
              <a:rPr lang="en-US" sz="3400" b="1" dirty="0">
                <a:solidFill>
                  <a:srgbClr val="FF0000"/>
                </a:solidFill>
                <a:latin typeface="Arial" panose="020B0604020202020204" pitchFamily="34" charset="0"/>
                <a:ea typeface="Calibri" panose="020F0502020204030204" pitchFamily="34" charset="0"/>
                <a:cs typeface="Arial" panose="020B0604020202020204" pitchFamily="34" charset="0"/>
              </a:rPr>
              <a:t>Example: </a:t>
            </a:r>
            <a:r>
              <a:rPr lang="en-US" sz="3200" dirty="0">
                <a:latin typeface="Arial" panose="020B0604020202020204" pitchFamily="34" charset="0"/>
                <a:ea typeface="Calibri" panose="020F0502020204030204" pitchFamily="34" charset="0"/>
                <a:cs typeface="Arial" panose="020B0604020202020204" pitchFamily="34" charset="0"/>
              </a:rPr>
              <a:t>Student life is the best time.</a:t>
            </a:r>
            <a:r>
              <a:rPr lang="en-US" sz="3200" b="1" dirty="0">
                <a:latin typeface="Arial" panose="020B0604020202020204" pitchFamily="34" charset="0"/>
                <a:ea typeface="Calibri" panose="020F0502020204030204" pitchFamily="34" charset="0"/>
                <a:cs typeface="Arial" panose="020B0604020202020204" pitchFamily="34" charset="0"/>
              </a:rPr>
              <a:t> </a:t>
            </a:r>
            <a:r>
              <a:rPr lang="en-US" sz="32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Therefore/So/As a result,</a:t>
            </a:r>
            <a:r>
              <a:rPr lang="en-US" sz="3200" b="1" dirty="0">
                <a:effectLst/>
                <a:latin typeface="Arial" panose="020B0604020202020204" pitchFamily="34" charset="0"/>
                <a:ea typeface="Calibri" panose="020F0502020204030204" pitchFamily="34" charset="0"/>
                <a:cs typeface="Arial" panose="020B0604020202020204" pitchFamily="34" charset="0"/>
              </a:rPr>
              <a:t> </a:t>
            </a:r>
            <a:r>
              <a:rPr lang="en-US" sz="3200" dirty="0">
                <a:effectLst/>
                <a:latin typeface="Arial" panose="020B0604020202020204" pitchFamily="34" charset="0"/>
                <a:ea typeface="Calibri" panose="020F0502020204030204" pitchFamily="34" charset="0"/>
                <a:cs typeface="Arial" panose="020B0604020202020204" pitchFamily="34" charset="0"/>
              </a:rPr>
              <a:t>student should be taught honesty.</a:t>
            </a:r>
          </a:p>
        </p:txBody>
      </p:sp>
    </p:spTree>
    <p:extLst>
      <p:ext uri="{BB962C8B-B14F-4D97-AF65-F5344CB8AC3E}">
        <p14:creationId xmlns:p14="http://schemas.microsoft.com/office/powerpoint/2010/main" val="147864853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FDBAE97-FC49-43C1-83C9-08A47364354A}"/>
              </a:ext>
            </a:extLst>
          </p:cNvPr>
          <p:cNvSpPr txBox="1"/>
          <p:nvPr/>
        </p:nvSpPr>
        <p:spPr>
          <a:xfrm>
            <a:off x="313898" y="682452"/>
            <a:ext cx="11354935" cy="1200329"/>
          </a:xfrm>
          <a:prstGeom prst="rect">
            <a:avLst/>
          </a:prstGeom>
          <a:solidFill>
            <a:srgbClr val="FFFF00"/>
          </a:solidFill>
          <a:ln w="38100">
            <a:solidFill>
              <a:schemeClr val="tx1"/>
            </a:solidFill>
          </a:ln>
        </p:spPr>
        <p:txBody>
          <a:bodyPr wrap="square">
            <a:spAutoFit/>
          </a:bodyPr>
          <a:lstStyle/>
          <a:p>
            <a:pPr algn="ctr"/>
            <a:r>
              <a:rPr lang="en-US" sz="36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On the contrary/ On the other hand</a:t>
            </a:r>
            <a:r>
              <a:rPr lang="en-US" sz="3600" dirty="0">
                <a:effectLst/>
                <a:latin typeface="Arial" panose="020B0604020202020204" pitchFamily="34" charset="0"/>
                <a:ea typeface="Calibri" panose="020F0502020204030204" pitchFamily="34" charset="0"/>
                <a:cs typeface="Arial" panose="020B0604020202020204" pitchFamily="34" charset="0"/>
              </a:rPr>
              <a:t>(</a:t>
            </a:r>
            <a:r>
              <a:rPr lang="en-US" sz="3600" dirty="0" err="1">
                <a:effectLst/>
                <a:latin typeface="Arial" panose="020B0604020202020204" pitchFamily="34" charset="0"/>
                <a:ea typeface="Calibri" panose="020F0502020204030204" pitchFamily="34" charset="0"/>
                <a:cs typeface="Arial" panose="020B0604020202020204" pitchFamily="34" charset="0"/>
              </a:rPr>
              <a:t>অপরপ</a:t>
            </a:r>
            <a:r>
              <a:rPr lang="en-US" sz="3600" dirty="0" err="1">
                <a:latin typeface="Arial" panose="020B0604020202020204" pitchFamily="34" charset="0"/>
                <a:ea typeface="Calibri" panose="020F0502020204030204" pitchFamily="34" charset="0"/>
                <a:cs typeface="Arial" panose="020B0604020202020204" pitchFamily="34" charset="0"/>
              </a:rPr>
              <a:t>ক্ষে</a:t>
            </a:r>
            <a:r>
              <a:rPr lang="en-US" sz="3600" dirty="0">
                <a:latin typeface="Arial" panose="020B0604020202020204" pitchFamily="34" charset="0"/>
                <a:ea typeface="Calibri" panose="020F0502020204030204" pitchFamily="34" charset="0"/>
                <a:cs typeface="Arial" panose="020B0604020202020204" pitchFamily="34" charset="0"/>
              </a:rPr>
              <a:t>/ </a:t>
            </a:r>
            <a:r>
              <a:rPr lang="en-US" sz="3600" dirty="0" err="1">
                <a:latin typeface="Arial" panose="020B0604020202020204" pitchFamily="34" charset="0"/>
                <a:ea typeface="Calibri" panose="020F0502020204030204" pitchFamily="34" charset="0"/>
                <a:cs typeface="Arial" panose="020B0604020202020204" pitchFamily="34" charset="0"/>
              </a:rPr>
              <a:t>অন্যদিকে</a:t>
            </a:r>
            <a:r>
              <a:rPr lang="en-US" sz="3600" dirty="0">
                <a:effectLst/>
                <a:latin typeface="Arial" panose="020B0604020202020204" pitchFamily="34" charset="0"/>
                <a:ea typeface="Calibri" panose="020F0502020204030204" pitchFamily="34" charset="0"/>
                <a:cs typeface="Arial" panose="020B0604020202020204" pitchFamily="34" charset="0"/>
              </a:rPr>
              <a:t>)</a:t>
            </a:r>
          </a:p>
        </p:txBody>
      </p:sp>
      <p:sp>
        <p:nvSpPr>
          <p:cNvPr id="3" name="TextBox 2">
            <a:extLst>
              <a:ext uri="{FF2B5EF4-FFF2-40B4-BE49-F238E27FC236}">
                <a16:creationId xmlns:a16="http://schemas.microsoft.com/office/drawing/2014/main" id="{61CF9B27-9E95-4319-9BB1-09C869864BA2}"/>
              </a:ext>
            </a:extLst>
          </p:cNvPr>
          <p:cNvSpPr txBox="1"/>
          <p:nvPr/>
        </p:nvSpPr>
        <p:spPr>
          <a:xfrm>
            <a:off x="313898" y="2288175"/>
            <a:ext cx="11354936" cy="1140825"/>
          </a:xfrm>
          <a:prstGeom prst="rect">
            <a:avLst/>
          </a:prstGeom>
          <a:noFill/>
          <a:ln w="38100">
            <a:solidFill>
              <a:schemeClr val="tx1"/>
            </a:solidFill>
          </a:ln>
        </p:spPr>
        <p:txBody>
          <a:bodyPr wrap="square">
            <a:spAutoFit/>
          </a:bodyPr>
          <a:lstStyle/>
          <a:p>
            <a:pPr algn="just">
              <a:lnSpc>
                <a:spcPct val="107000"/>
              </a:lnSpc>
            </a:pPr>
            <a:r>
              <a:rPr lang="en-US" sz="3400" b="1" dirty="0">
                <a:solidFill>
                  <a:srgbClr val="FF0000"/>
                </a:solidFill>
                <a:latin typeface="Arial" panose="020B0604020202020204" pitchFamily="34" charset="0"/>
                <a:ea typeface="Calibri" panose="020F0502020204030204" pitchFamily="34" charset="0"/>
                <a:cs typeface="Arial" panose="020B0604020202020204" pitchFamily="34" charset="0"/>
              </a:rPr>
              <a:t>Example: </a:t>
            </a:r>
            <a:r>
              <a:rPr lang="en-US" sz="32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On the contrary/ On the other hand, </a:t>
            </a:r>
            <a:r>
              <a:rPr lang="en-US" sz="3200" dirty="0">
                <a:effectLst/>
                <a:latin typeface="Arial" panose="020B0604020202020204" pitchFamily="34" charset="0"/>
                <a:ea typeface="Calibri" panose="020F0502020204030204" pitchFamily="34" charset="0"/>
                <a:cs typeface="Arial" panose="020B0604020202020204" pitchFamily="34" charset="0"/>
              </a:rPr>
              <a:t>if it doesn’t rain in time, the farmer will not grow the crops easily.</a:t>
            </a:r>
          </a:p>
        </p:txBody>
      </p:sp>
    </p:spTree>
    <p:extLst>
      <p:ext uri="{BB962C8B-B14F-4D97-AF65-F5344CB8AC3E}">
        <p14:creationId xmlns:p14="http://schemas.microsoft.com/office/powerpoint/2010/main" val="313006778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CFC7C11-677A-466D-83DF-3A3AEC32BDCC}"/>
              </a:ext>
            </a:extLst>
          </p:cNvPr>
          <p:cNvSpPr/>
          <p:nvPr/>
        </p:nvSpPr>
        <p:spPr>
          <a:xfrm>
            <a:off x="1160059" y="177421"/>
            <a:ext cx="9048465" cy="1337480"/>
          </a:xfrm>
          <a:prstGeom prst="rect">
            <a:avLst/>
          </a:prstGeom>
          <a:no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0" dirty="0">
                <a:solidFill>
                  <a:srgbClr val="FF0000"/>
                </a:solidFill>
                <a:latin typeface="Arial" panose="020B0604020202020204" pitchFamily="34" charset="0"/>
                <a:cs typeface="Arial" panose="020B0604020202020204" pitchFamily="34" charset="0"/>
              </a:rPr>
              <a:t>Learning outcomes</a:t>
            </a:r>
          </a:p>
        </p:txBody>
      </p:sp>
      <p:sp>
        <p:nvSpPr>
          <p:cNvPr id="3" name="Rectangle 2">
            <a:extLst>
              <a:ext uri="{FF2B5EF4-FFF2-40B4-BE49-F238E27FC236}">
                <a16:creationId xmlns:a16="http://schemas.microsoft.com/office/drawing/2014/main" id="{F14345C8-53FD-4CA6-A21F-4D8E7C4D0B18}"/>
              </a:ext>
            </a:extLst>
          </p:cNvPr>
          <p:cNvSpPr/>
          <p:nvPr/>
        </p:nvSpPr>
        <p:spPr>
          <a:xfrm>
            <a:off x="689211" y="1793543"/>
            <a:ext cx="9990160" cy="4129585"/>
          </a:xfrm>
          <a:prstGeom prst="rect">
            <a:avLst/>
          </a:prstGeom>
          <a:no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400" dirty="0">
                <a:solidFill>
                  <a:srgbClr val="FF0000"/>
                </a:solidFill>
                <a:latin typeface="Arial" panose="020B0604020202020204" pitchFamily="34" charset="0"/>
                <a:cs typeface="Arial" panose="020B0604020202020204" pitchFamily="34" charset="0"/>
              </a:rPr>
              <a:t>After completing the lesson students will be able to</a:t>
            </a:r>
          </a:p>
          <a:p>
            <a:pPr marL="514350" indent="-514350">
              <a:buAutoNum type="arabicPeriod"/>
            </a:pPr>
            <a:r>
              <a:rPr lang="en-US" sz="3400" dirty="0">
                <a:solidFill>
                  <a:srgbClr val="FF0000"/>
                </a:solidFill>
                <a:latin typeface="Arial" panose="020B0604020202020204" pitchFamily="34" charset="0"/>
                <a:cs typeface="Arial" panose="020B0604020202020204" pitchFamily="34" charset="0"/>
              </a:rPr>
              <a:t>Know about what sentence connector is.</a:t>
            </a:r>
          </a:p>
          <a:p>
            <a:pPr marL="514350" indent="-514350">
              <a:buAutoNum type="arabicPeriod"/>
            </a:pPr>
            <a:r>
              <a:rPr lang="en-US" sz="3400" dirty="0">
                <a:solidFill>
                  <a:srgbClr val="FF0000"/>
                </a:solidFill>
                <a:latin typeface="Arial" panose="020B0604020202020204" pitchFamily="34" charset="0"/>
                <a:cs typeface="Arial" panose="020B0604020202020204" pitchFamily="34" charset="0"/>
              </a:rPr>
              <a:t>They learn various types of sentence connectors</a:t>
            </a:r>
          </a:p>
          <a:p>
            <a:pPr marL="514350" indent="-514350">
              <a:buAutoNum type="arabicPeriod"/>
            </a:pPr>
            <a:r>
              <a:rPr lang="en-US" sz="3400" dirty="0">
                <a:solidFill>
                  <a:srgbClr val="FF0000"/>
                </a:solidFill>
                <a:latin typeface="Arial" panose="020B0604020202020204" pitchFamily="34" charset="0"/>
                <a:cs typeface="Arial" panose="020B0604020202020204" pitchFamily="34" charset="0"/>
              </a:rPr>
              <a:t>They also learn how they use sentence connectors in a sentences.</a:t>
            </a:r>
          </a:p>
          <a:p>
            <a:pPr marL="514350" indent="-514350">
              <a:buAutoNum type="arabicPeriod"/>
            </a:pPr>
            <a:r>
              <a:rPr lang="en-US" sz="3400" dirty="0">
                <a:solidFill>
                  <a:srgbClr val="FF0000"/>
                </a:solidFill>
                <a:latin typeface="Arial" panose="020B0604020202020204" pitchFamily="34" charset="0"/>
                <a:cs typeface="Arial" panose="020B0604020202020204" pitchFamily="34" charset="0"/>
              </a:rPr>
              <a:t>They will able to use sentence connectors properly.</a:t>
            </a:r>
          </a:p>
        </p:txBody>
      </p:sp>
    </p:spTree>
    <p:extLst>
      <p:ext uri="{BB962C8B-B14F-4D97-AF65-F5344CB8AC3E}">
        <p14:creationId xmlns:p14="http://schemas.microsoft.com/office/powerpoint/2010/main" val="347606323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70006FD-BF08-4C87-B87D-7917578BB8D8}"/>
              </a:ext>
            </a:extLst>
          </p:cNvPr>
          <p:cNvSpPr txBox="1"/>
          <p:nvPr/>
        </p:nvSpPr>
        <p:spPr>
          <a:xfrm>
            <a:off x="3500651" y="655157"/>
            <a:ext cx="4981430" cy="646331"/>
          </a:xfrm>
          <a:prstGeom prst="rect">
            <a:avLst/>
          </a:prstGeom>
          <a:solidFill>
            <a:srgbClr val="FFFF00"/>
          </a:solidFill>
          <a:ln w="38100">
            <a:solidFill>
              <a:schemeClr val="tx1"/>
            </a:solidFill>
          </a:ln>
        </p:spPr>
        <p:txBody>
          <a:bodyPr wrap="square">
            <a:spAutoFit/>
          </a:bodyPr>
          <a:lstStyle/>
          <a:p>
            <a:pPr algn="ctr"/>
            <a:r>
              <a:rPr lang="en-US" sz="36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In order that/so that </a:t>
            </a:r>
            <a:endParaRPr lang="en-US" sz="36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5" name="TextBox 4">
            <a:extLst>
              <a:ext uri="{FF2B5EF4-FFF2-40B4-BE49-F238E27FC236}">
                <a16:creationId xmlns:a16="http://schemas.microsoft.com/office/drawing/2014/main" id="{004B11DA-6BFE-413B-99C4-CE43394422F0}"/>
              </a:ext>
            </a:extLst>
          </p:cNvPr>
          <p:cNvSpPr txBox="1"/>
          <p:nvPr/>
        </p:nvSpPr>
        <p:spPr>
          <a:xfrm>
            <a:off x="313898" y="2056163"/>
            <a:ext cx="11354936" cy="1140825"/>
          </a:xfrm>
          <a:prstGeom prst="rect">
            <a:avLst/>
          </a:prstGeom>
          <a:noFill/>
          <a:ln w="38100">
            <a:solidFill>
              <a:schemeClr val="tx1"/>
            </a:solidFill>
          </a:ln>
        </p:spPr>
        <p:txBody>
          <a:bodyPr wrap="square">
            <a:spAutoFit/>
          </a:bodyPr>
          <a:lstStyle/>
          <a:p>
            <a:pPr algn="just">
              <a:lnSpc>
                <a:spcPct val="107000"/>
              </a:lnSpc>
            </a:pPr>
            <a:r>
              <a:rPr lang="en-US" sz="3400" b="1" dirty="0">
                <a:solidFill>
                  <a:srgbClr val="FF0000"/>
                </a:solidFill>
                <a:latin typeface="Arial" panose="020B0604020202020204" pitchFamily="34" charset="0"/>
                <a:ea typeface="Calibri" panose="020F0502020204030204" pitchFamily="34" charset="0"/>
                <a:cs typeface="Arial" panose="020B0604020202020204" pitchFamily="34" charset="0"/>
              </a:rPr>
              <a:t>Example: </a:t>
            </a:r>
            <a:r>
              <a:rPr lang="en-US" sz="3200" dirty="0">
                <a:effectLst/>
                <a:latin typeface="Arial" panose="020B0604020202020204" pitchFamily="34" charset="0"/>
                <a:ea typeface="Calibri" panose="020F0502020204030204" pitchFamily="34" charset="0"/>
                <a:cs typeface="Arial" panose="020B0604020202020204" pitchFamily="34" charset="0"/>
              </a:rPr>
              <a:t>The man walked fast </a:t>
            </a:r>
            <a:r>
              <a:rPr lang="en-US" sz="32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so that </a:t>
            </a:r>
            <a:r>
              <a:rPr lang="en-US" sz="3200" dirty="0">
                <a:effectLst/>
                <a:latin typeface="Arial" panose="020B0604020202020204" pitchFamily="34" charset="0"/>
                <a:ea typeface="Calibri" panose="020F0502020204030204" pitchFamily="34" charset="0"/>
                <a:cs typeface="Arial" panose="020B0604020202020204" pitchFamily="34" charset="0"/>
              </a:rPr>
              <a:t>he could catch the train.</a:t>
            </a:r>
          </a:p>
        </p:txBody>
      </p:sp>
    </p:spTree>
    <p:extLst>
      <p:ext uri="{BB962C8B-B14F-4D97-AF65-F5344CB8AC3E}">
        <p14:creationId xmlns:p14="http://schemas.microsoft.com/office/powerpoint/2010/main" val="28813502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0837707-F2FD-413A-8F00-BCD6260B2EA7}"/>
              </a:ext>
            </a:extLst>
          </p:cNvPr>
          <p:cNvSpPr txBox="1"/>
          <p:nvPr/>
        </p:nvSpPr>
        <p:spPr>
          <a:xfrm>
            <a:off x="4902959" y="696100"/>
            <a:ext cx="2386081" cy="707886"/>
          </a:xfrm>
          <a:prstGeom prst="rect">
            <a:avLst/>
          </a:prstGeom>
          <a:solidFill>
            <a:srgbClr val="FFFF00"/>
          </a:solidFill>
          <a:ln w="38100">
            <a:solidFill>
              <a:schemeClr val="tx1"/>
            </a:solidFill>
          </a:ln>
        </p:spPr>
        <p:txBody>
          <a:bodyPr wrap="square">
            <a:spAutoFit/>
          </a:bodyPr>
          <a:lstStyle/>
          <a:p>
            <a:pPr algn="ctr"/>
            <a:r>
              <a:rPr lang="en-US" sz="40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Unless</a:t>
            </a:r>
            <a:endParaRPr lang="en-US" sz="40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3" name="TextBox 2">
            <a:extLst>
              <a:ext uri="{FF2B5EF4-FFF2-40B4-BE49-F238E27FC236}">
                <a16:creationId xmlns:a16="http://schemas.microsoft.com/office/drawing/2014/main" id="{F8E8F98C-308F-4556-97B4-EA77E3E0B1FF}"/>
              </a:ext>
            </a:extLst>
          </p:cNvPr>
          <p:cNvSpPr txBox="1"/>
          <p:nvPr/>
        </p:nvSpPr>
        <p:spPr>
          <a:xfrm>
            <a:off x="313898" y="2056163"/>
            <a:ext cx="11354936" cy="1234825"/>
          </a:xfrm>
          <a:prstGeom prst="rect">
            <a:avLst/>
          </a:prstGeom>
          <a:noFill/>
          <a:ln w="38100">
            <a:solidFill>
              <a:schemeClr val="tx1"/>
            </a:solidFill>
          </a:ln>
        </p:spPr>
        <p:txBody>
          <a:bodyPr wrap="square">
            <a:spAutoFit/>
          </a:bodyPr>
          <a:lstStyle/>
          <a:p>
            <a:pPr algn="just">
              <a:lnSpc>
                <a:spcPct val="107000"/>
              </a:lnSpc>
            </a:pPr>
            <a:r>
              <a:rPr lang="en-US" sz="3400" b="1" dirty="0">
                <a:solidFill>
                  <a:srgbClr val="FF0000"/>
                </a:solidFill>
                <a:latin typeface="Arial" panose="020B0604020202020204" pitchFamily="34" charset="0"/>
                <a:ea typeface="Calibri" panose="020F0502020204030204" pitchFamily="34" charset="0"/>
                <a:cs typeface="Arial" panose="020B0604020202020204" pitchFamily="34" charset="0"/>
              </a:rPr>
              <a:t>Example: </a:t>
            </a:r>
            <a:r>
              <a:rPr lang="en-US" sz="36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Unless</a:t>
            </a:r>
            <a:r>
              <a:rPr lang="en-US" sz="3600" dirty="0">
                <a:effectLst/>
                <a:latin typeface="Arial" panose="020B0604020202020204" pitchFamily="34" charset="0"/>
                <a:ea typeface="Calibri" panose="020F0502020204030204" pitchFamily="34" charset="0"/>
                <a:cs typeface="Arial" panose="020B0604020202020204" pitchFamily="34" charset="0"/>
              </a:rPr>
              <a:t> we cultivate the habit of speaking the truth, we cannot command the confidence of others.</a:t>
            </a:r>
          </a:p>
        </p:txBody>
      </p:sp>
    </p:spTree>
    <p:extLst>
      <p:ext uri="{BB962C8B-B14F-4D97-AF65-F5344CB8AC3E}">
        <p14:creationId xmlns:p14="http://schemas.microsoft.com/office/powerpoint/2010/main" val="323684219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BC0C4C2-B5A7-4486-8028-D7C404B4C420}"/>
              </a:ext>
            </a:extLst>
          </p:cNvPr>
          <p:cNvSpPr txBox="1"/>
          <p:nvPr/>
        </p:nvSpPr>
        <p:spPr>
          <a:xfrm>
            <a:off x="109182" y="1192029"/>
            <a:ext cx="11655188" cy="3785652"/>
          </a:xfrm>
          <a:prstGeom prst="rect">
            <a:avLst/>
          </a:prstGeom>
          <a:noFill/>
          <a:ln w="3175">
            <a:solidFill>
              <a:schemeClr val="tx1"/>
            </a:solidFill>
          </a:ln>
        </p:spPr>
        <p:txBody>
          <a:bodyPr wrap="square" rtlCol="0">
            <a:spAutoFit/>
          </a:bodyPr>
          <a:lstStyle/>
          <a:p>
            <a:pPr algn="just"/>
            <a:r>
              <a:rPr lang="en-US" sz="4000" b="1" dirty="0">
                <a:latin typeface="Arial" panose="020B0604020202020204" pitchFamily="34" charset="0"/>
                <a:cs typeface="Arial" panose="020B0604020202020204" pitchFamily="34" charset="0"/>
              </a:rPr>
              <a:t>Sentence connectors/ linkers are those words that are used to connect two or more words, phrases, clauses. Sentence connectors are useful and essential devices for paragraph, essays, letters or any kind of writing that goes beyond single sentence.</a:t>
            </a:r>
          </a:p>
        </p:txBody>
      </p:sp>
      <p:sp>
        <p:nvSpPr>
          <p:cNvPr id="3" name="Rectangle: Rounded Corners 2">
            <a:extLst>
              <a:ext uri="{FF2B5EF4-FFF2-40B4-BE49-F238E27FC236}">
                <a16:creationId xmlns:a16="http://schemas.microsoft.com/office/drawing/2014/main" id="{1E41CF70-6A73-45DD-8801-8B3561096A95}"/>
              </a:ext>
            </a:extLst>
          </p:cNvPr>
          <p:cNvSpPr/>
          <p:nvPr/>
        </p:nvSpPr>
        <p:spPr>
          <a:xfrm>
            <a:off x="109182" y="95536"/>
            <a:ext cx="9990161" cy="102825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rgbClr val="FF0000"/>
                </a:solidFill>
              </a:rPr>
              <a:t>What is sentence or linkers?</a:t>
            </a:r>
          </a:p>
        </p:txBody>
      </p:sp>
    </p:spTree>
    <p:extLst>
      <p:ext uri="{BB962C8B-B14F-4D97-AF65-F5344CB8AC3E}">
        <p14:creationId xmlns:p14="http://schemas.microsoft.com/office/powerpoint/2010/main" val="298244608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6C6CA3D-98D1-4D66-933F-6EFA20926C9B}"/>
              </a:ext>
            </a:extLst>
          </p:cNvPr>
          <p:cNvSpPr txBox="1"/>
          <p:nvPr/>
        </p:nvSpPr>
        <p:spPr>
          <a:xfrm>
            <a:off x="191069" y="122830"/>
            <a:ext cx="11778017" cy="4265783"/>
          </a:xfrm>
          <a:prstGeom prst="rect">
            <a:avLst/>
          </a:prstGeom>
          <a:noFill/>
          <a:ln w="28575">
            <a:solidFill>
              <a:schemeClr val="tx1"/>
            </a:solidFill>
          </a:ln>
        </p:spPr>
        <p:txBody>
          <a:bodyPr wrap="square">
            <a:spAutoFit/>
          </a:bodyPr>
          <a:lstStyle/>
          <a:p>
            <a:pPr algn="just">
              <a:lnSpc>
                <a:spcPct val="107000"/>
              </a:lnSpc>
            </a:pPr>
            <a:r>
              <a:rPr lang="en-US" sz="3000" dirty="0">
                <a:solidFill>
                  <a:srgbClr val="FF0000"/>
                </a:solidFill>
                <a:effectLst/>
                <a:latin typeface="Arial" panose="020B0604020202020204" pitchFamily="34" charset="0"/>
                <a:ea typeface="Calibri" panose="020F0502020204030204" pitchFamily="34" charset="0"/>
                <a:cs typeface="Arial" panose="020B0604020202020204" pitchFamily="34" charset="0"/>
              </a:rPr>
              <a:t>1</a:t>
            </a:r>
            <a:r>
              <a:rPr lang="en-US" sz="3000" dirty="0">
                <a:solidFill>
                  <a:srgbClr val="FF0000"/>
                </a:solidFill>
                <a:latin typeface="Arial" panose="020B0604020202020204" pitchFamily="34" charset="0"/>
                <a:ea typeface="Calibri" panose="020F0502020204030204" pitchFamily="34" charset="0"/>
                <a:cs typeface="Arial" panose="020B0604020202020204" pitchFamily="34" charset="0"/>
              </a:rPr>
              <a:t>. </a:t>
            </a:r>
            <a:r>
              <a:rPr lang="en-US" sz="3000" dirty="0" err="1">
                <a:solidFill>
                  <a:srgbClr val="FF0000"/>
                </a:solidFill>
                <a:latin typeface="Arial" panose="020B0604020202020204" pitchFamily="34" charset="0"/>
                <a:ea typeface="Calibri" panose="020F0502020204030204" pitchFamily="34" charset="0"/>
                <a:cs typeface="Arial" panose="020B0604020202020204" pitchFamily="34" charset="0"/>
              </a:rPr>
              <a:t>সাধারনত</a:t>
            </a:r>
            <a:r>
              <a:rPr lang="en-US" sz="3000" dirty="0">
                <a:solidFill>
                  <a:srgbClr val="FF0000"/>
                </a:solidFill>
                <a:latin typeface="Arial" panose="020B0604020202020204" pitchFamily="34" charset="0"/>
                <a:ea typeface="Calibri" panose="020F0502020204030204" pitchFamily="34" charset="0"/>
                <a:cs typeface="Arial" panose="020B0604020202020204" pitchFamily="34" charset="0"/>
              </a:rPr>
              <a:t> </a:t>
            </a:r>
            <a:r>
              <a:rPr lang="en-US" sz="3000" dirty="0">
                <a:solidFill>
                  <a:srgbClr val="FF0000"/>
                </a:solidFill>
                <a:effectLst/>
                <a:latin typeface="Arial" panose="020B0604020202020204" pitchFamily="34" charset="0"/>
                <a:ea typeface="Calibri" panose="020F0502020204030204" pitchFamily="34" charset="0"/>
                <a:cs typeface="Arial" panose="020B0604020202020204" pitchFamily="34" charset="0"/>
              </a:rPr>
              <a:t>Paragraph </a:t>
            </a:r>
            <a:r>
              <a:rPr lang="en-US" sz="30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ধারাবাহিকতা</a:t>
            </a:r>
            <a:r>
              <a:rPr lang="en-US" sz="30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30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বজা</a:t>
            </a:r>
            <a:r>
              <a:rPr lang="en-US" sz="3000" dirty="0" err="1">
                <a:solidFill>
                  <a:srgbClr val="FF0000"/>
                </a:solidFill>
                <a:latin typeface="Arial" panose="020B0604020202020204" pitchFamily="34" charset="0"/>
                <a:ea typeface="Calibri" panose="020F0502020204030204" pitchFamily="34" charset="0"/>
                <a:cs typeface="Arial" panose="020B0604020202020204" pitchFamily="34" charset="0"/>
              </a:rPr>
              <a:t>য়</a:t>
            </a:r>
            <a:r>
              <a:rPr lang="en-US" sz="3000" dirty="0">
                <a:solidFill>
                  <a:srgbClr val="FF0000"/>
                </a:solidFill>
                <a:latin typeface="Arial" panose="020B0604020202020204" pitchFamily="34" charset="0"/>
                <a:ea typeface="Calibri" panose="020F0502020204030204" pitchFamily="34" charset="0"/>
                <a:cs typeface="Arial" panose="020B0604020202020204" pitchFamily="34" charset="0"/>
              </a:rPr>
              <a:t> </a:t>
            </a:r>
            <a:r>
              <a:rPr lang="en-US" sz="3000" dirty="0" err="1">
                <a:solidFill>
                  <a:srgbClr val="FF0000"/>
                </a:solidFill>
                <a:latin typeface="Arial" panose="020B0604020202020204" pitchFamily="34" charset="0"/>
                <a:ea typeface="Calibri" panose="020F0502020204030204" pitchFamily="34" charset="0"/>
                <a:cs typeface="Arial" panose="020B0604020202020204" pitchFamily="34" charset="0"/>
              </a:rPr>
              <a:t>রাখার</a:t>
            </a:r>
            <a:r>
              <a:rPr lang="en-US" sz="3000" dirty="0">
                <a:solidFill>
                  <a:srgbClr val="FF0000"/>
                </a:solidFill>
                <a:latin typeface="Arial" panose="020B0604020202020204" pitchFamily="34" charset="0"/>
                <a:ea typeface="Calibri" panose="020F0502020204030204" pitchFamily="34" charset="0"/>
                <a:cs typeface="Arial" panose="020B0604020202020204" pitchFamily="34" charset="0"/>
              </a:rPr>
              <a:t> </a:t>
            </a:r>
            <a:r>
              <a:rPr lang="en-US" sz="3000" dirty="0" err="1">
                <a:solidFill>
                  <a:srgbClr val="FF0000"/>
                </a:solidFill>
                <a:latin typeface="Arial" panose="020B0604020202020204" pitchFamily="34" charset="0"/>
                <a:ea typeface="Calibri" panose="020F0502020204030204" pitchFamily="34" charset="0"/>
                <a:cs typeface="Arial" panose="020B0604020202020204" pitchFamily="34" charset="0"/>
              </a:rPr>
              <a:t>জন্য</a:t>
            </a:r>
            <a:r>
              <a:rPr lang="en-US" sz="3000" dirty="0">
                <a:solidFill>
                  <a:srgbClr val="FF0000"/>
                </a:solidFill>
                <a:latin typeface="Arial" panose="020B0604020202020204" pitchFamily="34" charset="0"/>
                <a:ea typeface="Calibri" panose="020F0502020204030204" pitchFamily="34" charset="0"/>
                <a:cs typeface="Arial" panose="020B0604020202020204" pitchFamily="34" charset="0"/>
              </a:rPr>
              <a:t> </a:t>
            </a:r>
            <a:r>
              <a:rPr lang="en-US" sz="3000" dirty="0" err="1">
                <a:solidFill>
                  <a:srgbClr val="FF0000"/>
                </a:solidFill>
                <a:latin typeface="Arial" panose="020B0604020202020204" pitchFamily="34" charset="0"/>
                <a:ea typeface="Calibri" panose="020F0502020204030204" pitchFamily="34" charset="0"/>
                <a:cs typeface="Arial" panose="020B0604020202020204" pitchFamily="34" charset="0"/>
              </a:rPr>
              <a:t>যে</a:t>
            </a:r>
            <a:r>
              <a:rPr lang="en-US" sz="3000" dirty="0">
                <a:solidFill>
                  <a:srgbClr val="FF0000"/>
                </a:solidFill>
                <a:latin typeface="Arial" panose="020B0604020202020204" pitchFamily="34" charset="0"/>
                <a:ea typeface="Calibri" panose="020F0502020204030204" pitchFamily="34" charset="0"/>
                <a:cs typeface="Arial" panose="020B0604020202020204" pitchFamily="34" charset="0"/>
              </a:rPr>
              <a:t> connectors </a:t>
            </a:r>
            <a:r>
              <a:rPr lang="en-US" sz="3000" dirty="0" err="1">
                <a:solidFill>
                  <a:srgbClr val="FF0000"/>
                </a:solidFill>
                <a:latin typeface="Arial" panose="020B0604020202020204" pitchFamily="34" charset="0"/>
                <a:ea typeface="Calibri" panose="020F0502020204030204" pitchFamily="34" charset="0"/>
                <a:cs typeface="Arial" panose="020B0604020202020204" pitchFamily="34" charset="0"/>
              </a:rPr>
              <a:t>গুলো</a:t>
            </a:r>
            <a:r>
              <a:rPr lang="en-US" sz="3000" dirty="0">
                <a:solidFill>
                  <a:srgbClr val="FF0000"/>
                </a:solidFill>
                <a:latin typeface="Arial" panose="020B0604020202020204" pitchFamily="34" charset="0"/>
                <a:ea typeface="Calibri" panose="020F0502020204030204" pitchFamily="34" charset="0"/>
                <a:cs typeface="Arial" panose="020B0604020202020204" pitchFamily="34" charset="0"/>
              </a:rPr>
              <a:t> </a:t>
            </a:r>
            <a:r>
              <a:rPr lang="en-US" sz="3000" dirty="0" err="1">
                <a:solidFill>
                  <a:srgbClr val="FF0000"/>
                </a:solidFill>
                <a:latin typeface="Arial" panose="020B0604020202020204" pitchFamily="34" charset="0"/>
                <a:ea typeface="Calibri" panose="020F0502020204030204" pitchFamily="34" charset="0"/>
                <a:cs typeface="Arial" panose="020B0604020202020204" pitchFamily="34" charset="0"/>
              </a:rPr>
              <a:t>ব্যবহার</a:t>
            </a:r>
            <a:r>
              <a:rPr lang="en-US" sz="3000" dirty="0">
                <a:solidFill>
                  <a:srgbClr val="FF0000"/>
                </a:solidFill>
                <a:latin typeface="Arial" panose="020B0604020202020204" pitchFamily="34" charset="0"/>
                <a:ea typeface="Calibri" panose="020F0502020204030204" pitchFamily="34" charset="0"/>
                <a:cs typeface="Arial" panose="020B0604020202020204" pitchFamily="34" charset="0"/>
              </a:rPr>
              <a:t> </a:t>
            </a:r>
            <a:r>
              <a:rPr lang="en-US" sz="3000" dirty="0" err="1">
                <a:solidFill>
                  <a:srgbClr val="FF0000"/>
                </a:solidFill>
                <a:latin typeface="Arial" panose="020B0604020202020204" pitchFamily="34" charset="0"/>
                <a:ea typeface="Calibri" panose="020F0502020204030204" pitchFamily="34" charset="0"/>
                <a:cs typeface="Arial" panose="020B0604020202020204" pitchFamily="34" charset="0"/>
              </a:rPr>
              <a:t>করা</a:t>
            </a:r>
            <a:r>
              <a:rPr lang="en-US" sz="3000" dirty="0">
                <a:solidFill>
                  <a:srgbClr val="FF0000"/>
                </a:solidFill>
                <a:latin typeface="Arial" panose="020B0604020202020204" pitchFamily="34" charset="0"/>
                <a:ea typeface="Calibri" panose="020F0502020204030204" pitchFamily="34" charset="0"/>
                <a:cs typeface="Arial" panose="020B0604020202020204" pitchFamily="34" charset="0"/>
              </a:rPr>
              <a:t> </a:t>
            </a:r>
            <a:r>
              <a:rPr lang="en-US" sz="3000" dirty="0" err="1">
                <a:solidFill>
                  <a:srgbClr val="FF0000"/>
                </a:solidFill>
                <a:latin typeface="Arial" panose="020B0604020202020204" pitchFamily="34" charset="0"/>
                <a:ea typeface="Calibri" panose="020F0502020204030204" pitchFamily="34" charset="0"/>
                <a:cs typeface="Arial" panose="020B0604020202020204" pitchFamily="34" charset="0"/>
              </a:rPr>
              <a:t>হয়</a:t>
            </a:r>
            <a:r>
              <a:rPr lang="en-US" sz="3000" dirty="0">
                <a:solidFill>
                  <a:srgbClr val="FF0000"/>
                </a:solidFill>
                <a:latin typeface="Arial" panose="020B0604020202020204" pitchFamily="34" charset="0"/>
                <a:ea typeface="Calibri" panose="020F0502020204030204" pitchFamily="34" charset="0"/>
                <a:cs typeface="Arial" panose="020B0604020202020204" pitchFamily="34" charset="0"/>
              </a:rPr>
              <a:t>।</a:t>
            </a:r>
            <a:endParaRPr lang="en-US" sz="30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gn="just">
              <a:lnSpc>
                <a:spcPct val="115000"/>
              </a:lnSpc>
              <a:spcBef>
                <a:spcPts val="0"/>
              </a:spcBef>
              <a:spcAft>
                <a:spcPts val="0"/>
              </a:spcAft>
              <a:buFont typeface="+mj-lt"/>
              <a:buAutoNum type="alphaLcParenR"/>
            </a:pPr>
            <a:r>
              <a:rPr lang="en-US" sz="3000" dirty="0">
                <a:effectLst/>
                <a:latin typeface="Arial" panose="020B0604020202020204" pitchFamily="34" charset="0"/>
                <a:ea typeface="Times New Roman" panose="02020603050405020304" pitchFamily="18" charset="0"/>
                <a:cs typeface="Arial" panose="020B0604020202020204" pitchFamily="34" charset="0"/>
              </a:rPr>
              <a:t>First, firstly, in the first place, first and foremost, at/in the beginning </a:t>
            </a:r>
          </a:p>
          <a:p>
            <a:pPr marL="342900" marR="0" lvl="0" indent="-342900" algn="just">
              <a:lnSpc>
                <a:spcPct val="115000"/>
              </a:lnSpc>
              <a:spcBef>
                <a:spcPts val="0"/>
              </a:spcBef>
              <a:spcAft>
                <a:spcPts val="0"/>
              </a:spcAft>
              <a:buFont typeface="+mj-lt"/>
              <a:buAutoNum type="alphaLcParenR"/>
            </a:pPr>
            <a:r>
              <a:rPr lang="en-US" sz="3000" dirty="0">
                <a:effectLst/>
                <a:latin typeface="Arial" panose="020B0604020202020204" pitchFamily="34" charset="0"/>
                <a:ea typeface="Times New Roman" panose="02020603050405020304" pitchFamily="18" charset="0"/>
                <a:cs typeface="Arial" panose="020B0604020202020204" pitchFamily="34" charset="0"/>
              </a:rPr>
              <a:t>Second, secondly, in the second place </a:t>
            </a:r>
          </a:p>
          <a:p>
            <a:pPr marL="342900" marR="0" lvl="0" indent="-342900" algn="just">
              <a:lnSpc>
                <a:spcPct val="115000"/>
              </a:lnSpc>
              <a:spcBef>
                <a:spcPts val="0"/>
              </a:spcBef>
              <a:spcAft>
                <a:spcPts val="0"/>
              </a:spcAft>
              <a:buFont typeface="+mj-lt"/>
              <a:buAutoNum type="alphaLcParenR"/>
            </a:pPr>
            <a:r>
              <a:rPr lang="en-US" sz="3000" dirty="0">
                <a:effectLst/>
                <a:latin typeface="Arial" panose="020B0604020202020204" pitchFamily="34" charset="0"/>
                <a:ea typeface="Times New Roman" panose="02020603050405020304" pitchFamily="18" charset="0"/>
                <a:cs typeface="Arial" panose="020B0604020202020204" pitchFamily="34" charset="0"/>
              </a:rPr>
              <a:t>Thirdly, fourthly, fifthly </a:t>
            </a:r>
          </a:p>
          <a:p>
            <a:pPr marL="342900" marR="0" lvl="0" indent="-342900" algn="just">
              <a:lnSpc>
                <a:spcPct val="115000"/>
              </a:lnSpc>
              <a:spcBef>
                <a:spcPts val="0"/>
              </a:spcBef>
              <a:spcAft>
                <a:spcPts val="0"/>
              </a:spcAft>
              <a:buFont typeface="+mj-lt"/>
              <a:buAutoNum type="alphaLcParenR"/>
            </a:pPr>
            <a:r>
              <a:rPr lang="en-US" sz="3000" dirty="0">
                <a:effectLst/>
                <a:latin typeface="Arial" panose="020B0604020202020204" pitchFamily="34" charset="0"/>
                <a:ea typeface="Times New Roman" panose="02020603050405020304" pitchFamily="18" charset="0"/>
                <a:cs typeface="Arial" panose="020B0604020202020204" pitchFamily="34" charset="0"/>
              </a:rPr>
              <a:t>Next, beside, moreover, furthermore, in addition, above all, last but not the least.</a:t>
            </a:r>
          </a:p>
          <a:p>
            <a:pPr marL="342900" marR="0" lvl="0" indent="-342900" algn="just">
              <a:lnSpc>
                <a:spcPct val="115000"/>
              </a:lnSpc>
              <a:spcBef>
                <a:spcPts val="0"/>
              </a:spcBef>
              <a:spcAft>
                <a:spcPts val="0"/>
              </a:spcAft>
              <a:buFont typeface="+mj-lt"/>
              <a:buAutoNum type="alphaLcParenR"/>
            </a:pPr>
            <a:r>
              <a:rPr lang="en-US" sz="3000" dirty="0">
                <a:effectLst/>
                <a:latin typeface="Arial" panose="020B0604020202020204" pitchFamily="34" charset="0"/>
                <a:ea typeface="Times New Roman" panose="02020603050405020304" pitchFamily="18" charset="0"/>
                <a:cs typeface="Arial" panose="020B0604020202020204" pitchFamily="34" charset="0"/>
              </a:rPr>
              <a:t>Finally, in the end, at last, to sum up, in conclusion, to conclude.</a:t>
            </a:r>
          </a:p>
        </p:txBody>
      </p:sp>
    </p:spTree>
    <p:extLst>
      <p:ext uri="{BB962C8B-B14F-4D97-AF65-F5344CB8AC3E}">
        <p14:creationId xmlns:p14="http://schemas.microsoft.com/office/powerpoint/2010/main" val="183042463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F561954-9FB1-4BF6-8095-27B65FCDD4F7}"/>
              </a:ext>
            </a:extLst>
          </p:cNvPr>
          <p:cNvSpPr txBox="1"/>
          <p:nvPr/>
        </p:nvSpPr>
        <p:spPr>
          <a:xfrm>
            <a:off x="218363" y="191068"/>
            <a:ext cx="11532359" cy="2062103"/>
          </a:xfrm>
          <a:prstGeom prst="rect">
            <a:avLst/>
          </a:prstGeom>
          <a:noFill/>
          <a:ln w="38100">
            <a:solidFill>
              <a:schemeClr val="tx1"/>
            </a:solidFill>
          </a:ln>
        </p:spPr>
        <p:txBody>
          <a:bodyPr wrap="square" rtlCol="0">
            <a:spAutoFit/>
          </a:bodyPr>
          <a:lstStyle/>
          <a:p>
            <a:pPr algn="just"/>
            <a:r>
              <a:rPr lang="en-US" sz="3200" u="sng" dirty="0">
                <a:solidFill>
                  <a:srgbClr val="FF0000"/>
                </a:solidFill>
                <a:latin typeface="Arial" panose="020B0604020202020204" pitchFamily="34" charset="0"/>
                <a:cs typeface="Arial" panose="020B0604020202020204" pitchFamily="34" charset="0"/>
              </a:rPr>
              <a:t>2. Similarity </a:t>
            </a:r>
            <a:r>
              <a:rPr lang="en-US" sz="3200" dirty="0">
                <a:solidFill>
                  <a:srgbClr val="FF0000"/>
                </a:solidFill>
                <a:latin typeface="Arial" panose="020B0604020202020204" pitchFamily="34" charset="0"/>
                <a:cs typeface="Arial" panose="020B0604020202020204" pitchFamily="34" charset="0"/>
              </a:rPr>
              <a:t>(</a:t>
            </a:r>
            <a:r>
              <a:rPr lang="en-US" sz="3200" dirty="0" err="1">
                <a:solidFill>
                  <a:srgbClr val="FF0000"/>
                </a:solidFill>
                <a:latin typeface="Arial" panose="020B0604020202020204" pitchFamily="34" charset="0"/>
                <a:cs typeface="Arial" panose="020B0604020202020204" pitchFamily="34" charset="0"/>
              </a:rPr>
              <a:t>সাদৃশ্য</a:t>
            </a:r>
            <a:r>
              <a:rPr lang="en-US" sz="3200" dirty="0">
                <a:solidFill>
                  <a:srgbClr val="FF0000"/>
                </a:solidFill>
                <a:latin typeface="Arial" panose="020B0604020202020204" pitchFamily="34" charset="0"/>
                <a:cs typeface="Arial" panose="020B0604020202020204" pitchFamily="34" charset="0"/>
              </a:rPr>
              <a:t>): </a:t>
            </a:r>
            <a:r>
              <a:rPr lang="en-US" sz="3200" dirty="0">
                <a:latin typeface="Arial" panose="020B0604020202020204" pitchFamily="34" charset="0"/>
                <a:cs typeface="Arial" panose="020B0604020202020204" pitchFamily="34" charset="0"/>
              </a:rPr>
              <a:t>Passage </a:t>
            </a:r>
            <a:r>
              <a:rPr lang="en-US" sz="3200" dirty="0" err="1">
                <a:latin typeface="Arial" panose="020B0604020202020204" pitchFamily="34" charset="0"/>
                <a:cs typeface="Arial" panose="020B0604020202020204" pitchFamily="34" charset="0"/>
              </a:rPr>
              <a:t>এর</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মধ্যে</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একটি</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ঘটনা</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বর্ননা</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করার</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পর</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অপর</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একটি</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সাদৃশ্য</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পূর্ণ</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ঘটনা</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বর্ননা</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থাকলে</a:t>
            </a:r>
            <a:r>
              <a:rPr lang="en-US" sz="3200" dirty="0">
                <a:latin typeface="Arial" panose="020B0604020202020204" pitchFamily="34" charset="0"/>
                <a:cs typeface="Arial" panose="020B0604020202020204" pitchFamily="34" charset="0"/>
              </a:rPr>
              <a:t> Sentence </a:t>
            </a:r>
            <a:r>
              <a:rPr lang="en-US" sz="3200" dirty="0" err="1">
                <a:latin typeface="Arial" panose="020B0604020202020204" pitchFamily="34" charset="0"/>
                <a:cs typeface="Arial" panose="020B0604020202020204" pitchFamily="34" charset="0"/>
              </a:rPr>
              <a:t>এর</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শুরুতে</a:t>
            </a:r>
            <a:r>
              <a:rPr lang="en-US" sz="3200" dirty="0">
                <a:latin typeface="Arial" panose="020B0604020202020204" pitchFamily="34" charset="0"/>
                <a:cs typeface="Arial" panose="020B0604020202020204" pitchFamily="34" charset="0"/>
              </a:rPr>
              <a:t> </a:t>
            </a:r>
            <a:r>
              <a:rPr lang="en-US" sz="3200" dirty="0">
                <a:effectLst/>
                <a:latin typeface="Arial" panose="020B0604020202020204" pitchFamily="34" charset="0"/>
                <a:ea typeface="Calibri" panose="020F0502020204030204" pitchFamily="34" charset="0"/>
                <a:cs typeface="Arial" panose="020B0604020202020204" pitchFamily="34" charset="0"/>
              </a:rPr>
              <a:t>Similarly/likewise/in the same way , correspondingly </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ব্যবহৃত</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হয়</a:t>
            </a:r>
            <a:r>
              <a:rPr lang="en-US" sz="3200" dirty="0">
                <a:latin typeface="Arial" panose="020B0604020202020204" pitchFamily="34" charset="0"/>
                <a:cs typeface="Arial" panose="020B0604020202020204" pitchFamily="34" charset="0"/>
              </a:rPr>
              <a:t>।</a:t>
            </a:r>
          </a:p>
        </p:txBody>
      </p:sp>
      <p:sp>
        <p:nvSpPr>
          <p:cNvPr id="3" name="TextBox 2">
            <a:extLst>
              <a:ext uri="{FF2B5EF4-FFF2-40B4-BE49-F238E27FC236}">
                <a16:creationId xmlns:a16="http://schemas.microsoft.com/office/drawing/2014/main" id="{66BDC748-EA43-4E91-8A3F-C489C3B71956}"/>
              </a:ext>
            </a:extLst>
          </p:cNvPr>
          <p:cNvSpPr txBox="1"/>
          <p:nvPr/>
        </p:nvSpPr>
        <p:spPr>
          <a:xfrm>
            <a:off x="218363" y="2397948"/>
            <a:ext cx="11532359" cy="1569660"/>
          </a:xfrm>
          <a:prstGeom prst="rect">
            <a:avLst/>
          </a:prstGeom>
          <a:noFill/>
          <a:ln w="38100">
            <a:solidFill>
              <a:schemeClr val="tx1"/>
            </a:solidFill>
          </a:ln>
        </p:spPr>
        <p:txBody>
          <a:bodyPr wrap="square" rtlCol="0">
            <a:spAutoFit/>
          </a:bodyPr>
          <a:lstStyle/>
          <a:p>
            <a:pPr algn="just"/>
            <a:r>
              <a:rPr lang="en-US" sz="3200" dirty="0">
                <a:latin typeface="Arial" panose="020B0604020202020204" pitchFamily="34" charset="0"/>
                <a:cs typeface="Arial" panose="020B0604020202020204" pitchFamily="34" charset="0"/>
              </a:rPr>
              <a:t>Example: </a:t>
            </a:r>
            <a:r>
              <a:rPr lang="en-US" sz="3200" dirty="0" err="1">
                <a:effectLst/>
                <a:latin typeface="Arial" panose="020B0604020202020204" pitchFamily="34" charset="0"/>
                <a:ea typeface="Calibri" panose="020F0502020204030204" pitchFamily="34" charset="0"/>
                <a:cs typeface="Arial" panose="020B0604020202020204" pitchFamily="34" charset="0"/>
              </a:rPr>
              <a:t>Zamal</a:t>
            </a:r>
            <a:r>
              <a:rPr lang="en-US" sz="3200" dirty="0">
                <a:effectLst/>
                <a:latin typeface="Arial" panose="020B0604020202020204" pitchFamily="34" charset="0"/>
                <a:ea typeface="Calibri" panose="020F0502020204030204" pitchFamily="34" charset="0"/>
                <a:cs typeface="Arial" panose="020B0604020202020204" pitchFamily="34" charset="0"/>
              </a:rPr>
              <a:t> is studying heart and soul to obtain good marks in the examination. </a:t>
            </a:r>
            <a:r>
              <a:rPr lang="en-US" sz="32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Similarly</a:t>
            </a:r>
            <a:r>
              <a:rPr lang="en-US" sz="3200" dirty="0">
                <a:solidFill>
                  <a:srgbClr val="FF0000"/>
                </a:solidFill>
                <a:effectLst/>
                <a:latin typeface="Arial" panose="020B0604020202020204" pitchFamily="34" charset="0"/>
                <a:ea typeface="Calibri" panose="020F0502020204030204" pitchFamily="34" charset="0"/>
                <a:cs typeface="Arial" panose="020B0604020202020204" pitchFamily="34" charset="0"/>
              </a:rPr>
              <a:t>,</a:t>
            </a:r>
            <a:r>
              <a:rPr lang="en-US" sz="3200" dirty="0">
                <a:effectLst/>
                <a:latin typeface="Arial" panose="020B0604020202020204" pitchFamily="34" charset="0"/>
                <a:ea typeface="Calibri" panose="020F0502020204030204" pitchFamily="34" charset="0"/>
                <a:cs typeface="Arial" panose="020B0604020202020204" pitchFamily="34" charset="0"/>
              </a:rPr>
              <a:t> Kamal is studying heart and soul to obtain A+ in the examination.</a:t>
            </a:r>
            <a:r>
              <a:rPr lang="en-US" sz="3200" dirty="0">
                <a:latin typeface="Arial" panose="020B0604020202020204" pitchFamily="34" charset="0"/>
                <a:cs typeface="Arial" panose="020B0604020202020204" pitchFamily="34" charset="0"/>
              </a:rPr>
              <a:t> </a:t>
            </a:r>
          </a:p>
        </p:txBody>
      </p:sp>
      <p:sp>
        <p:nvSpPr>
          <p:cNvPr id="5" name="Arc 4">
            <a:extLst>
              <a:ext uri="{FF2B5EF4-FFF2-40B4-BE49-F238E27FC236}">
                <a16:creationId xmlns:a16="http://schemas.microsoft.com/office/drawing/2014/main" id="{E0214D79-C105-4185-8321-80937F46E3B8}"/>
              </a:ext>
            </a:extLst>
          </p:cNvPr>
          <p:cNvSpPr/>
          <p:nvPr/>
        </p:nvSpPr>
        <p:spPr>
          <a:xfrm>
            <a:off x="5186148" y="2848126"/>
            <a:ext cx="1912961" cy="669303"/>
          </a:xfrm>
          <a:prstGeom prst="arc">
            <a:avLst>
              <a:gd name="adj1" fmla="val 16200000"/>
              <a:gd name="adj2" fmla="val 15991015"/>
            </a:avLst>
          </a:prstGeom>
          <a:noFill/>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18479596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Vertic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E2795E-B0F7-4336-BC1D-6F2568195506}"/>
              </a:ext>
            </a:extLst>
          </p:cNvPr>
          <p:cNvSpPr txBox="1"/>
          <p:nvPr/>
        </p:nvSpPr>
        <p:spPr>
          <a:xfrm>
            <a:off x="329820" y="195198"/>
            <a:ext cx="11532359" cy="2708434"/>
          </a:xfrm>
          <a:prstGeom prst="rect">
            <a:avLst/>
          </a:prstGeom>
          <a:noFill/>
          <a:ln w="38100">
            <a:solidFill>
              <a:schemeClr val="tx1"/>
            </a:solidFill>
          </a:ln>
        </p:spPr>
        <p:txBody>
          <a:bodyPr wrap="square" rtlCol="0">
            <a:spAutoFit/>
          </a:bodyPr>
          <a:lstStyle/>
          <a:p>
            <a:pPr algn="just"/>
            <a:r>
              <a:rPr lang="en-US" sz="3400" b="1" u="sng" dirty="0">
                <a:effectLst/>
                <a:latin typeface="Arial" panose="020B0604020202020204" pitchFamily="34" charset="0"/>
                <a:ea typeface="Calibri" panose="020F0502020204030204" pitchFamily="34" charset="0"/>
                <a:cs typeface="Arial" panose="020B0604020202020204" pitchFamily="34" charset="0"/>
              </a:rPr>
              <a:t>3. Contrast(</a:t>
            </a:r>
            <a:r>
              <a:rPr lang="en-US" sz="3400" b="1" u="sng" dirty="0" err="1">
                <a:effectLst/>
                <a:latin typeface="Arial" panose="020B0604020202020204" pitchFamily="34" charset="0"/>
                <a:ea typeface="Calibri" panose="020F0502020204030204" pitchFamily="34" charset="0"/>
                <a:cs typeface="Arial" panose="020B0604020202020204" pitchFamily="34" charset="0"/>
              </a:rPr>
              <a:t>বৈসাদৃশ্য</a:t>
            </a:r>
            <a:r>
              <a:rPr lang="en-US" sz="3400" b="1" u="sng" dirty="0">
                <a:effectLst/>
                <a:latin typeface="Arial" panose="020B0604020202020204" pitchFamily="34" charset="0"/>
                <a:ea typeface="Calibri" panose="020F0502020204030204" pitchFamily="34" charset="0"/>
                <a:cs typeface="Arial" panose="020B0604020202020204" pitchFamily="34" charset="0"/>
              </a:rPr>
              <a:t>/</a:t>
            </a:r>
            <a:r>
              <a:rPr lang="en-US" sz="3400" b="1" u="sng" dirty="0" err="1">
                <a:effectLst/>
                <a:latin typeface="Arial" panose="020B0604020202020204" pitchFamily="34" charset="0"/>
                <a:ea typeface="Calibri" panose="020F0502020204030204" pitchFamily="34" charset="0"/>
                <a:cs typeface="Arial" panose="020B0604020202020204" pitchFamily="34" charset="0"/>
              </a:rPr>
              <a:t>বিপরীতে</a:t>
            </a:r>
            <a:r>
              <a:rPr lang="en-US" sz="3400" b="1" u="sng" dirty="0">
                <a:effectLst/>
                <a:latin typeface="Arial" panose="020B0604020202020204" pitchFamily="34" charset="0"/>
                <a:ea typeface="Calibri" panose="020F0502020204030204" pitchFamily="34" charset="0"/>
                <a:cs typeface="Arial" panose="020B0604020202020204" pitchFamily="34" charset="0"/>
              </a:rPr>
              <a:t>):</a:t>
            </a:r>
            <a:r>
              <a:rPr lang="en-US" sz="3400" b="1" dirty="0">
                <a:effectLst/>
                <a:latin typeface="Arial" panose="020B0604020202020204" pitchFamily="34" charset="0"/>
                <a:ea typeface="Calibri" panose="020F0502020204030204" pitchFamily="34" charset="0"/>
                <a:cs typeface="Arial" panose="020B0604020202020204" pitchFamily="34" charset="0"/>
              </a:rPr>
              <a:t> </a:t>
            </a:r>
            <a:r>
              <a:rPr lang="en-US" sz="3400" dirty="0">
                <a:effectLst/>
                <a:latin typeface="Arial" panose="020B0604020202020204" pitchFamily="34" charset="0"/>
                <a:ea typeface="Calibri" panose="020F0502020204030204" pitchFamily="34" charset="0"/>
                <a:cs typeface="Arial" panose="020B0604020202020204" pitchFamily="34" charset="0"/>
              </a:rPr>
              <a:t>Passage instead, on the contrary/on the other hand/in contrast, conversely, in comparison, but, yet, still, while, whereas, though, although, nonetheless, nevertheless, ever though, despite/ in spite of, however/anyhow</a:t>
            </a:r>
            <a:endParaRPr lang="en-US" sz="3400" dirty="0">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3758F290-B61D-423F-8D5C-38026411D925}"/>
              </a:ext>
            </a:extLst>
          </p:cNvPr>
          <p:cNvSpPr txBox="1"/>
          <p:nvPr/>
        </p:nvSpPr>
        <p:spPr>
          <a:xfrm>
            <a:off x="329819" y="3053040"/>
            <a:ext cx="11532359" cy="1661993"/>
          </a:xfrm>
          <a:prstGeom prst="rect">
            <a:avLst/>
          </a:prstGeom>
          <a:noFill/>
          <a:ln w="38100">
            <a:solidFill>
              <a:schemeClr val="tx1"/>
            </a:solidFill>
          </a:ln>
        </p:spPr>
        <p:txBody>
          <a:bodyPr wrap="square" rtlCol="0">
            <a:spAutoFit/>
          </a:bodyPr>
          <a:lstStyle/>
          <a:p>
            <a:pPr algn="just"/>
            <a:r>
              <a:rPr lang="en-US" sz="3200" dirty="0">
                <a:latin typeface="Arial" panose="020B0604020202020204" pitchFamily="34" charset="0"/>
                <a:cs typeface="Arial" panose="020B0604020202020204" pitchFamily="34" charset="0"/>
              </a:rPr>
              <a:t>Example: </a:t>
            </a:r>
            <a:r>
              <a:rPr lang="en-US" sz="3400" dirty="0">
                <a:effectLst/>
                <a:latin typeface="Arial" panose="020B0604020202020204" pitchFamily="34" charset="0"/>
                <a:ea typeface="Calibri" panose="020F0502020204030204" pitchFamily="34" charset="0"/>
                <a:cs typeface="Arial" panose="020B0604020202020204" pitchFamily="34" charset="0"/>
              </a:rPr>
              <a:t>The paragraph and the essay are different from each other. </a:t>
            </a:r>
            <a:r>
              <a:rPr lang="en-US" sz="34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However</a:t>
            </a:r>
            <a:r>
              <a:rPr lang="en-US" sz="3400" dirty="0">
                <a:solidFill>
                  <a:srgbClr val="FF0000"/>
                </a:solidFill>
                <a:effectLst/>
                <a:latin typeface="Arial" panose="020B0604020202020204" pitchFamily="34" charset="0"/>
                <a:ea typeface="Calibri" panose="020F0502020204030204" pitchFamily="34" charset="0"/>
                <a:cs typeface="Arial" panose="020B0604020202020204" pitchFamily="34" charset="0"/>
              </a:rPr>
              <a:t>,</a:t>
            </a:r>
            <a:r>
              <a:rPr lang="en-US" sz="3400" dirty="0">
                <a:effectLst/>
                <a:latin typeface="Arial" panose="020B0604020202020204" pitchFamily="34" charset="0"/>
                <a:ea typeface="Calibri" panose="020F0502020204030204" pitchFamily="34" charset="0"/>
                <a:cs typeface="Arial" panose="020B0604020202020204" pitchFamily="34" charset="0"/>
              </a:rPr>
              <a:t> there are some similarities between them.</a:t>
            </a:r>
          </a:p>
        </p:txBody>
      </p:sp>
      <p:sp>
        <p:nvSpPr>
          <p:cNvPr id="4" name="Arc 3">
            <a:extLst>
              <a:ext uri="{FF2B5EF4-FFF2-40B4-BE49-F238E27FC236}">
                <a16:creationId xmlns:a16="http://schemas.microsoft.com/office/drawing/2014/main" id="{9624C407-94A9-4F09-BDEE-951C34D96415}"/>
              </a:ext>
            </a:extLst>
          </p:cNvPr>
          <p:cNvSpPr/>
          <p:nvPr/>
        </p:nvSpPr>
        <p:spPr>
          <a:xfrm>
            <a:off x="2579426" y="3562066"/>
            <a:ext cx="2210937" cy="745050"/>
          </a:xfrm>
          <a:prstGeom prst="arc">
            <a:avLst>
              <a:gd name="adj1" fmla="val 16200000"/>
              <a:gd name="adj2" fmla="val 15991015"/>
            </a:avLst>
          </a:prstGeom>
          <a:noFill/>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9075378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down)">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640D7D7-8E3B-4EC7-9667-E974E2E823D4}"/>
              </a:ext>
            </a:extLst>
          </p:cNvPr>
          <p:cNvSpPr txBox="1"/>
          <p:nvPr/>
        </p:nvSpPr>
        <p:spPr>
          <a:xfrm>
            <a:off x="363939" y="191068"/>
            <a:ext cx="11536909" cy="1661993"/>
          </a:xfrm>
          <a:prstGeom prst="rect">
            <a:avLst/>
          </a:prstGeom>
          <a:noFill/>
          <a:ln w="38100">
            <a:solidFill>
              <a:schemeClr val="tx1"/>
            </a:solidFill>
          </a:ln>
        </p:spPr>
        <p:txBody>
          <a:bodyPr wrap="square" rtlCol="0">
            <a:spAutoFit/>
          </a:bodyPr>
          <a:lstStyle/>
          <a:p>
            <a:pPr algn="just"/>
            <a:r>
              <a:rPr lang="en-US" sz="3400" b="1" u="sng" dirty="0">
                <a:solidFill>
                  <a:srgbClr val="FF0000"/>
                </a:solidFill>
                <a:latin typeface="Arial" panose="020B0604020202020204" pitchFamily="34" charset="0"/>
                <a:ea typeface="Calibri" panose="020F0502020204030204" pitchFamily="34" charset="0"/>
                <a:cs typeface="Arial" panose="020B0604020202020204" pitchFamily="34" charset="0"/>
              </a:rPr>
              <a:t>4</a:t>
            </a:r>
            <a:r>
              <a:rPr lang="en-US" sz="3400" b="1" u="sng" dirty="0">
                <a:solidFill>
                  <a:srgbClr val="FF0000"/>
                </a:solidFill>
                <a:effectLst/>
                <a:latin typeface="Arial" panose="020B0604020202020204" pitchFamily="34" charset="0"/>
                <a:ea typeface="Calibri" panose="020F0502020204030204" pitchFamily="34" charset="0"/>
                <a:cs typeface="Arial" panose="020B0604020202020204" pitchFamily="34" charset="0"/>
              </a:rPr>
              <a:t>. Direct opposition</a:t>
            </a:r>
            <a:r>
              <a:rPr lang="en-US" sz="3400" b="1" dirty="0">
                <a:effectLst/>
                <a:latin typeface="Arial" panose="020B0604020202020204" pitchFamily="34" charset="0"/>
                <a:ea typeface="Calibri" panose="020F0502020204030204" pitchFamily="34" charset="0"/>
                <a:cs typeface="Arial" panose="020B0604020202020204" pitchFamily="34" charset="0"/>
              </a:rPr>
              <a:t>: </a:t>
            </a:r>
            <a:r>
              <a:rPr lang="en-US" sz="3400" dirty="0">
                <a:effectLst/>
                <a:latin typeface="Arial" panose="020B0604020202020204" pitchFamily="34" charset="0"/>
                <a:ea typeface="Calibri" panose="020F0502020204030204" pitchFamily="34" charset="0"/>
                <a:cs typeface="Arial" panose="020B0604020202020204" pitchFamily="34" charset="0"/>
              </a:rPr>
              <a:t>On the contrary, on the other hand, in contrast, conversely, in comparison, however, anyhow, whereas</a:t>
            </a:r>
            <a:endParaRPr lang="en-US" sz="3400" dirty="0">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C3BC335B-DFF6-41F5-82D4-D44E3760884C}"/>
              </a:ext>
            </a:extLst>
          </p:cNvPr>
          <p:cNvSpPr txBox="1"/>
          <p:nvPr/>
        </p:nvSpPr>
        <p:spPr>
          <a:xfrm>
            <a:off x="363939" y="2129051"/>
            <a:ext cx="11536909" cy="2185214"/>
          </a:xfrm>
          <a:prstGeom prst="rect">
            <a:avLst/>
          </a:prstGeom>
          <a:noFill/>
          <a:ln w="38100">
            <a:solidFill>
              <a:schemeClr val="tx1"/>
            </a:solidFill>
          </a:ln>
        </p:spPr>
        <p:txBody>
          <a:bodyPr wrap="square" rtlCol="0">
            <a:spAutoFit/>
          </a:bodyPr>
          <a:lstStyle/>
          <a:p>
            <a:pPr algn="just"/>
            <a:r>
              <a:rPr lang="en-US" sz="3400" b="1" u="sng" dirty="0">
                <a:solidFill>
                  <a:srgbClr val="FF0000"/>
                </a:solidFill>
                <a:effectLst/>
                <a:latin typeface="Arial" panose="020B0604020202020204" pitchFamily="34" charset="0"/>
                <a:ea typeface="Calibri" panose="020F0502020204030204" pitchFamily="34" charset="0"/>
                <a:cs typeface="Arial" panose="020B0604020202020204" pitchFamily="34" charset="0"/>
              </a:rPr>
              <a:t>Example</a:t>
            </a:r>
            <a:r>
              <a:rPr lang="en-US" sz="34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3400" dirty="0">
                <a:effectLst/>
                <a:latin typeface="Arial" panose="020B0604020202020204" pitchFamily="34" charset="0"/>
                <a:ea typeface="Calibri" panose="020F0502020204030204" pitchFamily="34" charset="0"/>
                <a:cs typeface="Arial" panose="020B0604020202020204" pitchFamily="34" charset="0"/>
              </a:rPr>
              <a:t>A healthy man is happy and he can enjoy his life every day. </a:t>
            </a:r>
            <a:r>
              <a:rPr lang="en-US" sz="34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On the contrary/on the other hand/in contrast/ conversely</a:t>
            </a:r>
            <a:r>
              <a:rPr lang="en-US" sz="3400" dirty="0">
                <a:effectLst/>
                <a:latin typeface="Arial" panose="020B0604020202020204" pitchFamily="34" charset="0"/>
                <a:ea typeface="Calibri" panose="020F0502020204030204" pitchFamily="34" charset="0"/>
                <a:cs typeface="Arial" panose="020B0604020202020204" pitchFamily="34" charset="0"/>
              </a:rPr>
              <a:t>, an unhealthy man is unhappy and he cannot enjoy his life.</a:t>
            </a:r>
          </a:p>
        </p:txBody>
      </p:sp>
    </p:spTree>
    <p:extLst>
      <p:ext uri="{BB962C8B-B14F-4D97-AF65-F5344CB8AC3E}">
        <p14:creationId xmlns:p14="http://schemas.microsoft.com/office/powerpoint/2010/main" val="275453957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BAA61FB-6B03-4BA5-BFAB-07AC7B7BA0DC}"/>
              </a:ext>
            </a:extLst>
          </p:cNvPr>
          <p:cNvSpPr txBox="1"/>
          <p:nvPr/>
        </p:nvSpPr>
        <p:spPr>
          <a:xfrm>
            <a:off x="291151" y="204716"/>
            <a:ext cx="11536909" cy="2185214"/>
          </a:xfrm>
          <a:prstGeom prst="rect">
            <a:avLst/>
          </a:prstGeom>
          <a:noFill/>
          <a:ln w="38100">
            <a:solidFill>
              <a:schemeClr val="tx1"/>
            </a:solidFill>
          </a:ln>
        </p:spPr>
        <p:txBody>
          <a:bodyPr wrap="square" rtlCol="0">
            <a:spAutoFit/>
          </a:bodyPr>
          <a:lstStyle/>
          <a:p>
            <a:pPr algn="just"/>
            <a:r>
              <a:rPr lang="en-US" sz="3400" b="1" dirty="0">
                <a:solidFill>
                  <a:srgbClr val="FF0000"/>
                </a:solidFill>
                <a:latin typeface="Arial" panose="020B0604020202020204" pitchFamily="34" charset="0"/>
                <a:ea typeface="Calibri" panose="020F0502020204030204" pitchFamily="34" charset="0"/>
                <a:cs typeface="Arial" panose="020B0604020202020204" pitchFamily="34" charset="0"/>
              </a:rPr>
              <a:t>5. </a:t>
            </a:r>
            <a:r>
              <a:rPr lang="en-US" sz="3400" u="sng" dirty="0">
                <a:solidFill>
                  <a:srgbClr val="FF0000"/>
                </a:solidFill>
                <a:effectLst/>
                <a:latin typeface="Arial" panose="020B0604020202020204" pitchFamily="34" charset="0"/>
                <a:ea typeface="Calibri" panose="020F0502020204030204" pitchFamily="34" charset="0"/>
                <a:cs typeface="Arial" panose="020B0604020202020204" pitchFamily="34" charset="0"/>
              </a:rPr>
              <a:t>Denial of Expectation/Unexpected Result (</a:t>
            </a:r>
            <a:r>
              <a:rPr lang="en-US" sz="3400" u="sng"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অপ্রত্যাশিত</a:t>
            </a:r>
            <a:r>
              <a:rPr lang="en-US" sz="3400" u="sng"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3400" u="sng"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ফলাফল</a:t>
            </a:r>
            <a:r>
              <a:rPr lang="en-US" sz="3400" u="sng" dirty="0">
                <a:solidFill>
                  <a:srgbClr val="FF0000"/>
                </a:solidFill>
                <a:effectLst/>
                <a:latin typeface="Arial" panose="020B0604020202020204" pitchFamily="34" charset="0"/>
                <a:ea typeface="Calibri" panose="020F0502020204030204" pitchFamily="34" charset="0"/>
                <a:cs typeface="Arial" panose="020B0604020202020204" pitchFamily="34" charset="0"/>
              </a:rPr>
              <a:t>)</a:t>
            </a:r>
            <a:r>
              <a:rPr lang="en-US" sz="34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3400" dirty="0">
                <a:effectLst/>
                <a:latin typeface="Arial" panose="020B0604020202020204" pitchFamily="34" charset="0"/>
                <a:ea typeface="Calibri" panose="020F0502020204030204" pitchFamily="34" charset="0"/>
                <a:cs typeface="Arial" panose="020B0604020202020204" pitchFamily="34" charset="0"/>
              </a:rPr>
              <a:t>but, yet, still, whole, though, although, despite, in spite of, nevertheless, ever though, nonetheless, however, whereas, instead.</a:t>
            </a:r>
          </a:p>
        </p:txBody>
      </p:sp>
      <p:sp>
        <p:nvSpPr>
          <p:cNvPr id="3" name="TextBox 2">
            <a:extLst>
              <a:ext uri="{FF2B5EF4-FFF2-40B4-BE49-F238E27FC236}">
                <a16:creationId xmlns:a16="http://schemas.microsoft.com/office/drawing/2014/main" id="{A2327FEF-4F83-482C-82FD-9DF28CCF25EF}"/>
              </a:ext>
            </a:extLst>
          </p:cNvPr>
          <p:cNvSpPr txBox="1"/>
          <p:nvPr/>
        </p:nvSpPr>
        <p:spPr>
          <a:xfrm>
            <a:off x="291151" y="2598003"/>
            <a:ext cx="11536909" cy="1661993"/>
          </a:xfrm>
          <a:prstGeom prst="rect">
            <a:avLst/>
          </a:prstGeom>
          <a:noFill/>
          <a:ln w="38100">
            <a:solidFill>
              <a:schemeClr val="tx1"/>
            </a:solidFill>
          </a:ln>
        </p:spPr>
        <p:txBody>
          <a:bodyPr wrap="square" rtlCol="0">
            <a:spAutoFit/>
          </a:bodyPr>
          <a:lstStyle/>
          <a:p>
            <a:pPr algn="just"/>
            <a:r>
              <a:rPr lang="en-US" sz="3400" b="1" u="sng" dirty="0">
                <a:solidFill>
                  <a:srgbClr val="FF0000"/>
                </a:solidFill>
                <a:effectLst/>
                <a:latin typeface="Arial" panose="020B0604020202020204" pitchFamily="34" charset="0"/>
                <a:ea typeface="Calibri" panose="020F0502020204030204" pitchFamily="34" charset="0"/>
                <a:cs typeface="Arial" panose="020B0604020202020204" pitchFamily="34" charset="0"/>
              </a:rPr>
              <a:t>Example</a:t>
            </a:r>
            <a:r>
              <a:rPr lang="en-US" sz="34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3400" dirty="0">
                <a:solidFill>
                  <a:srgbClr val="FF0000"/>
                </a:solidFill>
                <a:effectLst/>
                <a:latin typeface="Arial" panose="020B0604020202020204" pitchFamily="34" charset="0"/>
                <a:ea typeface="Calibri" panose="020F0502020204030204" pitchFamily="34" charset="0"/>
                <a:cs typeface="Arial" panose="020B0604020202020204" pitchFamily="34" charset="0"/>
              </a:rPr>
              <a:t>Though</a:t>
            </a:r>
            <a:r>
              <a:rPr lang="en-US" sz="3400" dirty="0">
                <a:effectLst/>
                <a:latin typeface="Arial" panose="020B0604020202020204" pitchFamily="34" charset="0"/>
                <a:ea typeface="Calibri" panose="020F0502020204030204" pitchFamily="34" charset="0"/>
                <a:cs typeface="Arial" panose="020B0604020202020204" pitchFamily="34" charset="0"/>
              </a:rPr>
              <a:t> satellite channel are playing a favorable role, they are also doing harm to our young and new generation.   </a:t>
            </a:r>
          </a:p>
        </p:txBody>
      </p:sp>
      <p:sp>
        <p:nvSpPr>
          <p:cNvPr id="4" name="Arc 3">
            <a:extLst>
              <a:ext uri="{FF2B5EF4-FFF2-40B4-BE49-F238E27FC236}">
                <a16:creationId xmlns:a16="http://schemas.microsoft.com/office/drawing/2014/main" id="{1B63ABB7-032D-41AD-B9D9-A26F2AA43C22}"/>
              </a:ext>
            </a:extLst>
          </p:cNvPr>
          <p:cNvSpPr/>
          <p:nvPr/>
        </p:nvSpPr>
        <p:spPr>
          <a:xfrm>
            <a:off x="2320122" y="2557059"/>
            <a:ext cx="1733266" cy="745050"/>
          </a:xfrm>
          <a:prstGeom prst="arc">
            <a:avLst>
              <a:gd name="adj1" fmla="val 16200000"/>
              <a:gd name="adj2" fmla="val 15991015"/>
            </a:avLst>
          </a:prstGeom>
          <a:noFill/>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03411833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down)">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202.3|1.2|1.4"/>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1884</TotalTime>
  <Words>1732</Words>
  <Application>Microsoft Office PowerPoint</Application>
  <PresentationFormat>Widescreen</PresentationFormat>
  <Paragraphs>81</Paragraphs>
  <Slides>31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Calibri</vt:lpstr>
      <vt:lpstr>Calibri Light</vt:lpstr>
      <vt:lpstr>SutonnyMJ</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Md. Anisul</dc:creator>
  <cp:lastModifiedBy>Md. Anisul</cp:lastModifiedBy>
  <cp:revision>252</cp:revision>
  <dcterms:created xsi:type="dcterms:W3CDTF">2021-05-05T17:14:21Z</dcterms:created>
  <dcterms:modified xsi:type="dcterms:W3CDTF">2021-06-01T16:56:50Z</dcterms:modified>
</cp:coreProperties>
</file>