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5455" autoAdjust="0"/>
  </p:normalViewPr>
  <p:slideViewPr>
    <p:cSldViewPr>
      <p:cViewPr varScale="1">
        <p:scale>
          <a:sx n="75" d="100"/>
          <a:sy n="75" d="100"/>
        </p:scale>
        <p:origin x="-84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48B35-278D-47BB-8AED-F8605B9C99E0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26F2-AF4F-4EC3-A672-7D56D5F1E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48B35-278D-47BB-8AED-F8605B9C99E0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26F2-AF4F-4EC3-A672-7D56D5F1E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48B35-278D-47BB-8AED-F8605B9C99E0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26F2-AF4F-4EC3-A672-7D56D5F1E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48B35-278D-47BB-8AED-F8605B9C99E0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26F2-AF4F-4EC3-A672-7D56D5F1E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48B35-278D-47BB-8AED-F8605B9C99E0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26F2-AF4F-4EC3-A672-7D56D5F1E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48B35-278D-47BB-8AED-F8605B9C99E0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26F2-AF4F-4EC3-A672-7D56D5F1E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48B35-278D-47BB-8AED-F8605B9C99E0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26F2-AF4F-4EC3-A672-7D56D5F1E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48B35-278D-47BB-8AED-F8605B9C99E0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26F2-AF4F-4EC3-A672-7D56D5F1E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48B35-278D-47BB-8AED-F8605B9C99E0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26F2-AF4F-4EC3-A672-7D56D5F1E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48B35-278D-47BB-8AED-F8605B9C99E0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26F2-AF4F-4EC3-A672-7D56D5F1E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48B35-278D-47BB-8AED-F8605B9C99E0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26F2-AF4F-4EC3-A672-7D56D5F1E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48B35-278D-47BB-8AED-F8605B9C99E0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226F2-AF4F-4EC3-A672-7D56D5F1E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914400"/>
            <a:ext cx="64008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71800"/>
            <a:ext cx="6324600" cy="2362200"/>
          </a:xfrm>
        </p:spPr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jpg 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895600"/>
            <a:ext cx="64008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1371600"/>
            <a:ext cx="31242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3276600"/>
            <a:ext cx="6934200" cy="20621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শিল্প ও স্হাপত্যের পৃষ্ঠপোষক সম্রাট শাহজানের কৃতিত্ব মুল্যায়ন কর ।</a:t>
            </a:r>
          </a:p>
          <a:p>
            <a:pPr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বিদ্রোহীদের দমনে সম্রাট শাহজানের কৃতিত্ব মুলযায়ন কর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aliy ko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219200"/>
            <a:ext cx="1981200" cy="1371600"/>
          </a:xfrm>
          <a:prstGeom prst="rect">
            <a:avLst/>
          </a:prstGeom>
        </p:spPr>
      </p:pic>
      <p:pic>
        <p:nvPicPr>
          <p:cNvPr id="5" name="Picture 4" descr="dala kaj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5600" y="1143000"/>
            <a:ext cx="209550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304800"/>
            <a:ext cx="65532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981200"/>
            <a:ext cx="647700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তাজমহল সস্পর্কে ব্যাখ্যা দাও । </a:t>
            </a:r>
          </a:p>
          <a:p>
            <a:pPr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সম্রাজ্ঞী মমতাজ সস্পর্কে আলোচনা কর । </a:t>
            </a:r>
          </a:p>
          <a:p>
            <a:pPr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মুয়ুর সিংহাসন সস্পর্কে ব্যাখ্যা দাও 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1981200"/>
            <a:ext cx="33528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3505200"/>
            <a:ext cx="7487947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বিদ্যোৎসাহী হিসাবে সম্রাট শাহজাহানের কৃতিত্ব আলোচনা কর । </a:t>
            </a:r>
          </a:p>
          <a:p>
            <a:pPr>
              <a:buFont typeface="Wingdings" pitchFamily="2" charset="2"/>
              <a:buChar char="Ø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সুশাসক হিসাবে সম্রাট শাহজাহানের  কৃতিত্ব আলোচনা কর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 (1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600200"/>
            <a:ext cx="2324100" cy="1295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50" t="3955" b="16225"/>
          <a:stretch/>
        </p:blipFill>
        <p:spPr>
          <a:xfrm>
            <a:off x="6629400" y="1676400"/>
            <a:ext cx="182880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130425"/>
            <a:ext cx="7010400" cy="1470025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733800"/>
            <a:ext cx="6629400" cy="2590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jpg 0512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733800"/>
            <a:ext cx="70104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3962400" cy="9906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sha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0" y="304800"/>
            <a:ext cx="3505200" cy="342900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962400" cy="22986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মোহাম্মদ শাহ আলম 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প্রভাষক  অর্থনীতি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মোজাদ্দেদীয়া ইসলামিয়া আলিম মাদ্রাসা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কালিয়াকৈর , গাজীপুর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209800"/>
            <a:ext cx="8305800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ইসলামের ইতিহাস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আলিম ২য় বর্ষ 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২য় অধ্যায়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সম্রাট শাহজাহানের ছবি ১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762000"/>
            <a:ext cx="4876800" cy="2514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28800" y="3505200"/>
            <a:ext cx="48768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সম্রাট শাহজাহান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পাঠ শিরোনাম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743200"/>
            <a:ext cx="8229600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সম্রাট শাহজানের শাসন কৃতিত্ব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057400"/>
            <a:ext cx="8153400" cy="20621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সম্রাট শাহজানের রাজত্ব সম্পর্কে বলতে পারবে ।  </a:t>
            </a:r>
          </a:p>
          <a:p>
            <a:pPr algn="ctr"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সম্রাট শাহজানের সাম্রাজ্য বিস্তার সম্পর্কে বলতে পারবে । </a:t>
            </a:r>
          </a:p>
          <a:p>
            <a:pPr algn="ctr"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সম্রাট শাহজানের দাক্ষিনাত্যে  রাজ্য বিস্তার সম্পর্কে বলতে পারবে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তাজমহল ২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2743200"/>
            <a:ext cx="3409950" cy="1676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00400" y="5029200"/>
            <a:ext cx="29718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তাজমহল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তাজমহল ১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0" y="2743200"/>
            <a:ext cx="3124200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ময়ূর সিংহাসন ২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2286000"/>
            <a:ext cx="2971799" cy="18383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52800" y="4800600"/>
            <a:ext cx="24384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মুয়ূর সিংহাসন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ময়ূর সিংহাসন ১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2286000"/>
            <a:ext cx="32004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762000"/>
            <a:ext cx="5562600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একক কাজের ছবি ৬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905000"/>
            <a:ext cx="5562600" cy="17811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0200" y="4343400"/>
            <a:ext cx="5562600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মুঘল সম্রাজ্যের অন্যতম শ্রেষ্ঠ সুলতানের পরিচয় দাও 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138</Words>
  <Application>Microsoft Office PowerPoint</Application>
  <PresentationFormat>On-screen Show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স্বাগতম</vt:lpstr>
      <vt:lpstr>শিক্ষক পরিচিতি </vt:lpstr>
      <vt:lpstr>পাঠ পরিচিতি </vt:lpstr>
      <vt:lpstr>Slide 4</vt:lpstr>
      <vt:lpstr>পাঠ শিরোনাম </vt:lpstr>
      <vt:lpstr>শিখনফল </vt:lpstr>
      <vt:lpstr>Slide 7</vt:lpstr>
      <vt:lpstr>Slide 8</vt:lpstr>
      <vt:lpstr>Slide 9</vt:lpstr>
      <vt:lpstr>Slide 10</vt:lpstr>
      <vt:lpstr>Slide 11</vt:lpstr>
      <vt:lpstr>Slide 12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kc</dc:creator>
  <cp:lastModifiedBy>kc</cp:lastModifiedBy>
  <cp:revision>47</cp:revision>
  <dcterms:created xsi:type="dcterms:W3CDTF">2021-06-20T09:06:58Z</dcterms:created>
  <dcterms:modified xsi:type="dcterms:W3CDTF">2021-06-20T11:21:03Z</dcterms:modified>
</cp:coreProperties>
</file>