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82" r:id="rId2"/>
    <p:sldId id="307" r:id="rId3"/>
    <p:sldId id="309" r:id="rId4"/>
    <p:sldId id="292" r:id="rId5"/>
    <p:sldId id="283" r:id="rId6"/>
    <p:sldId id="275" r:id="rId7"/>
    <p:sldId id="294" r:id="rId8"/>
    <p:sldId id="300" r:id="rId9"/>
    <p:sldId id="267" r:id="rId10"/>
    <p:sldId id="299" r:id="rId11"/>
    <p:sldId id="301" r:id="rId12"/>
    <p:sldId id="302" r:id="rId13"/>
    <p:sldId id="303" r:id="rId14"/>
    <p:sldId id="304" r:id="rId15"/>
    <p:sldId id="276" r:id="rId16"/>
    <p:sldId id="31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FF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0126" autoAdjust="0"/>
  </p:normalViewPr>
  <p:slideViewPr>
    <p:cSldViewPr>
      <p:cViewPr>
        <p:scale>
          <a:sx n="77" d="100"/>
          <a:sy n="77" d="100"/>
        </p:scale>
        <p:origin x="-103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86F-F5C4-4CC9-A7F2-A053CACB78E3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6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9A592-9517-45D5-B803-D8E694F30900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F3C7E-C4FA-4551-8F02-6DDFBDA8B79C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46DCCA-0259-41B3-BFAE-539D26CB2EA0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9627" y="134518"/>
            <a:ext cx="8878241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38" y="7"/>
            <a:ext cx="9069163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87982" y="-333073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280306" y="6135974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8507674" y="6143651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8508528" y="-317697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1453" y="106680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93766" y="6141406"/>
            <a:ext cx="1705424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pPr algn="ctr"/>
              <a:t>19:51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48847" y="6156945"/>
            <a:ext cx="1634125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pPr algn="ctr"/>
              <a:t>‹#›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8188" y="6071925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4032830" y="6147504"/>
            <a:ext cx="3429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4421384" y="6147504"/>
            <a:ext cx="3429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4787732" y="6139544"/>
            <a:ext cx="32001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3697602" y="6150836"/>
            <a:ext cx="295664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"/>
            <a:ext cx="8117076" cy="964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9873"/>
            <a:ext cx="9220200" cy="6934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1998" y="4068246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chemeClr val="bg1"/>
                </a:solidFill>
              </a:rPr>
              <a:t>স্বা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93321" y="4070697"/>
            <a:ext cx="177038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>
                <a:solidFill>
                  <a:schemeClr val="bg1"/>
                </a:solidFill>
              </a:rPr>
              <a:t>গ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3702" y="4211122"/>
            <a:ext cx="182453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bg1"/>
                </a:solidFill>
              </a:rPr>
              <a:t>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9334" y="4207449"/>
            <a:ext cx="173156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bg1"/>
                </a:solidFill>
              </a:rPr>
              <a:t>ম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42900" y="3380125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অনলাইন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ক্লাশে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সবাইকে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t="33462" r="18721" b="33077"/>
          <a:stretch/>
        </p:blipFill>
        <p:spPr>
          <a:xfrm>
            <a:off x="0" y="0"/>
            <a:ext cx="9144000" cy="1402080"/>
          </a:xfrm>
          <a:prstGeom prst="rect">
            <a:avLst/>
          </a:prstGeom>
        </p:spPr>
      </p:pic>
      <p:pic>
        <p:nvPicPr>
          <p:cNvPr id="11" name="Picture 10" descr="Assalamualaiku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62" y="1297087"/>
            <a:ext cx="9162162" cy="209014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77" y="5562600"/>
            <a:ext cx="91278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অর্থ: ‘তোমার প্রতিপালক নির্দেশ দিয়েছেন যে, তোমরা তাকে ছাড়া অন্য কারও ইবাদত করবে না এবং পিতামাতার সাথে সর্বোত্তম আচরণ করবে।’ ( সূরা বনি ইসরাইল: ২৩) </a:t>
            </a:r>
            <a:endParaRPr lang="en-GB" sz="36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" t="39993" r="45143" b="34556"/>
          <a:stretch/>
        </p:blipFill>
        <p:spPr>
          <a:xfrm>
            <a:off x="27622" y="4419600"/>
            <a:ext cx="9127823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" y="99060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পিতামাতার আদেশ নিষেধ পালন করা এবং তাদের সেবা যত্ন করা সন্তানের জন্য ওয়াজিব । এ সম্পর্কে আল্লাহ তায়ালা বলেন-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1219200" y="152400"/>
            <a:ext cx="58674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8100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057400"/>
            <a:ext cx="4206240" cy="23622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715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89154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বৃদ্ধ হলে তাদের আরও  সেবা যত্ন করতে হবে, তাদের ধমক দেওয়া যাবে না। এ সম্পর্কে আল্লাহ তায়ালা বলেন-</a:t>
            </a:r>
            <a:endParaRPr lang="en-GB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5410200"/>
            <a:ext cx="906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bn-BD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র্ধক্যে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বিরক্তিসূচক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'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সম্মানজনক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ত-২৩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4267200"/>
            <a:ext cx="9115424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038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3399" y="2019557"/>
            <a:ext cx="3581401" cy="227647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457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মৃত্যু বরণ করলে তাদের জন্য দোয়া করতে হবে  । এ সম্পর্কে আল্লাহ তায়ালা বলেন-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8915400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5486400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প্ৰতিপালক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শৈশবে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আদর-যত্নে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বনি ইসরাই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8862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38600" cy="2156841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"/>
            <a:ext cx="457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ভরণ-পোষণ করা সন্তানের জন্য ওয়াজিব । এ সম্পর্কে আল্লাহ তায়ালা বলেন-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1"/>
            <a:ext cx="8696325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867400"/>
            <a:ext cx="899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ত্মী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ৰাকারা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২১৫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733800" cy="2239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810000" cy="2286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457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সৎ ব্যবহার করতে হবে, কারণ তাদের পায়ের নিচে সন্তানের বেহেশত। এ সম্পর্কে রাসূল (স) বলেছেন-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0"/>
            <a:ext cx="6361791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292506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হেশত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অ৷ত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886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810000" cy="23622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4800" y="4652389"/>
            <a:ext cx="8601187" cy="11639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 algn="just">
              <a:buFont typeface="Wingdings" pitchFamily="2" charset="2"/>
              <a:buChar char="v"/>
              <a:defRPr/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প্রতি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কর্তব্য রয়েছে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304800"/>
            <a:ext cx="6934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2539"/>
            <a:ext cx="3962399" cy="3267062"/>
          </a:xfrm>
          <a:prstGeom prst="rect">
            <a:avLst/>
          </a:prstGeom>
        </p:spPr>
      </p:pic>
      <p:pic>
        <p:nvPicPr>
          <p:cNvPr id="9" name="Picture 8" descr="20180226_151437.jpg"/>
          <p:cNvPicPr/>
          <p:nvPr/>
        </p:nvPicPr>
        <p:blipFill rotWithShape="1">
          <a:blip r:embed="rId4" cstate="print"/>
          <a:srcRect t="35822"/>
          <a:stretch/>
        </p:blipFill>
        <p:spPr>
          <a:xfrm>
            <a:off x="4381500" y="1132775"/>
            <a:ext cx="4686300" cy="328682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 rotWithShape="1">
          <a:blip r:embed="rId2"/>
          <a:srcRect l="5253" t="17072"/>
          <a:stretch/>
        </p:blipFill>
        <p:spPr>
          <a:xfrm>
            <a:off x="167245" y="1097756"/>
            <a:ext cx="8846191" cy="451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23810" y="-27823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828800" y="76200"/>
            <a:ext cx="5334000" cy="1021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702" y="4946402"/>
            <a:ext cx="850096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সেবা যত্ন করলে দুনিয়া ও আখিরাতে সফলতা লাভ করা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উক্তিটি বিশ্লেষণ কর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2870" y="381000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" y="3810000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rgbClr val="00B05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rgbClr val="00B05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G00373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963834"/>
            <a:ext cx="2705100" cy="14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0"/>
            <a:ext cx="91440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8600"/>
            <a:ext cx="8382000" cy="64008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লোহাদী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৷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60831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838200"/>
            <a:ext cx="3048000" cy="4114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2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19100"/>
            <a:ext cx="8763000" cy="6019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আজকে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করব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৬ষ্ঠ </a:t>
            </a:r>
            <a:r>
              <a:rPr lang="en-US" sz="4000" dirty="0" err="1" smtClean="0">
                <a:solidFill>
                  <a:srgbClr val="FF0000"/>
                </a:solidFill>
              </a:rPr>
              <a:t>শ্রেণীর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ইসলাম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নৈতিক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4000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অধ্যায়ঃ</a:t>
            </a:r>
            <a:r>
              <a:rPr lang="bn-IN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চতুর্থ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পাঠঃ</a:t>
            </a:r>
            <a:r>
              <a:rPr lang="en-US" sz="4000" dirty="0" smtClean="0">
                <a:solidFill>
                  <a:srgbClr val="FF0000"/>
                </a:solidFill>
              </a:rPr>
              <a:t> ০৩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আলোচ্য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বিষয়ঃ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পিতামতার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কর্তব্য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81000"/>
            <a:ext cx="496252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দেখে বল.........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105400"/>
            <a:ext cx="494347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ব্যক্তি কারা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838575" cy="3303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5029200"/>
            <a:ext cx="790575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343400" cy="33528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1" cy="64769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53000" y="152400"/>
            <a:ext cx="3786984" cy="1752600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3836" y="4876800"/>
            <a:ext cx="670560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6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7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7375" y="1227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44152" y="794267"/>
            <a:ext cx="2851737" cy="7810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514600"/>
            <a:ext cx="8534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এ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শিক্ষার্থরা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,,,,,,,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পরিচয় বলতে পারবে ।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সন্তানের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দায়ীত্ব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কর্তব্য বর্ণনা করতে পারবে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49737" y="381000"/>
            <a:ext cx="3983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কারা? 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" y="1174926"/>
            <a:ext cx="3962400" cy="2850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74925"/>
            <a:ext cx="4114800" cy="2850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4216705"/>
            <a:ext cx="8458201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marL="571500" indent="-571500" algn="just">
              <a:buBlip>
                <a:blip r:embed="rId5"/>
              </a:buBlip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আমাদের দুনিয়ার জীবনে সবচেয়ে আপন জন তারাই আমাদের বাবা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মা। যারা আমাদের সেবা যত্ন করে বড় করেছেন তারাই আমাদের পিতামাতা।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7143"/>
            <a:ext cx="3962400" cy="250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798"/>
            <a:ext cx="39624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460056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সন্তানের জন্য যা যা করেন   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4800601" y="3733800"/>
            <a:ext cx="3581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 সুশিক্ষা দেন এবং দিন রাত কষ্ট করেন তাদের সুখ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জন্য।   </a:t>
            </a:r>
            <a:r>
              <a:rPr lang="bn-IN" sz="3600" b="1" u="sng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2800" u="sng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29497"/>
            <a:ext cx="3580113" cy="25146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4988470"/>
            <a:ext cx="73152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আমরা কেন </a:t>
            </a:r>
            <a:r>
              <a:rPr lang="bn-IN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সেবা</a:t>
            </a:r>
            <a:r>
              <a:rPr lang="bn-BD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করব লিখ। </a:t>
            </a:r>
            <a:endParaRPr lang="en-US" sz="40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4958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52168" y="1066800"/>
            <a:ext cx="4038600" cy="368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467</Words>
  <Application>Microsoft Office PowerPoint</Application>
  <PresentationFormat>On-screen Show (4:3)</PresentationFormat>
  <Paragraphs>61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 পরিচিতিঃ মোঃ আনোয়ার হোসেন সিনিয়র শিক্ষক ( ইসলাম শিক্ষা) লোহাদী উচ্চ বিদ্যালয় কাপাসিয়া, গাজীপুর 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Md. Anowar Hossain</cp:lastModifiedBy>
  <cp:revision>872</cp:revision>
  <dcterms:created xsi:type="dcterms:W3CDTF">2006-08-16T00:00:00Z</dcterms:created>
  <dcterms:modified xsi:type="dcterms:W3CDTF">2021-06-19T02:52:33Z</dcterms:modified>
</cp:coreProperties>
</file>