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3" d="100"/>
          <a:sy n="63" d="100"/>
        </p:scale>
        <p:origin x="159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গল্পের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600164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এতো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লাইব্রেরিতে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ভেবেই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হৃ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হতে লাগল । কিন্তু এমন একটা সন্দেহ না মিটিয়েই বা মানূষের চলে কি করে ? খানিকটা পরে নগেন আবার লাইব্রেরিতে হাজির । ভয়ে বুক কাঁপছে , ছুটে পালাতে ইচ্ছে হচ্ছে , কিন্তু কী এক অদম্য আকর্যণ তাকে টেনে নিয়ে চলেছে মামার তৈলচিত্রের দিকে । ঘরে ঢুকেই সে সুইচ টিপে আলো জ্বেলে দিল । মটকার পাঞ্জাবির ওপর দামি শাল গায়ে মামা দেয়ালে দাঁড়িয়ে আছেন । মাথায় কাঁচা-পাকা চুল , মুখে একজোড়া মোটা গোঁফ চোখে ভর্ৎসনার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দৃষ্টি । নগেন এগিয়ে গিয়ে মামার পায়ের কাছে ছবি স্পর্শ করল । কেউ তাকে ঠেলে সরিয়ে দিল না , কিন্তু সমস্ত শরীর হঠাৎ যেন অস্থির-অস্থির করতে লাগল । তৈলচিত্র থেকে কী যেন তার মধ্যে প্রবেশ করে ভিতর থেকে তাকে কাঁপিয়ে তুলছে ।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তবু নগেন যেন বাঁচল । ভয়ের জন্য শরীর এমন অস্থির অস্থির করতে পারে । সেটা সামান্য ব্যাপার ।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ফিরে যাওয়ার সময় আলোটা নিভিয়েই নগেন আবার থমকে দাঁড়িয়ে পড়ল । তার আরেকটা কথা মনে এসেছে । কাল ঘর অন্ধকার ছিল , আজ আলোটা থাকার জন্য যদি মামা কিছু না করে থাকেন ? নগেনের ভয় অনেকটা কমে গিয়েছিল , অনেকটা নিশ্চিন্ত মনেই সে অন্ধকারে তৈলচিত্রের কাছে ফিরে গেল । সে জানে অন্ধকারে তৈলচিত্র স্পর্শ করলেও কিছু হবে না । ঘরে একটা আলো জ্বলছে কি জ্বলছে না তাতে বিশেষ কী আসে যায় ? ইতস্তত না করেই সে সোজা তৈলচিত্রের দিকে হাত বাড়িয়ে দিল । পরক্ষণে-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 ঠিক প্রথম রাত্রের মতো জোরে ধাক্কা দিয়ে মামা আমায় ফেলে দিলেন ডাক্তার কাকা’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প্রশ্নঃ-‘ভয়ে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কাপছে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পালাতে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এ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গল্পের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587853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অজ্ঞান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?’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অজ্ঞান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অবশ্য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আচ্ছন্নের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অনেকক্ষণ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ছিলাম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পাগলের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গেছি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দিনরাত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।’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খানিক্ষণ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জিজ্ঞাসা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ছুঁয়েছো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?’ </a:t>
            </a:r>
          </a:p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ছুঁয়েছি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ছুঁয়েছি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জ্বেলে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ছুঁয়েছি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ছুঁয়েছি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ওইরকম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জ্বেলে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ছুঁয়ে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ছোঁয়া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ঠেলে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ঝনঝনিয়ে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ঝাঁকুনি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অজ্ঞান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।’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?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?’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বারোটার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।’ 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4840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‘তারপর আর কোনো দিন ছবিটা ছুঁয়েছো’- কে , কাকে,কেন বলেছিল ?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গল্পের নির্ধারিত অংশ জেনে নিই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1"/>
            <a:ext cx="9144000" cy="624786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তবু মাঝরাত্রে অন্ধকার লাইব্রেরীতে পরাশর ডাক্তার মৃদু একটু অস্বস্তি বোধ করতে লাগলেন । এ ঘরে  বাড়ির লোক খুব কম আসে । ঘরের বাতাসে পুরোনো কাগজের একটা ভাপসা গন্ধ পাওয়া যায় । নগেন শক্ত করে তার একটা হাত চেপে ধরে কাঁপছে । কীসের ভয় ? ভূতের ? তৈলচিত্রের  ভূতের ? ভূতে যে একবারে বিশ্বাস করে না , যার বদ্ধমূল ধারণা এই যে যত সব অদ্ভুত অথচ সত্য ভূতের গল্প শোনা যায় তার প্রত্যেকটির সাধারণ ও স্বাভাবিক কোনো ব্যাখ্যা আছেই আছে , ছবির ভূতের অসম্ভব আর অবিশ্বাস্য ভূতের ঘরে পা দিয়ে তার কখনো কি ভয় হতে পারে ? তবু অস্বস্তি যে বোধ হচ্ছে সেটা অস্বীকার করার উপায় নেই। নগেন যে কাহিনি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শুনিয়েছে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ভেবেও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ব্যাপারটা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নিস্তেজ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হাতটা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ছিটকিয়ে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মাঝরাত্রে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আচড়ে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অশরীরী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সমস্তের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ধমক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শুনিয়ে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তাকালেন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তৈলচিত্রটি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আগেও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এসেছেন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তৈলচিত্রগুলির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বুকটাও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ধড়াস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জ্বলজ্বল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তাকিয়ে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দেড়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</a:t>
            </a:r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প্রশ্নঃ-পরাশর ডাক্তারের বুকটা ধড়াস করে উঠল কেন? ব্যাখ্যা কর ।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প্রশ্নঃ-০১-‘তৈলচিত্রের ভূত’ গল্পের লেখক নগেন চরিত্রের মাধ্যমে কীসের স্বরুপ ব্যাখ্যা করেছেন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কুসংস্কারের     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ভূত-বিশ্বাসের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কাল্পনিকতার  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বিজ্ঞান-বুদ্ধি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‘ভর্ৎসনা’ শব্দের অর্থ কি ?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তিরস্কার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খ.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প্রশ্নঃ-০৩-রাত বারোটায়  পরাশর ডাক্তার নগেনকে কোথায় অপেক্ষা করতে বললেন ?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   বাড়ির  সামনে           খ    বাইরের ঘরে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    লাইব্রেরিতে              ঘ     নিজ  কক্ষে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0" y="236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3810000"/>
            <a:ext cx="4572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প্রশ্নঃ-০১-‘তৈলচিত্রের ভূত’ গল্পের লেখক নগেন চরিত্রের মাধ্যমে কীসের স্বরুপ ব্যাখ্যা করেছেন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কুসংস্কারের     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ভূত-বিশ্বাসের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কাল্পনিকতার  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বিজ্ঞান-বুদ্ধি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‘ভর্ৎসনা’ শব্দের অর্থ কি ?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তিরস্কার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খ.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ঘ.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প্রশ্নঃ-০৩-রাত বারোটায়  পরাশর ডাক্তার নগেনকে কোথায় অপেক্ষা করতে বললেন ?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বাড়ির  সামনে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বাইরের ঘরে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লাইব্রেরিতে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নিজ  কক্ষে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3787200"/>
            <a:ext cx="457200" cy="4800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5791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2362200"/>
            <a:ext cx="457200" cy="4800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470898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 এবং ০৪ এবং ০৫ নং প্রশ্নের উত্তর দাওঃ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হিতেষ মাঝে মাঝে রাতে ভয়ে জেগে ওঠে । তার মনে হয় ভূতে তাকে তাড়া করছে । সে কাউকে এ কথা বলে না , তার দিন দিন ভয় আরও বাড়ছে এবং শরীর খারাপ হচ্ছে ।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০১৭১৭৭৫৪৮০৭ </a:t>
            </a: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7526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57075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প্রশ্নঃ-০৪-‘তৈলচিত্রের ভূত’ গল্পের আলোকে হিতেষের ভয় পাওয়ার কারণ-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মানবিক বিপর্যয়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শিক্ষার অভাব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বৈজ্ঞানিক জ্ঞানের অভাব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ভীতিকর মানসিকতা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প্রশ্নঃ-০৫-উক্ত অবস্থা থেকে উত্তরণের উপায়- </a:t>
            </a:r>
          </a:p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কুসংস্কার মুক্ত হওয়া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বৈজ্ঞানিক দৃষ্টিভঙ্গি অর্জন   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আধুনিক চেতনা ধারণ       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     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,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iii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27432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61722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 ও প্রশ্নের উত্তর দাওঃ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রহিম তার মামার সাথে গ্রামে মেলা দেখে সন্ধ্যায় বাড়ি ফিরছিল । এমন সময় রাস্তার পাশে ধানখেতে অন্ধকারে একটি ‘কাকতারুয়া’ দেখে রহিম ভূত ভেবে ভীত হয়ে পড়ে । মামা ব্যাপারটি বুঝতে পেরে মোবাইলের আলো জ্বালিয়ে রহিমের ভীতি দূর করেন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এ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রহিমের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42950" indent="-742950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রহিমের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চিন্তাধারা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চিন্তাধারা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অভিন্ন’-’তৈলচিত্রের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গল্পানুসারে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                     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৮ম 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২০/০৬/২০২১ইং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6482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4958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7244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4196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57048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“তৈলচিত্রের ভূত”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-মানিক বন্দ্যোপাধ্যায়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(৩য় অংশ) 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6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গল্পের নির্বাচিত অংশ প্রমিথ উচ্চারণে পাঠ করতে পারবে ।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নুতন ও কঠিন শব্দের অর্থসহ বাক্য তৈরী করতে পারবে। 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শিক্ষার্থীরা রহস্য অনুসন্ধানের  প্রক্রিয়া সম্পর্কে ধারনা লাভ করতে  পারবে । 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‘তৈলচিত্রের ভূত’ গল্পের মুলভাব ব্যাখ্যা করতে পারবে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ও কঠিন শব্দ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31242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 ভূত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2318331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প্রণাম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38800"/>
            <a:ext cx="28194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কাস্মিনকালে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2318331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আত্মগ্লানি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066800"/>
            <a:ext cx="42672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তেলরঙে আঁকা ছবি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057400"/>
            <a:ext cx="55626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 ও মাথা দ্বারা গুরুজনের চরণ স্পর্শ করে অভিবাদন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3733800"/>
            <a:ext cx="55626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নিজের ওপর ক্ষোভ ও ধিক্কার , অনুতাপ , অনুশোচনা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1" y="5638800"/>
            <a:ext cx="51816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 কালে বা কোনো কালেই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81400" y="11430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90800" y="2362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14600" y="40386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95600" y="57150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1357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55</cp:revision>
  <dcterms:created xsi:type="dcterms:W3CDTF">2006-08-16T00:00:00Z</dcterms:created>
  <dcterms:modified xsi:type="dcterms:W3CDTF">2021-06-19T17:16:28Z</dcterms:modified>
</cp:coreProperties>
</file>