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93" r:id="rId3"/>
    <p:sldId id="258" r:id="rId4"/>
    <p:sldId id="259" r:id="rId5"/>
    <p:sldId id="261" r:id="rId6"/>
    <p:sldId id="260" r:id="rId7"/>
    <p:sldId id="282" r:id="rId8"/>
    <p:sldId id="278" r:id="rId9"/>
    <p:sldId id="283" r:id="rId10"/>
    <p:sldId id="264" r:id="rId11"/>
    <p:sldId id="265" r:id="rId12"/>
    <p:sldId id="257" r:id="rId13"/>
    <p:sldId id="284" r:id="rId14"/>
    <p:sldId id="266" r:id="rId15"/>
    <p:sldId id="271" r:id="rId16"/>
    <p:sldId id="267" r:id="rId17"/>
    <p:sldId id="274" r:id="rId18"/>
    <p:sldId id="288" r:id="rId19"/>
    <p:sldId id="286" r:id="rId20"/>
    <p:sldId id="287" r:id="rId21"/>
    <p:sldId id="273" r:id="rId22"/>
    <p:sldId id="294" r:id="rId23"/>
    <p:sldId id="268" r:id="rId24"/>
    <p:sldId id="289" r:id="rId25"/>
    <p:sldId id="270" r:id="rId26"/>
    <p:sldId id="277" r:id="rId27"/>
    <p:sldId id="26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D46F-1AAF-45EF-8B33-D44C1805D3C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BD5B-8340-4C70-A654-4264EEE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BD5B-8340-4C70-A654-4264EEE1DC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453C-687E-4961-9446-FBDF10064332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7.png"/><Relationship Id="rId7" Type="http://schemas.openxmlformats.org/officeDocument/2006/relationships/image" Target="../media/image12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8.png"/><Relationship Id="rId10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06781" y="799407"/>
            <a:ext cx="7994074" cy="5389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36" y="2230580"/>
            <a:ext cx="6188126" cy="317269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43C72BE-99F2-41FE-9D01-123ACEC6F472}"/>
              </a:ext>
            </a:extLst>
          </p:cNvPr>
          <p:cNvSpPr/>
          <p:nvPr/>
        </p:nvSpPr>
        <p:spPr>
          <a:xfrm>
            <a:off x="384516" y="476596"/>
            <a:ext cx="11422967" cy="603504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36" y="1413163"/>
            <a:ext cx="7204364" cy="928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1" y="1730131"/>
            <a:ext cx="2752433" cy="2064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2952" y="1854352"/>
            <a:ext cx="609122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কোনো কোনো প্রাণীর সঙ্গে জড়িয়ে থাকে দেশের নাম বা জায়গার নাম।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1" y="3872335"/>
            <a:ext cx="2752433" cy="209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858651" y="2499057"/>
            <a:ext cx="840334" cy="2632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9117" y="4788106"/>
            <a:ext cx="840334" cy="2632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22952" y="4434163"/>
            <a:ext cx="609122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 বললেই মনে হবে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76630" y="347882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528" y="969680"/>
            <a:ext cx="5694218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রয়্যাল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চালচলন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স্যাতসেঁতে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গোলপাতার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585" y="5614818"/>
            <a:ext cx="73087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টাইগারের কোনো তুলনা নেই</a:t>
            </a:r>
            <a:endParaRPr lang="en-US" sz="3600" b="1" cap="all" dirty="0">
              <a:ln w="0"/>
              <a:solidFill>
                <a:srgbClr val="80008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6969" y="1120963"/>
            <a:ext cx="2962412" cy="4153466"/>
            <a:chOff x="1096969" y="1120963"/>
            <a:chExt cx="2962412" cy="41534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969" y="1120963"/>
              <a:ext cx="2962412" cy="20083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969" y="3129279"/>
              <a:ext cx="2962412" cy="2145150"/>
            </a:xfrm>
            <a:prstGeom prst="rect">
              <a:avLst/>
            </a:prstGeom>
          </p:spPr>
        </p:pic>
      </p:grpSp>
      <p:sp>
        <p:nvSpPr>
          <p:cNvPr id="5" name="Right Arrow 4"/>
          <p:cNvSpPr/>
          <p:nvPr/>
        </p:nvSpPr>
        <p:spPr>
          <a:xfrm>
            <a:off x="4114799" y="2784765"/>
            <a:ext cx="1399311" cy="7172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35067" y="292395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211015"/>
            <a:ext cx="11549575" cy="633397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3273" y="1792565"/>
            <a:ext cx="5832764" cy="3055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মানুষও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রয়্যাল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বেঙ্গল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টাইগার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অমূল্য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0738" y="1177636"/>
            <a:ext cx="3207604" cy="4616425"/>
            <a:chOff x="1060738" y="1177636"/>
            <a:chExt cx="3207604" cy="46164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4" t="7991" r="2768" b="10804"/>
            <a:stretch/>
          </p:blipFill>
          <p:spPr>
            <a:xfrm>
              <a:off x="1060738" y="3536811"/>
              <a:ext cx="3207604" cy="22572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738" y="1177636"/>
              <a:ext cx="3207604" cy="2359174"/>
            </a:xfrm>
            <a:prstGeom prst="rect">
              <a:avLst/>
            </a:prstGeom>
          </p:spPr>
        </p:pic>
      </p:grpSp>
      <p:sp>
        <p:nvSpPr>
          <p:cNvPr id="5" name="Right Arrow 4"/>
          <p:cNvSpPr/>
          <p:nvPr/>
        </p:nvSpPr>
        <p:spPr>
          <a:xfrm>
            <a:off x="4372251" y="3048000"/>
            <a:ext cx="927113" cy="4888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3325091" y="789709"/>
            <a:ext cx="4530437" cy="1399309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36073" y="3150630"/>
            <a:ext cx="9753600" cy="157941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রয়্যাল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20" y="327438"/>
            <a:ext cx="3184521" cy="2346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6291" y="1071948"/>
            <a:ext cx="580505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prst="cross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চিতাবাঘও প্রচুর ছিল সুন্দরবনে কিন্তু এখন আর দেখা যায় </a:t>
            </a:r>
            <a:r>
              <a:rPr lang="en-US" sz="28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264" y="2996796"/>
            <a:ext cx="18115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endParaRPr lang="en-US" sz="3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1" y="1071948"/>
            <a:ext cx="2494501" cy="192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3613479" y="1519619"/>
            <a:ext cx="1371599" cy="42949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1" y="3621320"/>
            <a:ext cx="2664609" cy="19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06291" y="4170214"/>
            <a:ext cx="580505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 নামেও এক ধরনের বাঘ এখানে আগে দেখতে পাওয়া যেত, বর্তমানে আর তা দেখা যায়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75778" y="4511966"/>
            <a:ext cx="1371599" cy="42949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89264" y="5667832"/>
            <a:ext cx="150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05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6" grpId="0" animBg="1"/>
      <p:bldP spid="1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0" y="972020"/>
            <a:ext cx="2494501" cy="181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51176" y="970458"/>
            <a:ext cx="6137563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হরিণের বড়বড় শিং আছে।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যেসকল হরিণের গায়ে ফোটা ফোটা সাদা দাগ আছে তাদের বলা হয় চিত্রা হরিণ।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384" y="2944549"/>
            <a:ext cx="1950032" cy="52322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728417" y="1708564"/>
            <a:ext cx="1301546" cy="33967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0255" y="4003609"/>
            <a:ext cx="598848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এখানে গন্ডারও ছিল,এখন তাও আর দেখা যায়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3647" y="5649979"/>
            <a:ext cx="11881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গণ্ডার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0" y="3823853"/>
            <a:ext cx="2670124" cy="186624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3792486" y="4353292"/>
            <a:ext cx="1246695" cy="3428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2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276592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321212" y="313006"/>
            <a:ext cx="11549575" cy="6231988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2" y="968195"/>
            <a:ext cx="2573647" cy="16607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66506" y="823531"/>
            <a:ext cx="589150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65100" prst="coolSlant"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হাতিও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একটিও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বান্দারবানের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1707" y="2788630"/>
            <a:ext cx="1034420" cy="437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2800"/>
          </a:p>
        </p:txBody>
      </p:sp>
      <p:sp>
        <p:nvSpPr>
          <p:cNvPr id="16" name="Right Arrow 15"/>
          <p:cNvSpPr/>
          <p:nvPr/>
        </p:nvSpPr>
        <p:spPr>
          <a:xfrm>
            <a:off x="3993279" y="1370168"/>
            <a:ext cx="1548255" cy="3369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3" y="3687015"/>
            <a:ext cx="2573646" cy="18716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66506" y="3887492"/>
            <a:ext cx="5891503" cy="1470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বুনো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শুয়োর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6909" y="5694218"/>
            <a:ext cx="2197160" cy="360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বুনো শুয়োর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993280" y="4285880"/>
            <a:ext cx="1548254" cy="3369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29" y="4218973"/>
            <a:ext cx="1988441" cy="161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4" y="4162325"/>
            <a:ext cx="2291617" cy="159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90" y="4009925"/>
            <a:ext cx="2128203" cy="161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" y="2080487"/>
            <a:ext cx="2403897" cy="168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09" y="4166619"/>
            <a:ext cx="1871084" cy="164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59" y="2122813"/>
            <a:ext cx="1966232" cy="148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74" y="2013759"/>
            <a:ext cx="2281787" cy="167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31" y="2048890"/>
            <a:ext cx="2292239" cy="1636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935181" y="922483"/>
            <a:ext cx="103216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সুন্দরবনের বিলুপ্তপ্রায় প্রাণীদের নাম বলার চেষ্টা করি</a:t>
            </a:r>
            <a:endParaRPr lang="en-US" sz="36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 Single Corner Rectangle 3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B89CBC8-5B58-4FFA-AE4E-4EF33D59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1" y="1812915"/>
            <a:ext cx="3350576" cy="394118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D58EA78-06A0-4FB0-A183-72FE295E37A7}"/>
              </a:ext>
            </a:extLst>
          </p:cNvPr>
          <p:cNvSpPr/>
          <p:nvPr/>
        </p:nvSpPr>
        <p:spPr>
          <a:xfrm>
            <a:off x="1898073" y="645297"/>
            <a:ext cx="8201891" cy="101724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DAC5A-C307-4A61-B6DB-2F2F2813EF6A}"/>
              </a:ext>
            </a:extLst>
          </p:cNvPr>
          <p:cNvSpPr/>
          <p:nvPr/>
        </p:nvSpPr>
        <p:spPr>
          <a:xfrm>
            <a:off x="4819337" y="1812915"/>
            <a:ext cx="6929318" cy="394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 ১২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92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A37E958B-27F0-4793-9663-E121E1521D56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811" y="444913"/>
            <a:ext cx="67123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355" y="1792332"/>
            <a:ext cx="5225535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356" y="2698587"/>
            <a:ext cx="5225534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356" y="3627024"/>
            <a:ext cx="5225534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84936" y="4671216"/>
            <a:ext cx="1267661" cy="584776"/>
          </a:xfrm>
          <a:prstGeom prst="rightArrow">
            <a:avLst>
              <a:gd name="adj1" fmla="val 50000"/>
              <a:gd name="adj2" fmla="val 101489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4356" y="4562156"/>
            <a:ext cx="5225534" cy="6938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72150" y="5595292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4356" y="5487957"/>
            <a:ext cx="5225534" cy="717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129" y="1609799"/>
            <a:ext cx="2467307" cy="8609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8129" y="2595432"/>
            <a:ext cx="2431406" cy="7778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8129" y="3503030"/>
            <a:ext cx="2385709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8129" y="4558116"/>
            <a:ext cx="2431406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8129" y="5487957"/>
            <a:ext cx="2404734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1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225" y="600077"/>
            <a:ext cx="10815638" cy="5886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2FAF1C8-5C69-42F1-9D67-5D5809128425}"/>
              </a:ext>
            </a:extLst>
          </p:cNvPr>
          <p:cNvSpPr/>
          <p:nvPr/>
        </p:nvSpPr>
        <p:spPr>
          <a:xfrm>
            <a:off x="0" y="0"/>
            <a:ext cx="11873133" cy="6477000"/>
          </a:xfrm>
          <a:prstGeom prst="frame">
            <a:avLst>
              <a:gd name="adj1" fmla="val 203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43C72BE-99F2-41FE-9D01-123ACEC6F472}"/>
              </a:ext>
            </a:extLst>
          </p:cNvPr>
          <p:cNvSpPr/>
          <p:nvPr/>
        </p:nvSpPr>
        <p:spPr>
          <a:xfrm>
            <a:off x="225082" y="293557"/>
            <a:ext cx="11422967" cy="603504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E9B05-3EFC-4C56-ACDA-B09C0BED23F7}"/>
              </a:ext>
            </a:extLst>
          </p:cNvPr>
          <p:cNvSpPr/>
          <p:nvPr/>
        </p:nvSpPr>
        <p:spPr>
          <a:xfrm>
            <a:off x="999466" y="1302951"/>
            <a:ext cx="4431322" cy="10236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8F079-C874-44B7-8459-219312C505DD}"/>
              </a:ext>
            </a:extLst>
          </p:cNvPr>
          <p:cNvSpPr/>
          <p:nvPr/>
        </p:nvSpPr>
        <p:spPr>
          <a:xfrm>
            <a:off x="5879124" y="1302951"/>
            <a:ext cx="5207390" cy="10236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1F4E6-75EC-4B8A-93D9-C46B2A81CE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166855" y="5423016"/>
            <a:ext cx="11663829" cy="9055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F66D2-B38A-4F33-A8C0-8AA29AFC2C30}"/>
              </a:ext>
            </a:extLst>
          </p:cNvPr>
          <p:cNvSpPr/>
          <p:nvPr/>
        </p:nvSpPr>
        <p:spPr>
          <a:xfrm>
            <a:off x="999466" y="2392360"/>
            <a:ext cx="4431323" cy="288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রামপুর সরকারি প্রাথমিক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লাকসাম, কুমিল্লা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/>
              <a:t>asiddiqua1912@gmail.com</a:t>
            </a:r>
          </a:p>
          <a:p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40F6A-013A-4A23-AAEA-B139570F6AA9}"/>
              </a:ext>
            </a:extLst>
          </p:cNvPr>
          <p:cNvSpPr/>
          <p:nvPr/>
        </p:nvSpPr>
        <p:spPr>
          <a:xfrm>
            <a:off x="5879124" y="2404563"/>
            <a:ext cx="5303520" cy="288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: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: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(১০-১২পৃষ্ঠা)</a:t>
            </a:r>
            <a:endParaRPr lang="en-US" sz="2800" b="1" cap="none" spc="0" dirty="0">
              <a:ln/>
              <a:solidFill>
                <a:srgbClr val="FF0000"/>
              </a:solidFill>
              <a:effectLst/>
            </a:endParaRPr>
          </a:p>
          <a:p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61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Rectangle 22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475" y="2832064"/>
            <a:ext cx="205250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0997" y="2894004"/>
            <a:ext cx="85692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37137" y="2885843"/>
            <a:ext cx="1007347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8178" y="2903751"/>
            <a:ext cx="101642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673" y="3692362"/>
            <a:ext cx="203730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5313" y="3724159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653" y="3656324"/>
            <a:ext cx="580555" cy="71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9889" y="3652628"/>
            <a:ext cx="570020" cy="6692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601" y="4466458"/>
            <a:ext cx="205906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গণ্ডার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5314" y="4479504"/>
            <a:ext cx="856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45939" y="4440442"/>
            <a:ext cx="1088507" cy="602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6783" y="4440308"/>
            <a:ext cx="910494" cy="602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0377" y="2020848"/>
            <a:ext cx="2140658" cy="656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60997" y="2034507"/>
            <a:ext cx="856922" cy="656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3273" y="2045443"/>
            <a:ext cx="100472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14365" y="2060840"/>
            <a:ext cx="1052912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72967" y="2083380"/>
            <a:ext cx="5459417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A9F4B8-0065-4481-BE4A-E2308A83BF78}"/>
              </a:ext>
            </a:extLst>
          </p:cNvPr>
          <p:cNvSpPr txBox="1"/>
          <p:nvPr/>
        </p:nvSpPr>
        <p:spPr>
          <a:xfrm>
            <a:off x="659601" y="5230376"/>
            <a:ext cx="2085563" cy="584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CE7AAB-E465-4473-9DE7-7F93709C6610}"/>
              </a:ext>
            </a:extLst>
          </p:cNvPr>
          <p:cNvSpPr txBox="1"/>
          <p:nvPr/>
        </p:nvSpPr>
        <p:spPr>
          <a:xfrm>
            <a:off x="3015313" y="5230376"/>
            <a:ext cx="856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6B16EE-AA0A-4030-A94B-C645B450712C}"/>
              </a:ext>
            </a:extLst>
          </p:cNvPr>
          <p:cNvSpPr txBox="1"/>
          <p:nvPr/>
        </p:nvSpPr>
        <p:spPr>
          <a:xfrm>
            <a:off x="3977426" y="5199597"/>
            <a:ext cx="105702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F3C0A8-ED15-4E79-B1D5-45E5A2039EE4}"/>
              </a:ext>
            </a:extLst>
          </p:cNvPr>
          <p:cNvSpPr txBox="1"/>
          <p:nvPr/>
        </p:nvSpPr>
        <p:spPr>
          <a:xfrm>
            <a:off x="5029744" y="5172713"/>
            <a:ext cx="942235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1E6DD2-A73B-4CD9-9B90-6038E62C8EC2}"/>
              </a:ext>
            </a:extLst>
          </p:cNvPr>
          <p:cNvSpPr/>
          <p:nvPr/>
        </p:nvSpPr>
        <p:spPr>
          <a:xfrm>
            <a:off x="6007095" y="2109166"/>
            <a:ext cx="5506031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4FB6BA-4D1C-4565-A2D0-6EB194CAFDE9}"/>
              </a:ext>
            </a:extLst>
          </p:cNvPr>
          <p:cNvSpPr/>
          <p:nvPr/>
        </p:nvSpPr>
        <p:spPr>
          <a:xfrm>
            <a:off x="5967276" y="5175922"/>
            <a:ext cx="5545849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বন্যপ্রাণীদেরকে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E30F1-219F-4F6A-9B4A-5B9DDB09CBE6}"/>
              </a:ext>
            </a:extLst>
          </p:cNvPr>
          <p:cNvSpPr/>
          <p:nvPr/>
        </p:nvSpPr>
        <p:spPr>
          <a:xfrm>
            <a:off x="5984598" y="4427480"/>
            <a:ext cx="5528528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গণ্ডারের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09BD4C-F23D-4CE2-83C5-52C5862379CC}"/>
              </a:ext>
            </a:extLst>
          </p:cNvPr>
          <p:cNvSpPr/>
          <p:nvPr/>
        </p:nvSpPr>
        <p:spPr>
          <a:xfrm>
            <a:off x="6046442" y="3676811"/>
            <a:ext cx="5466684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DBCDDE-9EE2-4ABA-AC48-EBCA7D6B0202}"/>
              </a:ext>
            </a:extLst>
          </p:cNvPr>
          <p:cNvSpPr/>
          <p:nvPr/>
        </p:nvSpPr>
        <p:spPr>
          <a:xfrm>
            <a:off x="6008292" y="2904130"/>
            <a:ext cx="5504834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708388-2D71-4924-93AC-55A54AC65074}"/>
              </a:ext>
            </a:extLst>
          </p:cNvPr>
          <p:cNvSpPr/>
          <p:nvPr/>
        </p:nvSpPr>
        <p:spPr>
          <a:xfrm>
            <a:off x="1276335" y="757999"/>
            <a:ext cx="9979494" cy="11520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ভেঙ্গে</a:t>
            </a:r>
            <a:r>
              <a:rPr lang="bn-I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একটি করে বাক্য তৈরি কর</a:t>
            </a:r>
            <a:endParaRPr lang="en-US" sz="4000"/>
          </a:p>
        </p:txBody>
      </p:sp>
      <p:sp>
        <p:nvSpPr>
          <p:cNvPr id="54" name="Rectangle 53"/>
          <p:cNvSpPr/>
          <p:nvPr/>
        </p:nvSpPr>
        <p:spPr>
          <a:xfrm>
            <a:off x="5103359" y="3660966"/>
            <a:ext cx="924807" cy="6692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রফলা</a:t>
            </a:r>
            <a:endParaRPr lang="en-GB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1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1212" y="313006"/>
            <a:ext cx="11549575" cy="6231988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92F26-F780-4B0B-B308-96AC3CADE5C5}"/>
              </a:ext>
            </a:extLst>
          </p:cNvPr>
          <p:cNvSpPr/>
          <p:nvPr/>
        </p:nvSpPr>
        <p:spPr>
          <a:xfrm>
            <a:off x="3650776" y="629634"/>
            <a:ext cx="3671249" cy="1105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64E29-F7AF-4ED4-B230-81C2DA57C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225" y="762000"/>
            <a:ext cx="3744456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CE82D1-F4D5-46F9-9F20-8BD5FB4CF833}"/>
              </a:ext>
            </a:extLst>
          </p:cNvPr>
          <p:cNvSpPr/>
          <p:nvPr/>
        </p:nvSpPr>
        <p:spPr>
          <a:xfrm>
            <a:off x="801858" y="5371352"/>
            <a:ext cx="10789920" cy="927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পাঠে কোন সমস্যা হচ্ছে কিনা  জিজ্ঞাসা করবো।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581891"/>
            <a:ext cx="10917382" cy="545869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A4F7-F3FB-4907-B060-A50397F51522}"/>
              </a:ext>
            </a:extLst>
          </p:cNvPr>
          <p:cNvSpPr txBox="1"/>
          <p:nvPr/>
        </p:nvSpPr>
        <p:spPr>
          <a:xfrm>
            <a:off x="4821271" y="1122337"/>
            <a:ext cx="210524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3A0091-59B3-4879-9598-829406F25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9" y="532452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662787-D0F1-4DD8-A6A5-F696DD8F611D}"/>
              </a:ext>
            </a:extLst>
          </p:cNvPr>
          <p:cNvSpPr/>
          <p:nvPr/>
        </p:nvSpPr>
        <p:spPr>
          <a:xfrm>
            <a:off x="539202" y="2380302"/>
            <a:ext cx="11052576" cy="1129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 সম্পর্কে ৫ টি বাক্য লেখ।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F2D92-F88D-4C2B-B8E3-6DA2DD742332}"/>
              </a:ext>
            </a:extLst>
          </p:cNvPr>
          <p:cNvSpPr/>
          <p:nvPr/>
        </p:nvSpPr>
        <p:spPr>
          <a:xfrm>
            <a:off x="539202" y="3840480"/>
            <a:ext cx="11052576" cy="97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 সম্পর্কে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লেখ।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5D2B9B-9283-4A69-9B29-7B4CEFB9A339}"/>
              </a:ext>
            </a:extLst>
          </p:cNvPr>
          <p:cNvSpPr/>
          <p:nvPr/>
        </p:nvSpPr>
        <p:spPr>
          <a:xfrm>
            <a:off x="569712" y="5025683"/>
            <a:ext cx="10991556" cy="1090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06582" y="554182"/>
            <a:ext cx="10834254" cy="565265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7A1BD-EECF-48E4-89E8-BBD1B8310A8B}"/>
              </a:ext>
            </a:extLst>
          </p:cNvPr>
          <p:cNvSpPr/>
          <p:nvPr/>
        </p:nvSpPr>
        <p:spPr>
          <a:xfrm>
            <a:off x="304800" y="256674"/>
            <a:ext cx="11566358" cy="6336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F7A24-A093-40D5-BAB9-94A20D9BB06B}"/>
              </a:ext>
            </a:extLst>
          </p:cNvPr>
          <p:cNvSpPr txBox="1"/>
          <p:nvPr/>
        </p:nvSpPr>
        <p:spPr>
          <a:xfrm flipH="1">
            <a:off x="1371599" y="1112885"/>
            <a:ext cx="782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GB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FD636-5D6E-4C05-9AE9-5128969F1C16}"/>
              </a:ext>
            </a:extLst>
          </p:cNvPr>
          <p:cNvSpPr txBox="1"/>
          <p:nvPr/>
        </p:nvSpPr>
        <p:spPr>
          <a:xfrm rot="10800000" flipV="1">
            <a:off x="533398" y="1706629"/>
            <a:ext cx="110420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>
              <a:lnSpc>
                <a:spcPct val="150000"/>
              </a:lnSpc>
            </a:pP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খ.প্রকৃতির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>
              <a:lnSpc>
                <a:spcPct val="150000"/>
              </a:lnSpc>
            </a:pP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গ.বাংলাদেশের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>
              <a:lnSpc>
                <a:spcPct val="150000"/>
              </a:lnSpc>
            </a:pP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ঘ.বাঘ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ঙ.রয়েল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0E2A0-763A-4240-BE11-C8213108824E}"/>
              </a:ext>
            </a:extLst>
          </p:cNvPr>
          <p:cNvSpPr txBox="1"/>
          <p:nvPr/>
        </p:nvSpPr>
        <p:spPr>
          <a:xfrm rot="10800000" flipV="1">
            <a:off x="2928241" y="1850668"/>
            <a:ext cx="156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GB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AE34F-735A-416C-A36F-90823422EFE9}"/>
              </a:ext>
            </a:extLst>
          </p:cNvPr>
          <p:cNvSpPr txBox="1"/>
          <p:nvPr/>
        </p:nvSpPr>
        <p:spPr>
          <a:xfrm flipH="1">
            <a:off x="2928241" y="2626778"/>
            <a:ext cx="183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GB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CEEDA-55A9-4358-83E5-CD5A799B1260}"/>
              </a:ext>
            </a:extLst>
          </p:cNvPr>
          <p:cNvSpPr txBox="1"/>
          <p:nvPr/>
        </p:nvSpPr>
        <p:spPr>
          <a:xfrm>
            <a:off x="6414656" y="3452890"/>
            <a:ext cx="18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AF255-11C4-4BF3-9CE9-FDB29F898F8F}"/>
              </a:ext>
            </a:extLst>
          </p:cNvPr>
          <p:cNvSpPr txBox="1"/>
          <p:nvPr/>
        </p:nvSpPr>
        <p:spPr>
          <a:xfrm rot="10800000" flipV="1">
            <a:off x="6857997" y="4317977"/>
            <a:ext cx="17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GB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67AE-75CE-46C8-A620-10B6D95C1C14}"/>
              </a:ext>
            </a:extLst>
          </p:cNvPr>
          <p:cNvSpPr txBox="1"/>
          <p:nvPr/>
        </p:nvSpPr>
        <p:spPr>
          <a:xfrm rot="10800000" flipH="1" flipV="1">
            <a:off x="6087979" y="5116166"/>
            <a:ext cx="14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04800" y="308994"/>
            <a:ext cx="11566358" cy="6231989"/>
          </a:xfrm>
          <a:prstGeom prst="frame">
            <a:avLst>
              <a:gd name="adj1" fmla="val 194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1" y="313005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0364" y="799732"/>
            <a:ext cx="581891" cy="488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14"/>
          <p:cNvSpPr/>
          <p:nvPr/>
        </p:nvSpPr>
        <p:spPr>
          <a:xfrm>
            <a:off x="6967931" y="3690321"/>
            <a:ext cx="961612" cy="83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Axis axis - Wikispec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8" y="622961"/>
            <a:ext cx="1721304" cy="116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1"/>
          <a:stretch/>
        </p:blipFill>
        <p:spPr>
          <a:xfrm>
            <a:off x="2261815" y="479731"/>
            <a:ext cx="8714509" cy="4184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3"/>
          <a:stretch/>
        </p:blipFill>
        <p:spPr>
          <a:xfrm>
            <a:off x="2261815" y="4606592"/>
            <a:ext cx="8714509" cy="167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7491" y="4732916"/>
            <a:ext cx="443346" cy="48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2074" y="4972235"/>
            <a:ext cx="961612" cy="83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3120" y="1375725"/>
            <a:ext cx="961612" cy="83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6131" y="3901644"/>
            <a:ext cx="961612" cy="83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3120" y="2156515"/>
            <a:ext cx="961612" cy="83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9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526366" y="405615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099" y="2310403"/>
            <a:ext cx="903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বাঘ,গন্ডার,হাতি,চিতাবাঘ,শকুন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0526" y="3690841"/>
            <a:ext cx="8901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অঞ্চলে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0526" y="5207131"/>
            <a:ext cx="9053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টাইগার,চিতাবাঘ,ওল বাঘ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5924" y="852991"/>
            <a:ext cx="204735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প্রশ্ন</a:t>
            </a:r>
            <a:r>
              <a:rPr kumimoji="0" lang="en-US" sz="28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ের</a:t>
            </a:r>
            <a:r>
              <a:rPr kumimoji="0" lang="bn-BD" sz="28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উত্তর</a:t>
            </a:r>
            <a:r>
              <a:rPr kumimoji="0" lang="en-US" sz="28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দাও</a:t>
            </a:r>
            <a:r>
              <a:rPr kumimoji="0" lang="bn-BD" sz="28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700" b="1" i="0" u="none" strike="noStrike" kern="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4825" y="1655824"/>
            <a:ext cx="918724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</a:t>
            </a:r>
            <a:r>
              <a:rPr lang="en-US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টি প্রাণীর নাম লিখ ।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4826" y="2998389"/>
            <a:ext cx="918724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 কোন অঞ্চলে দেখ যায়?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4826" y="4410026"/>
            <a:ext cx="918724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ধরণের বাঘের নাম লিখ।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:\Users\Acer\Downloads\Desktop\Air polution\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2946" y="581891"/>
            <a:ext cx="1967346" cy="192578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828800" y="2951018"/>
            <a:ext cx="9033164" cy="2937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1136072"/>
            <a:ext cx="6522933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19551"/>
            <a:ext cx="8382000" cy="25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00056" y="2819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1212" y="281904"/>
            <a:ext cx="11549575" cy="6231988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080655"/>
            <a:ext cx="9407235" cy="4655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8662" y="2893225"/>
            <a:ext cx="61496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23" y="1776509"/>
            <a:ext cx="3192118" cy="1922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67" y="1762047"/>
            <a:ext cx="3317220" cy="189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67" y="4242306"/>
            <a:ext cx="3317220" cy="186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23" y="4220453"/>
            <a:ext cx="3192118" cy="1884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3282" y="551050"/>
            <a:ext cx="475482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0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80821" y="313006"/>
            <a:ext cx="11547230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3558" y="313006"/>
            <a:ext cx="11547230" cy="6231988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4032101"/>
            <a:ext cx="2992578" cy="223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4022101"/>
            <a:ext cx="3089563" cy="2238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4032101"/>
            <a:ext cx="3047999" cy="2266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1581750"/>
            <a:ext cx="2992578" cy="1991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648692"/>
            <a:ext cx="3089562" cy="19245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2728" y="424995"/>
            <a:ext cx="1059872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দেখতে 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45" y="935441"/>
            <a:ext cx="90146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 গুলো কোথায় </a:t>
            </a:r>
            <a:r>
              <a:rPr lang="en-US" sz="36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  <a:endParaRPr lang="en-US" sz="36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Axis axis - Wikispecie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1538004"/>
            <a:ext cx="3047999" cy="20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6490" y="2871925"/>
            <a:ext cx="3210461" cy="25722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900545" y="762000"/>
            <a:ext cx="10418619" cy="5403273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44" y="1142999"/>
            <a:ext cx="6216303" cy="4572000"/>
          </a:xfrm>
          <a:prstGeom prst="round2DiagRect">
            <a:avLst>
              <a:gd name="adj1" fmla="val 251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3774429" y="1427162"/>
            <a:ext cx="3575936" cy="45712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1237" y="2299924"/>
            <a:ext cx="50014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480388" y="288021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4049" y="3224241"/>
            <a:ext cx="10742255" cy="35394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 পাঠ্যপুস্তকের পাঠ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স্বরে 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সাবলীলভাবে পড়তে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প্রশ্নের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62" y="852313"/>
            <a:ext cx="4716881" cy="9627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all" spc="0" normalizeH="0" baseline="0" noProof="0" dirty="0" smtClean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0" cap="all" spc="0" normalizeH="0" baseline="0" noProof="0" dirty="0" smtClean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869B1-3095-4496-989C-84EF8EC03238}"/>
              </a:ext>
            </a:extLst>
          </p:cNvPr>
          <p:cNvSpPr/>
          <p:nvPr/>
        </p:nvSpPr>
        <p:spPr>
          <a:xfrm>
            <a:off x="760680" y="2360472"/>
            <a:ext cx="7150266" cy="769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19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52E98-7814-4191-AAB7-D54A8481C954}"/>
              </a:ext>
            </a:extLst>
          </p:cNvPr>
          <p:cNvSpPr txBox="1"/>
          <p:nvPr/>
        </p:nvSpPr>
        <p:spPr>
          <a:xfrm>
            <a:off x="2840183" y="444688"/>
            <a:ext cx="7441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rgbClr val="CC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 লক্ষ্য কর</a:t>
            </a:r>
            <a:endParaRPr lang="en-US" sz="3200" b="1" dirty="0">
              <a:ln w="0"/>
              <a:solidFill>
                <a:srgbClr val="CC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97197-A676-4E88-9F94-4D45A99CAC5A}"/>
              </a:ext>
            </a:extLst>
          </p:cNvPr>
          <p:cNvSpPr txBox="1"/>
          <p:nvPr/>
        </p:nvSpPr>
        <p:spPr>
          <a:xfrm>
            <a:off x="-1" y="5323492"/>
            <a:ext cx="10626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EC780-2E48-40AC-90FF-578BDDB3B1A5}"/>
              </a:ext>
            </a:extLst>
          </p:cNvPr>
          <p:cNvSpPr txBox="1"/>
          <p:nvPr/>
        </p:nvSpPr>
        <p:spPr>
          <a:xfrm>
            <a:off x="3570510" y="1063991"/>
            <a:ext cx="130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46F98-79EB-41C8-92E0-0C4956DA2D06}"/>
              </a:ext>
            </a:extLst>
          </p:cNvPr>
          <p:cNvSpPr txBox="1"/>
          <p:nvPr/>
        </p:nvSpPr>
        <p:spPr>
          <a:xfrm>
            <a:off x="796630" y="2615820"/>
            <a:ext cx="130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56EE5-86D4-4EF8-B6B2-4546A659EC56}"/>
              </a:ext>
            </a:extLst>
          </p:cNvPr>
          <p:cNvSpPr txBox="1"/>
          <p:nvPr/>
        </p:nvSpPr>
        <p:spPr>
          <a:xfrm>
            <a:off x="5968202" y="2804191"/>
            <a:ext cx="10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3A6F4-AC93-45E8-84B7-6ED62BE3119E}"/>
              </a:ext>
            </a:extLst>
          </p:cNvPr>
          <p:cNvGrpSpPr/>
          <p:nvPr/>
        </p:nvGrpSpPr>
        <p:grpSpPr>
          <a:xfrm>
            <a:off x="2186876" y="1609298"/>
            <a:ext cx="3524958" cy="3182462"/>
            <a:chOff x="2690787" y="1220563"/>
            <a:chExt cx="5427602" cy="371283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477DEA-5A71-40A3-98DE-D78F9DCE2196}"/>
                </a:ext>
              </a:extLst>
            </p:cNvPr>
            <p:cNvGrpSpPr/>
            <p:nvPr/>
          </p:nvGrpSpPr>
          <p:grpSpPr>
            <a:xfrm>
              <a:off x="2690787" y="1220563"/>
              <a:ext cx="5427602" cy="3712839"/>
              <a:chOff x="320843" y="997102"/>
              <a:chExt cx="11700105" cy="42770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2CF2A4C-F13D-4857-AFC0-96E9E6E85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7"/>
              <a:stretch/>
            </p:blipFill>
            <p:spPr>
              <a:xfrm rot="5400000">
                <a:off x="3935194" y="-2617249"/>
                <a:ext cx="4090087" cy="1131879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4" name="Freeform: Shape 6">
                <a:extLst>
                  <a:ext uri="{FF2B5EF4-FFF2-40B4-BE49-F238E27FC236}">
                    <a16:creationId xmlns:a16="http://schemas.microsoft.com/office/drawing/2014/main" id="{B429A2EB-F444-4B70-BF66-557DA81F56EE}"/>
                  </a:ext>
                </a:extLst>
              </p:cNvPr>
              <p:cNvSpPr/>
              <p:nvPr/>
            </p:nvSpPr>
            <p:spPr>
              <a:xfrm>
                <a:off x="2828502" y="3647411"/>
                <a:ext cx="2215563" cy="716691"/>
              </a:xfrm>
              <a:custGeom>
                <a:avLst/>
                <a:gdLst>
                  <a:gd name="connsiteX0" fmla="*/ 75336 w 2215563"/>
                  <a:gd name="connsiteY0" fmla="*/ 370702 h 716691"/>
                  <a:gd name="connsiteX1" fmla="*/ 137120 w 2215563"/>
                  <a:gd name="connsiteY1" fmla="*/ 308918 h 716691"/>
                  <a:gd name="connsiteX2" fmla="*/ 186547 w 2215563"/>
                  <a:gd name="connsiteY2" fmla="*/ 234778 h 716691"/>
                  <a:gd name="connsiteX3" fmla="*/ 384255 w 2215563"/>
                  <a:gd name="connsiteY3" fmla="*/ 247135 h 716691"/>
                  <a:gd name="connsiteX4" fmla="*/ 544893 w 2215563"/>
                  <a:gd name="connsiteY4" fmla="*/ 222421 h 716691"/>
                  <a:gd name="connsiteX5" fmla="*/ 619033 w 2215563"/>
                  <a:gd name="connsiteY5" fmla="*/ 172994 h 716691"/>
                  <a:gd name="connsiteX6" fmla="*/ 717887 w 2215563"/>
                  <a:gd name="connsiteY6" fmla="*/ 148281 h 716691"/>
                  <a:gd name="connsiteX7" fmla="*/ 804385 w 2215563"/>
                  <a:gd name="connsiteY7" fmla="*/ 172994 h 716691"/>
                  <a:gd name="connsiteX8" fmla="*/ 853812 w 2215563"/>
                  <a:gd name="connsiteY8" fmla="*/ 160637 h 716691"/>
                  <a:gd name="connsiteX9" fmla="*/ 890882 w 2215563"/>
                  <a:gd name="connsiteY9" fmla="*/ 135924 h 716691"/>
                  <a:gd name="connsiteX10" fmla="*/ 989736 w 2215563"/>
                  <a:gd name="connsiteY10" fmla="*/ 111210 h 716691"/>
                  <a:gd name="connsiteX11" fmla="*/ 1026806 w 2215563"/>
                  <a:gd name="connsiteY11" fmla="*/ 98854 h 716691"/>
                  <a:gd name="connsiteX12" fmla="*/ 1138017 w 2215563"/>
                  <a:gd name="connsiteY12" fmla="*/ 24713 h 716691"/>
                  <a:gd name="connsiteX13" fmla="*/ 1175087 w 2215563"/>
                  <a:gd name="connsiteY13" fmla="*/ 0 h 716691"/>
                  <a:gd name="connsiteX14" fmla="*/ 1348082 w 2215563"/>
                  <a:gd name="connsiteY14" fmla="*/ 12356 h 716691"/>
                  <a:gd name="connsiteX15" fmla="*/ 1434579 w 2215563"/>
                  <a:gd name="connsiteY15" fmla="*/ 37070 h 716691"/>
                  <a:gd name="connsiteX16" fmla="*/ 1508720 w 2215563"/>
                  <a:gd name="connsiteY16" fmla="*/ 74140 h 716691"/>
                  <a:gd name="connsiteX17" fmla="*/ 1545790 w 2215563"/>
                  <a:gd name="connsiteY17" fmla="*/ 111210 h 716691"/>
                  <a:gd name="connsiteX18" fmla="*/ 1582860 w 2215563"/>
                  <a:gd name="connsiteY18" fmla="*/ 123567 h 716691"/>
                  <a:gd name="connsiteX19" fmla="*/ 1644644 w 2215563"/>
                  <a:gd name="connsiteY19" fmla="*/ 172994 h 716691"/>
                  <a:gd name="connsiteX20" fmla="*/ 1755855 w 2215563"/>
                  <a:gd name="connsiteY20" fmla="*/ 160637 h 716691"/>
                  <a:gd name="connsiteX21" fmla="*/ 1805282 w 2215563"/>
                  <a:gd name="connsiteY21" fmla="*/ 148281 h 716691"/>
                  <a:gd name="connsiteX22" fmla="*/ 1891779 w 2215563"/>
                  <a:gd name="connsiteY22" fmla="*/ 160637 h 716691"/>
                  <a:gd name="connsiteX23" fmla="*/ 1953563 w 2215563"/>
                  <a:gd name="connsiteY23" fmla="*/ 210064 h 716691"/>
                  <a:gd name="connsiteX24" fmla="*/ 1990633 w 2215563"/>
                  <a:gd name="connsiteY24" fmla="*/ 222421 h 716691"/>
                  <a:gd name="connsiteX25" fmla="*/ 2040060 w 2215563"/>
                  <a:gd name="connsiteY25" fmla="*/ 296562 h 716691"/>
                  <a:gd name="connsiteX26" fmla="*/ 2052417 w 2215563"/>
                  <a:gd name="connsiteY26" fmla="*/ 345989 h 716691"/>
                  <a:gd name="connsiteX27" fmla="*/ 2163628 w 2215563"/>
                  <a:gd name="connsiteY27" fmla="*/ 407773 h 716691"/>
                  <a:gd name="connsiteX28" fmla="*/ 2200698 w 2215563"/>
                  <a:gd name="connsiteY28" fmla="*/ 531340 h 716691"/>
                  <a:gd name="connsiteX29" fmla="*/ 2151271 w 2215563"/>
                  <a:gd name="connsiteY29" fmla="*/ 543697 h 716691"/>
                  <a:gd name="connsiteX30" fmla="*/ 2077130 w 2215563"/>
                  <a:gd name="connsiteY30" fmla="*/ 580767 h 716691"/>
                  <a:gd name="connsiteX31" fmla="*/ 2040060 w 2215563"/>
                  <a:gd name="connsiteY31" fmla="*/ 605481 h 716691"/>
                  <a:gd name="connsiteX32" fmla="*/ 1953563 w 2215563"/>
                  <a:gd name="connsiteY32" fmla="*/ 630194 h 716691"/>
                  <a:gd name="connsiteX33" fmla="*/ 1879422 w 2215563"/>
                  <a:gd name="connsiteY33" fmla="*/ 667264 h 716691"/>
                  <a:gd name="connsiteX34" fmla="*/ 1842352 w 2215563"/>
                  <a:gd name="connsiteY34" fmla="*/ 654908 h 716691"/>
                  <a:gd name="connsiteX35" fmla="*/ 1817639 w 2215563"/>
                  <a:gd name="connsiteY35" fmla="*/ 617837 h 716691"/>
                  <a:gd name="connsiteX36" fmla="*/ 1755855 w 2215563"/>
                  <a:gd name="connsiteY36" fmla="*/ 605481 h 716691"/>
                  <a:gd name="connsiteX37" fmla="*/ 1545790 w 2215563"/>
                  <a:gd name="connsiteY37" fmla="*/ 617837 h 716691"/>
                  <a:gd name="connsiteX38" fmla="*/ 1459293 w 2215563"/>
                  <a:gd name="connsiteY38" fmla="*/ 667264 h 716691"/>
                  <a:gd name="connsiteX39" fmla="*/ 1335725 w 2215563"/>
                  <a:gd name="connsiteY39" fmla="*/ 642551 h 716691"/>
                  <a:gd name="connsiteX40" fmla="*/ 1286298 w 2215563"/>
                  <a:gd name="connsiteY40" fmla="*/ 617837 h 716691"/>
                  <a:gd name="connsiteX41" fmla="*/ 1002093 w 2215563"/>
                  <a:gd name="connsiteY41" fmla="*/ 654908 h 716691"/>
                  <a:gd name="connsiteX42" fmla="*/ 915595 w 2215563"/>
                  <a:gd name="connsiteY42" fmla="*/ 716691 h 716691"/>
                  <a:gd name="connsiteX43" fmla="*/ 866168 w 2215563"/>
                  <a:gd name="connsiteY43" fmla="*/ 704335 h 716691"/>
                  <a:gd name="connsiteX44" fmla="*/ 742601 w 2215563"/>
                  <a:gd name="connsiteY44" fmla="*/ 667264 h 716691"/>
                  <a:gd name="connsiteX45" fmla="*/ 606676 w 2215563"/>
                  <a:gd name="connsiteY45" fmla="*/ 654908 h 716691"/>
                  <a:gd name="connsiteX46" fmla="*/ 310114 w 2215563"/>
                  <a:gd name="connsiteY46" fmla="*/ 667264 h 716691"/>
                  <a:gd name="connsiteX47" fmla="*/ 174190 w 2215563"/>
                  <a:gd name="connsiteY47" fmla="*/ 667264 h 716691"/>
                  <a:gd name="connsiteX48" fmla="*/ 112406 w 2215563"/>
                  <a:gd name="connsiteY48" fmla="*/ 605481 h 716691"/>
                  <a:gd name="connsiteX49" fmla="*/ 75336 w 2215563"/>
                  <a:gd name="connsiteY49" fmla="*/ 556054 h 716691"/>
                  <a:gd name="connsiteX50" fmla="*/ 13552 w 2215563"/>
                  <a:gd name="connsiteY50" fmla="*/ 457200 h 716691"/>
                  <a:gd name="connsiteX51" fmla="*/ 13552 w 2215563"/>
                  <a:gd name="connsiteY51" fmla="*/ 407773 h 71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15563" h="716691">
                    <a:moveTo>
                      <a:pt x="75336" y="370702"/>
                    </a:moveTo>
                    <a:cubicBezTo>
                      <a:pt x="95931" y="350107"/>
                      <a:pt x="118677" y="331460"/>
                      <a:pt x="137120" y="308918"/>
                    </a:cubicBezTo>
                    <a:cubicBezTo>
                      <a:pt x="155928" y="285930"/>
                      <a:pt x="186547" y="234778"/>
                      <a:pt x="186547" y="234778"/>
                    </a:cubicBezTo>
                    <a:cubicBezTo>
                      <a:pt x="252450" y="238897"/>
                      <a:pt x="318224" y="247135"/>
                      <a:pt x="384255" y="247135"/>
                    </a:cubicBezTo>
                    <a:cubicBezTo>
                      <a:pt x="455416" y="247135"/>
                      <a:pt x="485202" y="237344"/>
                      <a:pt x="544893" y="222421"/>
                    </a:cubicBezTo>
                    <a:cubicBezTo>
                      <a:pt x="569606" y="205945"/>
                      <a:pt x="589908" y="178819"/>
                      <a:pt x="619033" y="172994"/>
                    </a:cubicBezTo>
                    <a:cubicBezTo>
                      <a:pt x="693589" y="158083"/>
                      <a:pt x="660892" y="167278"/>
                      <a:pt x="717887" y="148281"/>
                    </a:cubicBezTo>
                    <a:cubicBezTo>
                      <a:pt x="735365" y="154107"/>
                      <a:pt x="788874" y="172994"/>
                      <a:pt x="804385" y="172994"/>
                    </a:cubicBezTo>
                    <a:cubicBezTo>
                      <a:pt x="821368" y="172994"/>
                      <a:pt x="837336" y="164756"/>
                      <a:pt x="853812" y="160637"/>
                    </a:cubicBezTo>
                    <a:cubicBezTo>
                      <a:pt x="866169" y="152399"/>
                      <a:pt x="876925" y="140999"/>
                      <a:pt x="890882" y="135924"/>
                    </a:cubicBezTo>
                    <a:cubicBezTo>
                      <a:pt x="922803" y="124317"/>
                      <a:pt x="957513" y="121950"/>
                      <a:pt x="989736" y="111210"/>
                    </a:cubicBezTo>
                    <a:lnTo>
                      <a:pt x="1026806" y="98854"/>
                    </a:lnTo>
                    <a:lnTo>
                      <a:pt x="1138017" y="24713"/>
                    </a:lnTo>
                    <a:lnTo>
                      <a:pt x="1175087" y="0"/>
                    </a:lnTo>
                    <a:cubicBezTo>
                      <a:pt x="1232752" y="4119"/>
                      <a:pt x="1290624" y="5972"/>
                      <a:pt x="1348082" y="12356"/>
                    </a:cubicBezTo>
                    <a:cubicBezTo>
                      <a:pt x="1358263" y="13487"/>
                      <a:pt x="1421189" y="30375"/>
                      <a:pt x="1434579" y="37070"/>
                    </a:cubicBezTo>
                    <a:cubicBezTo>
                      <a:pt x="1530392" y="84977"/>
                      <a:pt x="1415543" y="43081"/>
                      <a:pt x="1508720" y="74140"/>
                    </a:cubicBezTo>
                    <a:cubicBezTo>
                      <a:pt x="1521077" y="86497"/>
                      <a:pt x="1531250" y="101517"/>
                      <a:pt x="1545790" y="111210"/>
                    </a:cubicBezTo>
                    <a:cubicBezTo>
                      <a:pt x="1556628" y="118435"/>
                      <a:pt x="1572689" y="115430"/>
                      <a:pt x="1582860" y="123567"/>
                    </a:cubicBezTo>
                    <a:cubicBezTo>
                      <a:pt x="1662707" y="187444"/>
                      <a:pt x="1551468" y="141934"/>
                      <a:pt x="1644644" y="172994"/>
                    </a:cubicBezTo>
                    <a:cubicBezTo>
                      <a:pt x="1681714" y="168875"/>
                      <a:pt x="1718990" y="166308"/>
                      <a:pt x="1755855" y="160637"/>
                    </a:cubicBezTo>
                    <a:cubicBezTo>
                      <a:pt x="1772640" y="158055"/>
                      <a:pt x="1788299" y="148281"/>
                      <a:pt x="1805282" y="148281"/>
                    </a:cubicBezTo>
                    <a:cubicBezTo>
                      <a:pt x="1834407" y="148281"/>
                      <a:pt x="1862947" y="156518"/>
                      <a:pt x="1891779" y="160637"/>
                    </a:cubicBezTo>
                    <a:cubicBezTo>
                      <a:pt x="1984955" y="191697"/>
                      <a:pt x="1873716" y="146187"/>
                      <a:pt x="1953563" y="210064"/>
                    </a:cubicBezTo>
                    <a:cubicBezTo>
                      <a:pt x="1963734" y="218201"/>
                      <a:pt x="1978276" y="218302"/>
                      <a:pt x="1990633" y="222421"/>
                    </a:cubicBezTo>
                    <a:cubicBezTo>
                      <a:pt x="2007109" y="247135"/>
                      <a:pt x="2032856" y="267747"/>
                      <a:pt x="2040060" y="296562"/>
                    </a:cubicBezTo>
                    <a:cubicBezTo>
                      <a:pt x="2044179" y="313038"/>
                      <a:pt x="2041234" y="333208"/>
                      <a:pt x="2052417" y="345989"/>
                    </a:cubicBezTo>
                    <a:cubicBezTo>
                      <a:pt x="2087408" y="385978"/>
                      <a:pt x="2120301" y="393330"/>
                      <a:pt x="2163628" y="407773"/>
                    </a:cubicBezTo>
                    <a:cubicBezTo>
                      <a:pt x="2181423" y="434466"/>
                      <a:pt x="2243731" y="488307"/>
                      <a:pt x="2200698" y="531340"/>
                    </a:cubicBezTo>
                    <a:cubicBezTo>
                      <a:pt x="2188689" y="543349"/>
                      <a:pt x="2167747" y="539578"/>
                      <a:pt x="2151271" y="543697"/>
                    </a:cubicBezTo>
                    <a:cubicBezTo>
                      <a:pt x="2045026" y="614526"/>
                      <a:pt x="2179456" y="529603"/>
                      <a:pt x="2077130" y="580767"/>
                    </a:cubicBezTo>
                    <a:cubicBezTo>
                      <a:pt x="2063847" y="587409"/>
                      <a:pt x="2053343" y="598839"/>
                      <a:pt x="2040060" y="605481"/>
                    </a:cubicBezTo>
                    <a:cubicBezTo>
                      <a:pt x="2022337" y="614342"/>
                      <a:pt x="1969393" y="626236"/>
                      <a:pt x="1953563" y="630194"/>
                    </a:cubicBezTo>
                    <a:cubicBezTo>
                      <a:pt x="1934818" y="642691"/>
                      <a:pt x="1905005" y="667264"/>
                      <a:pt x="1879422" y="667264"/>
                    </a:cubicBezTo>
                    <a:cubicBezTo>
                      <a:pt x="1866397" y="667264"/>
                      <a:pt x="1854709" y="659027"/>
                      <a:pt x="1842352" y="654908"/>
                    </a:cubicBezTo>
                    <a:cubicBezTo>
                      <a:pt x="1834114" y="642551"/>
                      <a:pt x="1830533" y="625205"/>
                      <a:pt x="1817639" y="617837"/>
                    </a:cubicBezTo>
                    <a:cubicBezTo>
                      <a:pt x="1799404" y="607417"/>
                      <a:pt x="1776857" y="605481"/>
                      <a:pt x="1755855" y="605481"/>
                    </a:cubicBezTo>
                    <a:cubicBezTo>
                      <a:pt x="1685712" y="605481"/>
                      <a:pt x="1615812" y="613718"/>
                      <a:pt x="1545790" y="617837"/>
                    </a:cubicBezTo>
                    <a:cubicBezTo>
                      <a:pt x="1525721" y="632889"/>
                      <a:pt x="1490744" y="667264"/>
                      <a:pt x="1459293" y="667264"/>
                    </a:cubicBezTo>
                    <a:cubicBezTo>
                      <a:pt x="1445053" y="667264"/>
                      <a:pt x="1357501" y="650717"/>
                      <a:pt x="1335725" y="642551"/>
                    </a:cubicBezTo>
                    <a:cubicBezTo>
                      <a:pt x="1318477" y="636083"/>
                      <a:pt x="1302774" y="626075"/>
                      <a:pt x="1286298" y="617837"/>
                    </a:cubicBezTo>
                    <a:cubicBezTo>
                      <a:pt x="1236290" y="620963"/>
                      <a:pt x="1071416" y="617095"/>
                      <a:pt x="1002093" y="654908"/>
                    </a:cubicBezTo>
                    <a:cubicBezTo>
                      <a:pt x="817824" y="755419"/>
                      <a:pt x="1045001" y="673559"/>
                      <a:pt x="915595" y="716691"/>
                    </a:cubicBezTo>
                    <a:cubicBezTo>
                      <a:pt x="899119" y="712572"/>
                      <a:pt x="882434" y="709215"/>
                      <a:pt x="866168" y="704335"/>
                    </a:cubicBezTo>
                    <a:cubicBezTo>
                      <a:pt x="838074" y="695907"/>
                      <a:pt x="776779" y="671821"/>
                      <a:pt x="742601" y="667264"/>
                    </a:cubicBezTo>
                    <a:cubicBezTo>
                      <a:pt x="697505" y="661251"/>
                      <a:pt x="651984" y="659027"/>
                      <a:pt x="606676" y="654908"/>
                    </a:cubicBezTo>
                    <a:cubicBezTo>
                      <a:pt x="507822" y="659027"/>
                      <a:pt x="408802" y="660215"/>
                      <a:pt x="310114" y="667264"/>
                    </a:cubicBezTo>
                    <a:cubicBezTo>
                      <a:pt x="167694" y="677437"/>
                      <a:pt x="388522" y="697884"/>
                      <a:pt x="174190" y="667264"/>
                    </a:cubicBezTo>
                    <a:cubicBezTo>
                      <a:pt x="108283" y="568406"/>
                      <a:pt x="194788" y="687863"/>
                      <a:pt x="112406" y="605481"/>
                    </a:cubicBezTo>
                    <a:cubicBezTo>
                      <a:pt x="97843" y="590918"/>
                      <a:pt x="87693" y="572530"/>
                      <a:pt x="75336" y="556054"/>
                    </a:cubicBezTo>
                    <a:cubicBezTo>
                      <a:pt x="45926" y="467824"/>
                      <a:pt x="72297" y="496363"/>
                      <a:pt x="13552" y="457200"/>
                    </a:cubicBezTo>
                    <a:cubicBezTo>
                      <a:pt x="-647" y="414603"/>
                      <a:pt x="-8016" y="429339"/>
                      <a:pt x="13552" y="4077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1DA09E0-FBE8-46B4-8D19-5568CE27E5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7"/>
              <a:stretch/>
            </p:blipFill>
            <p:spPr>
              <a:xfrm rot="5400000">
                <a:off x="4316509" y="-2430276"/>
                <a:ext cx="4090087" cy="1131879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1DD40D-91AA-4910-A784-DCBDB1926B5E}"/>
                </a:ext>
              </a:extLst>
            </p:cNvPr>
            <p:cNvSpPr/>
            <p:nvPr/>
          </p:nvSpPr>
          <p:spPr>
            <a:xfrm>
              <a:off x="7027972" y="2953719"/>
              <a:ext cx="1027785" cy="157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1453AD1-2DCE-48C1-99A8-6578B3A1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9" y="4768240"/>
            <a:ext cx="1208058" cy="6672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B97197-A676-4E88-9F94-4D45A99CAC5A}"/>
              </a:ext>
            </a:extLst>
          </p:cNvPr>
          <p:cNvSpPr txBox="1"/>
          <p:nvPr/>
        </p:nvSpPr>
        <p:spPr>
          <a:xfrm>
            <a:off x="1114331" y="5303847"/>
            <a:ext cx="984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A2F78E-7FA8-42A0-B142-525A83AE5961}"/>
              </a:ext>
            </a:extLst>
          </p:cNvPr>
          <p:cNvSpPr txBox="1"/>
          <p:nvPr/>
        </p:nvSpPr>
        <p:spPr>
          <a:xfrm>
            <a:off x="756975" y="5229099"/>
            <a:ext cx="1094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সবুজ চিহ্নিত স্থানটি আমাদের সুন্দরবন বলোতো সুন্দরবনের অবস্থান কোন দিকে?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EA552-6673-4B15-9BE6-D4BA48FE9045}"/>
              </a:ext>
            </a:extLst>
          </p:cNvPr>
          <p:cNvSpPr txBox="1"/>
          <p:nvPr/>
        </p:nvSpPr>
        <p:spPr>
          <a:xfrm>
            <a:off x="680781" y="5553872"/>
            <a:ext cx="1083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দক্ষিনে রয়েছে প্রকৃতির অপার সম্ভার সুন্দরবন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কোলঘেঁষে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50" y="1568060"/>
            <a:ext cx="4350327" cy="320886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3018540" y="3865418"/>
            <a:ext cx="683330" cy="390358"/>
          </a:xfrm>
          <a:custGeom>
            <a:avLst/>
            <a:gdLst>
              <a:gd name="connsiteX0" fmla="*/ 666769 w 683330"/>
              <a:gd name="connsiteY0" fmla="*/ 290946 h 390358"/>
              <a:gd name="connsiteX1" fmla="*/ 666769 w 683330"/>
              <a:gd name="connsiteY1" fmla="*/ 290946 h 390358"/>
              <a:gd name="connsiteX2" fmla="*/ 666769 w 683330"/>
              <a:gd name="connsiteY2" fmla="*/ 69273 h 390358"/>
              <a:gd name="connsiteX3" fmla="*/ 597496 w 683330"/>
              <a:gd name="connsiteY3" fmla="*/ 55418 h 390358"/>
              <a:gd name="connsiteX4" fmla="*/ 555933 w 683330"/>
              <a:gd name="connsiteY4" fmla="*/ 27709 h 390358"/>
              <a:gd name="connsiteX5" fmla="*/ 472805 w 683330"/>
              <a:gd name="connsiteY5" fmla="*/ 0 h 390358"/>
              <a:gd name="connsiteX6" fmla="*/ 251133 w 683330"/>
              <a:gd name="connsiteY6" fmla="*/ 27709 h 390358"/>
              <a:gd name="connsiteX7" fmla="*/ 154151 w 683330"/>
              <a:gd name="connsiteY7" fmla="*/ 69273 h 390358"/>
              <a:gd name="connsiteX8" fmla="*/ 112587 w 683330"/>
              <a:gd name="connsiteY8" fmla="*/ 96982 h 390358"/>
              <a:gd name="connsiteX9" fmla="*/ 71024 w 683330"/>
              <a:gd name="connsiteY9" fmla="*/ 110837 h 390358"/>
              <a:gd name="connsiteX10" fmla="*/ 29460 w 683330"/>
              <a:gd name="connsiteY10" fmla="*/ 152400 h 390358"/>
              <a:gd name="connsiteX11" fmla="*/ 15605 w 683330"/>
              <a:gd name="connsiteY11" fmla="*/ 290946 h 390358"/>
              <a:gd name="connsiteX12" fmla="*/ 112587 w 683330"/>
              <a:gd name="connsiteY12" fmla="*/ 304800 h 390358"/>
              <a:gd name="connsiteX13" fmla="*/ 154151 w 683330"/>
              <a:gd name="connsiteY13" fmla="*/ 346364 h 390358"/>
              <a:gd name="connsiteX14" fmla="*/ 500515 w 683330"/>
              <a:gd name="connsiteY14" fmla="*/ 360218 h 390358"/>
              <a:gd name="connsiteX15" fmla="*/ 680624 w 683330"/>
              <a:gd name="connsiteY15" fmla="*/ 318655 h 390358"/>
              <a:gd name="connsiteX16" fmla="*/ 666769 w 683330"/>
              <a:gd name="connsiteY16" fmla="*/ 290946 h 39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3330" h="390358">
                <a:moveTo>
                  <a:pt x="666769" y="290946"/>
                </a:moveTo>
                <a:lnTo>
                  <a:pt x="666769" y="290946"/>
                </a:lnTo>
                <a:cubicBezTo>
                  <a:pt x="670347" y="258746"/>
                  <a:pt x="697379" y="110087"/>
                  <a:pt x="666769" y="69273"/>
                </a:cubicBezTo>
                <a:cubicBezTo>
                  <a:pt x="652640" y="50434"/>
                  <a:pt x="620587" y="60036"/>
                  <a:pt x="597496" y="55418"/>
                </a:cubicBezTo>
                <a:cubicBezTo>
                  <a:pt x="583642" y="46182"/>
                  <a:pt x="571149" y="34472"/>
                  <a:pt x="555933" y="27709"/>
                </a:cubicBezTo>
                <a:cubicBezTo>
                  <a:pt x="529242" y="15846"/>
                  <a:pt x="472805" y="0"/>
                  <a:pt x="472805" y="0"/>
                </a:cubicBezTo>
                <a:cubicBezTo>
                  <a:pt x="452795" y="1668"/>
                  <a:pt x="303929" y="5083"/>
                  <a:pt x="251133" y="27709"/>
                </a:cubicBezTo>
                <a:cubicBezTo>
                  <a:pt x="117176" y="85118"/>
                  <a:pt x="313261" y="29494"/>
                  <a:pt x="154151" y="69273"/>
                </a:cubicBezTo>
                <a:cubicBezTo>
                  <a:pt x="140296" y="78509"/>
                  <a:pt x="127480" y="89535"/>
                  <a:pt x="112587" y="96982"/>
                </a:cubicBezTo>
                <a:cubicBezTo>
                  <a:pt x="99525" y="103513"/>
                  <a:pt x="83175" y="102736"/>
                  <a:pt x="71024" y="110837"/>
                </a:cubicBezTo>
                <a:cubicBezTo>
                  <a:pt x="54721" y="121705"/>
                  <a:pt x="43315" y="138546"/>
                  <a:pt x="29460" y="152400"/>
                </a:cubicBezTo>
                <a:cubicBezTo>
                  <a:pt x="25633" y="163882"/>
                  <a:pt x="-24827" y="265676"/>
                  <a:pt x="15605" y="290946"/>
                </a:cubicBezTo>
                <a:cubicBezTo>
                  <a:pt x="43297" y="308253"/>
                  <a:pt x="80260" y="300182"/>
                  <a:pt x="112587" y="304800"/>
                </a:cubicBezTo>
                <a:cubicBezTo>
                  <a:pt x="126442" y="318655"/>
                  <a:pt x="139099" y="333821"/>
                  <a:pt x="154151" y="346364"/>
                </a:cubicBezTo>
                <a:cubicBezTo>
                  <a:pt x="256406" y="431576"/>
                  <a:pt x="325262" y="368184"/>
                  <a:pt x="500515" y="360218"/>
                </a:cubicBezTo>
                <a:cubicBezTo>
                  <a:pt x="613058" y="348964"/>
                  <a:pt x="615716" y="370581"/>
                  <a:pt x="680624" y="318655"/>
                </a:cubicBezTo>
                <a:cubicBezTo>
                  <a:pt x="690824" y="310495"/>
                  <a:pt x="669078" y="295564"/>
                  <a:pt x="666769" y="290946"/>
                </a:cubicBezTo>
                <a:close/>
              </a:path>
            </a:pathLst>
          </a:cu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  <p:bldP spid="19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14285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71CDEF-C3E0-49D6-BB0D-CC5573A21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12918" r="2418" b="14914"/>
          <a:stretch/>
        </p:blipFill>
        <p:spPr>
          <a:xfrm>
            <a:off x="780222" y="928255"/>
            <a:ext cx="6567055" cy="2948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3D62CA-10FC-41CD-AE39-D23432280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93" y="928255"/>
            <a:ext cx="3866923" cy="29820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D274F9-31F4-48A8-97F2-8BC27CA789E1}"/>
              </a:ext>
            </a:extLst>
          </p:cNvPr>
          <p:cNvSpPr txBox="1"/>
          <p:nvPr/>
        </p:nvSpPr>
        <p:spPr>
          <a:xfrm rot="10800000" flipV="1">
            <a:off x="780220" y="4241436"/>
            <a:ext cx="1065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গরান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00945" y="863087"/>
            <a:ext cx="3442854" cy="10529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928255" y="1916032"/>
            <a:ext cx="10016835" cy="3417969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687</Words>
  <Application>Microsoft Office PowerPoint</Application>
  <PresentationFormat>Widescreen</PresentationFormat>
  <Paragraphs>139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88018</cp:lastModifiedBy>
  <cp:revision>69</cp:revision>
  <dcterms:created xsi:type="dcterms:W3CDTF">2021-06-17T02:55:28Z</dcterms:created>
  <dcterms:modified xsi:type="dcterms:W3CDTF">2021-06-20T02:28:24Z</dcterms:modified>
</cp:coreProperties>
</file>