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82" r:id="rId11"/>
    <p:sldId id="258" r:id="rId12"/>
    <p:sldId id="284" r:id="rId13"/>
    <p:sldId id="283" r:id="rId14"/>
    <p:sldId id="286" r:id="rId15"/>
    <p:sldId id="287" r:id="rId16"/>
    <p:sldId id="288" r:id="rId17"/>
    <p:sldId id="290" r:id="rId18"/>
    <p:sldId id="291" r:id="rId19"/>
    <p:sldId id="289" r:id="rId20"/>
    <p:sldId id="292" r:id="rId21"/>
    <p:sldId id="293" r:id="rId22"/>
    <p:sldId id="294" r:id="rId23"/>
    <p:sldId id="295" r:id="rId24"/>
    <p:sldId id="296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6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2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7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4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1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13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7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66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3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91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96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72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24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7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87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29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85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22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0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5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29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72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24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39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7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2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36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5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8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5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69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18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06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14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12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91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86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60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7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6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11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56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97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7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16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31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85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5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74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5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90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458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86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05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6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616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66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59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7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8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382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4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6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9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882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78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68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402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49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16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131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93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144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0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977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402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38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970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69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206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2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75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04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329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049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906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894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668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018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49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695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3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0C7B1-F753-4B0F-A018-EDB67160E04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8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9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283" y="2098623"/>
            <a:ext cx="8469442" cy="4601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B48BD-6AAD-47A0-8792-719359211C87}"/>
              </a:ext>
            </a:extLst>
          </p:cNvPr>
          <p:cNvSpPr txBox="1"/>
          <p:nvPr/>
        </p:nvSpPr>
        <p:spPr>
          <a:xfrm>
            <a:off x="2848132" y="513402"/>
            <a:ext cx="54903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</a:rPr>
              <a:t>স্বাগতম</a:t>
            </a:r>
            <a:endParaRPr lang="en-GB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5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Election\uni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205" y="768418"/>
            <a:ext cx="3813396" cy="2473376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207894" y="0"/>
            <a:ext cx="6970427" cy="6633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সরাসরি ভোটে  নির্বাচিত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Documents and Settings\Administrator\Desktop\Election\images 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6601" y="3616206"/>
            <a:ext cx="4994113" cy="324179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752600" y="2971799"/>
            <a:ext cx="2057400" cy="11205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জনগণের  ভোটে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98623" y="4724400"/>
            <a:ext cx="3616377" cy="1752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সংসদ সদস্য / ইউনিয়ন পরিষদের সদস্য ও চেয়ারম্যান</a:t>
            </a:r>
            <a:endParaRPr lang="en-US" sz="1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3907692">
            <a:off x="2794535" y="4024878"/>
            <a:ext cx="1020835" cy="762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নির্বাচিত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istrator\Desktop\Election\jatiya sang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8191"/>
            <a:ext cx="4503822" cy="2348163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11" name="Picture 2" descr="C:\Documents and Settings\Administrator\Desktop\Election\banggabhab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6579" y="897079"/>
            <a:ext cx="3870158" cy="2322095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393262" y="3256547"/>
            <a:ext cx="2971800" cy="533400"/>
          </a:xfrm>
          <a:prstGeom prst="rect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 সংসদ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30190" y="3155005"/>
            <a:ext cx="2971800" cy="533400"/>
          </a:xfrm>
          <a:prstGeom prst="rect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বঙ্গভবন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5" descr="C:\Documents and Settings\Administrator\Desktop\Election\hasina11.jpg"/>
          <p:cNvPicPr>
            <a:picLocks noChangeAspect="1" noChangeArrowheads="1"/>
          </p:cNvPicPr>
          <p:nvPr/>
        </p:nvPicPr>
        <p:blipFill>
          <a:blip r:embed="rId4"/>
          <a:srcRect l="16364" t="11111" r="1818"/>
          <a:stretch>
            <a:fillRect/>
          </a:stretch>
        </p:blipFill>
        <p:spPr bwMode="auto">
          <a:xfrm>
            <a:off x="1478862" y="3846708"/>
            <a:ext cx="4211300" cy="1995351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20" name="Picture 3" descr="C:\Documents and Settings\Administrator\Desktop\Election\preside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537" y="3805657"/>
            <a:ext cx="3886200" cy="1995351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5ED58B-0B5F-4C91-8917-97D0A06A1996}"/>
              </a:ext>
            </a:extLst>
          </p:cNvPr>
          <p:cNvSpPr txBox="1"/>
          <p:nvPr/>
        </p:nvSpPr>
        <p:spPr>
          <a:xfrm>
            <a:off x="2827420" y="158415"/>
            <a:ext cx="6112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447FA-11BF-4BFB-AD6C-672508C43A2E}"/>
              </a:ext>
            </a:extLst>
          </p:cNvPr>
          <p:cNvSpPr txBox="1"/>
          <p:nvPr/>
        </p:nvSpPr>
        <p:spPr>
          <a:xfrm>
            <a:off x="1203158" y="5898820"/>
            <a:ext cx="984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নির্বাচনপদ্ধতি কয় ধরনের ও কি কি? ছবি দেখে উল্লেখ কর। </a:t>
            </a:r>
          </a:p>
        </p:txBody>
      </p:sp>
    </p:spTree>
    <p:extLst>
      <p:ext uri="{BB962C8B-B14F-4D97-AF65-F5344CB8AC3E}">
        <p14:creationId xmlns:p14="http://schemas.microsoft.com/office/powerpoint/2010/main" val="42251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BD" sz="8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পরোক্ষ ভাবে নির্বাচিত 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20348494">
            <a:off x="1094033" y="1898467"/>
            <a:ext cx="2743200" cy="1752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রাষ্ট্রপতি, প্রধান মন্ত্রী, সংরক্ষিত মহিলা সদস্য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21328" y="4396046"/>
            <a:ext cx="3124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নির্বাচিত সংসদ সদস্যদের ভোটে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 rot="21269429">
            <a:off x="3711246" y="2432387"/>
            <a:ext cx="2344364" cy="954169"/>
          </a:xfrm>
          <a:prstGeom prst="notchedRightArrow">
            <a:avLst>
              <a:gd name="adj1" fmla="val 50000"/>
              <a:gd name="adj2" fmla="val 459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18" y="1195171"/>
            <a:ext cx="5055434" cy="32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066800"/>
            <a:ext cx="17526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ভোটদাতা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1066800"/>
            <a:ext cx="2971800" cy="990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নির্বাচিত প্রতিনিধি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3352800" y="1524000"/>
            <a:ext cx="4114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14800" y="1066800"/>
            <a:ext cx="2971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 ভোট প্রদান</a:t>
            </a:r>
          </a:p>
          <a:p>
            <a:pPr algn="ctr"/>
            <a:endParaRPr lang="bn-BD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 ভোট প্রদান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2438400"/>
            <a:ext cx="2514600" cy="60960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নির্বাচন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3810000"/>
            <a:ext cx="17526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ভোটদাতা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3810000"/>
            <a:ext cx="3276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মধ্যবর্তী সংস্থা/প্রতিনিধি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3400" y="3810000"/>
            <a:ext cx="2286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চূড়ান্ত প্রতিনিধি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2" idx="1"/>
          </p:cNvCxnSpPr>
          <p:nvPr/>
        </p:nvCxnSpPr>
        <p:spPr>
          <a:xfrm>
            <a:off x="3429000" y="4267200"/>
            <a:ext cx="7620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67600" y="4191000"/>
            <a:ext cx="7620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19400" y="5181600"/>
            <a:ext cx="1676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নির্বাচন</a:t>
            </a:r>
            <a:endParaRPr lang="en-US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10400" y="5181600"/>
            <a:ext cx="1905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দ্বিতীয়বার নির্বাচন</a:t>
            </a:r>
            <a:endParaRPr lang="en-US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3314700" y="4686300"/>
            <a:ext cx="8382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7429500" y="4610100"/>
            <a:ext cx="8382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597639" y="0"/>
            <a:ext cx="3869961" cy="758824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পরোক্ষ নির্বাচন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491259" y="4419232"/>
            <a:ext cx="7957974" cy="161041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ও পরোক্ষ নির্বাচনের দু’টি পার্থক্য উল্লেখপূর্বক প্রত্যক্ষ নির্বাচনের গুরুত্ব উল্লেখ ক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247239" y="235973"/>
            <a:ext cx="3124200" cy="15903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সময়- ১০ মিনিট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rved Up Ribbon 5"/>
          <p:cNvSpPr/>
          <p:nvPr/>
        </p:nvSpPr>
        <p:spPr>
          <a:xfrm>
            <a:off x="1914833" y="2017596"/>
            <a:ext cx="8534400" cy="1295400"/>
          </a:xfrm>
          <a:prstGeom prst="ellipse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দলগত কাজ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475" y="838201"/>
            <a:ext cx="9614262" cy="5551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নির্বাচন কি?        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প্রত্যক্ষ নির্বাচন কি?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পরোক্ষ নির্বাচন কি?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প্রত্যক্ষ ভাবে কারা নির্বাচিত হয়?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পরোক্ষ ভাবে কারা নির্বাচিত হয়?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প্রত্যক্ষ ও পরোক্ষ নির্বাচনের দু’টি পার্থক্য বলো।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bn-BD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3800" y="152400"/>
            <a:ext cx="4038600" cy="609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9054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463" y="3733800"/>
            <a:ext cx="8153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“প্রত্যক্ষ নির্বাচনের মাধ্যমেই গণতন্ত্র প্রতিষ্ঠা সম্ভব”কথটি ব্যাখ্যা কর।  </a:t>
            </a:r>
            <a:endParaRPr lang="en-US" sz="4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7444" y="762000"/>
            <a:ext cx="33528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15" y="228600"/>
            <a:ext cx="3518452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16389" y="5154706"/>
            <a:ext cx="3048000" cy="1066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589" y="322730"/>
            <a:ext cx="5181600" cy="4546838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0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বাবা.jpeg">
            <a:extLst>
              <a:ext uri="{FF2B5EF4-FFF2-40B4-BE49-F238E27FC236}">
                <a16:creationId xmlns:a16="http://schemas.microsoft.com/office/drawing/2014/main" id="{146DC9D2-31E2-4294-995F-4832683F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397" y="1455353"/>
            <a:ext cx="3972393" cy="4335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384BD5-5F30-4929-8A14-3EE7DB96F415}"/>
              </a:ext>
            </a:extLst>
          </p:cNvPr>
          <p:cNvSpPr txBox="1">
            <a:spLocks/>
          </p:cNvSpPr>
          <p:nvPr/>
        </p:nvSpPr>
        <p:spPr>
          <a:xfrm>
            <a:off x="0" y="1455353"/>
            <a:ext cx="6820525" cy="43359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IN" sz="6300" dirty="0"/>
              <a:t>নামঃ মোঃ গোলজার হোসেন</a:t>
            </a:r>
          </a:p>
          <a:p>
            <a:pPr>
              <a:buFont typeface="Arial" panose="020B0604020202020204" pitchFamily="34" charset="0"/>
              <a:buNone/>
            </a:pPr>
            <a:r>
              <a:rPr lang="bn-IN" sz="6300" dirty="0"/>
              <a:t>পদবীঃ সহঃ প্রধান শিক্ষক</a:t>
            </a:r>
          </a:p>
          <a:p>
            <a:pPr>
              <a:buFont typeface="Arial" panose="020B0604020202020204" pitchFamily="34" charset="0"/>
              <a:buNone/>
            </a:pPr>
            <a:r>
              <a:rPr lang="bn-IN" sz="6300" dirty="0"/>
              <a:t>কর্মস্থল</a:t>
            </a:r>
            <a:r>
              <a:rPr lang="en-GB" sz="6300" dirty="0"/>
              <a:t>: </a:t>
            </a:r>
            <a:r>
              <a:rPr lang="bn-IN" sz="5700" dirty="0"/>
              <a:t>সড়াবাড়িয়া উচ্চ বিদ্যালয়</a:t>
            </a:r>
          </a:p>
          <a:p>
            <a:pPr>
              <a:buFont typeface="Arial" panose="020B0604020202020204" pitchFamily="34" charset="0"/>
              <a:buNone/>
            </a:pPr>
            <a:r>
              <a:rPr lang="bn-IN" sz="5700" dirty="0"/>
              <a:t>বেরুয়ান, আটঘরিয়া, পাবনা</a:t>
            </a:r>
          </a:p>
          <a:p>
            <a:pPr>
              <a:buFont typeface="Arial" panose="020B0604020202020204" pitchFamily="34" charset="0"/>
              <a:buNone/>
            </a:pPr>
            <a:r>
              <a:rPr lang="bn-IN" sz="5700" dirty="0"/>
              <a:t>মোবাইলঃ +৮৮০১৩১৭৩০২৮৮২</a:t>
            </a:r>
          </a:p>
          <a:p>
            <a:pPr>
              <a:buFont typeface="Arial" panose="020B0604020202020204" pitchFamily="34" charset="0"/>
              <a:buNone/>
            </a:pPr>
            <a:r>
              <a:rPr lang="bn-IN" sz="5700" dirty="0"/>
              <a:t>ইমেইলঃ </a:t>
            </a:r>
            <a:r>
              <a:rPr lang="en-US" sz="4600" dirty="0"/>
              <a:t>goljarhossain64@gmail.com</a:t>
            </a:r>
            <a:endParaRPr lang="bn-IN" sz="46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0FE7C0-6FC1-4048-80EC-7B6025BEA9F2}"/>
              </a:ext>
            </a:extLst>
          </p:cNvPr>
          <p:cNvSpPr txBox="1"/>
          <p:nvPr/>
        </p:nvSpPr>
        <p:spPr>
          <a:xfrm>
            <a:off x="2803161" y="149902"/>
            <a:ext cx="53065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rgbClr val="FF0000"/>
                </a:solidFill>
              </a:rPr>
              <a:t>শিক্ষক</a:t>
            </a:r>
            <a:r>
              <a:rPr lang="en-GB" sz="6600" dirty="0">
                <a:solidFill>
                  <a:srgbClr val="FF0000"/>
                </a:solidFill>
              </a:rPr>
              <a:t> </a:t>
            </a:r>
            <a:r>
              <a:rPr lang="en-GB" sz="6600" dirty="0" err="1">
                <a:solidFill>
                  <a:srgbClr val="FF0000"/>
                </a:solidFill>
              </a:rPr>
              <a:t>পরিচিতি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83A4BC-26FD-45B9-8675-C96A6A0342EB}"/>
              </a:ext>
            </a:extLst>
          </p:cNvPr>
          <p:cNvSpPr txBox="1"/>
          <p:nvPr/>
        </p:nvSpPr>
        <p:spPr>
          <a:xfrm>
            <a:off x="4482059" y="269821"/>
            <a:ext cx="4736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/>
                </a:solidFill>
              </a:rPr>
              <a:t>পাঠ পরিচিতি</a:t>
            </a:r>
            <a:endParaRPr lang="en-GB" sz="6000" dirty="0"/>
          </a:p>
        </p:txBody>
      </p:sp>
      <p:pic>
        <p:nvPicPr>
          <p:cNvPr id="7" name="Picture 6" descr="বাবা.jpeg">
            <a:extLst>
              <a:ext uri="{FF2B5EF4-FFF2-40B4-BE49-F238E27FC236}">
                <a16:creationId xmlns:a16="http://schemas.microsoft.com/office/drawing/2014/main" id="{4FA2E505-D5F1-4993-91B2-29834DCE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190" y="1524000"/>
            <a:ext cx="409231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C612BC-BE7F-4150-85D3-552BD5FC7220}"/>
              </a:ext>
            </a:extLst>
          </p:cNvPr>
          <p:cNvSpPr txBox="1"/>
          <p:nvPr/>
        </p:nvSpPr>
        <p:spPr>
          <a:xfrm>
            <a:off x="254833" y="1888758"/>
            <a:ext cx="69404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শ্রেণী</a:t>
            </a:r>
            <a:r>
              <a:rPr lang="bn-BD" sz="4400" dirty="0">
                <a:latin typeface="ArhialkhanMJ" panose="00000400000000000000" pitchFamily="2" charset="0"/>
              </a:rPr>
              <a:t>-</a:t>
            </a:r>
            <a:r>
              <a:rPr lang="en-GB" sz="4400" dirty="0">
                <a:latin typeface="ArhialkhanMJ" panose="00000400000000000000" pitchFamily="2" charset="0"/>
                <a:cs typeface="ArhialkhanMJ" panose="00000400000000000000" pitchFamily="2" charset="0"/>
              </a:rPr>
              <a:t>৭ম</a:t>
            </a:r>
          </a:p>
          <a:p>
            <a:r>
              <a:rPr lang="en-GB" sz="44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বিষয়</a:t>
            </a:r>
            <a:r>
              <a:rPr lang="bn-BD" sz="4400" dirty="0">
                <a:latin typeface="ArhialkhanMJ" panose="00000400000000000000" pitchFamily="2" charset="0"/>
              </a:rPr>
              <a:t>-</a:t>
            </a:r>
            <a:r>
              <a:rPr lang="en-GB" sz="44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বাংলাদেশ</a:t>
            </a:r>
            <a:r>
              <a:rPr lang="en-GB" sz="4400" dirty="0">
                <a:latin typeface="ArhialkhanMJ" panose="00000400000000000000" pitchFamily="2" charset="0"/>
                <a:cs typeface="ArhialkhanMJ" panose="00000400000000000000" pitchFamily="2" charset="0"/>
              </a:rPr>
              <a:t> ও </a:t>
            </a:r>
            <a:r>
              <a:rPr lang="en-GB" sz="44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বিশ্বপরিচয়</a:t>
            </a:r>
            <a:r>
              <a:rPr lang="en-GB" sz="44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</a:p>
          <a:p>
            <a:r>
              <a:rPr lang="en-GB" sz="44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অধ্যায়</a:t>
            </a:r>
            <a:r>
              <a:rPr lang="bn-BD" sz="4400" dirty="0">
                <a:latin typeface="ArhialkhanMJ" panose="00000400000000000000" pitchFamily="2" charset="0"/>
              </a:rPr>
              <a:t>-</a:t>
            </a:r>
            <a:r>
              <a:rPr lang="en-GB" sz="44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বাংলাদে</a:t>
            </a:r>
            <a:r>
              <a:rPr lang="bn-BD" sz="4400" dirty="0">
                <a:latin typeface="ArhialkhanMJ" panose="00000400000000000000" pitchFamily="2" charset="0"/>
                <a:cs typeface="ArhialkhanMJ" panose="00000400000000000000" pitchFamily="2" charset="0"/>
              </a:rPr>
              <a:t>শের নির্বাচন ব্যবস্থা</a:t>
            </a:r>
            <a:r>
              <a:rPr lang="en-GB" sz="4400" dirty="0">
                <a:latin typeface="ArhialkhanMJ" panose="00000400000000000000" pitchFamily="2" charset="0"/>
                <a:cs typeface="ArhialkhanMJ" panose="00000400000000000000" pitchFamily="2" charset="0"/>
              </a:rPr>
              <a:t>  </a:t>
            </a:r>
          </a:p>
          <a:p>
            <a:r>
              <a:rPr lang="en-GB" sz="44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পাঠ্যা</a:t>
            </a:r>
            <a:r>
              <a:rPr lang="bn-BD" sz="4400" dirty="0">
                <a:latin typeface="ArhialkhanMJ" panose="00000400000000000000" pitchFamily="2" charset="0"/>
                <a:cs typeface="ArhialkhanMJ" panose="00000400000000000000" pitchFamily="2" charset="0"/>
              </a:rPr>
              <a:t>ংশ</a:t>
            </a:r>
            <a:r>
              <a:rPr lang="en-GB" sz="4400" dirty="0">
                <a:latin typeface="ArhialkhanMJ" panose="00000400000000000000" pitchFamily="2" charset="0"/>
                <a:cs typeface="ArhialkhanMJ" panose="00000400000000000000" pitchFamily="2" charset="0"/>
              </a:rPr>
              <a:t>-  </a:t>
            </a:r>
            <a:r>
              <a:rPr lang="bn-BD" sz="4400" dirty="0">
                <a:latin typeface="ArhialkhanMJ" panose="00000400000000000000" pitchFamily="2" charset="0"/>
                <a:cs typeface="ArhialkhanMJ" panose="00000400000000000000" pitchFamily="2" charset="0"/>
              </a:rPr>
              <a:t>১</a:t>
            </a:r>
            <a:endParaRPr lang="en-GB" sz="4400" dirty="0"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Desktop\Election\vot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517" y="3581400"/>
            <a:ext cx="4353949" cy="2714469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030" name="Picture 6" descr="C:\Documents and Settings\Administrator\Desktop\Election\vot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85800"/>
            <a:ext cx="4343400" cy="24384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031" name="Picture 7" descr="C:\Documents and Settings\Administrator\Desktop\Election\vot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685800"/>
            <a:ext cx="4191000" cy="23622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05000" y="3124200"/>
            <a:ext cx="3962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 দেয়ার জন্য দাঁড়িয়ে আছে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3124200"/>
            <a:ext cx="3962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ব্যালট পেপার নিচ্ছে 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6400800"/>
            <a:ext cx="3962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 দিচ্ছে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8229600" cy="487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তোমরা কি দেখতে পাচ্ছ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C:\Documents and Settings\Administrator\Desktop\Election\vote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2" y="3581400"/>
            <a:ext cx="4343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74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2255" y="778861"/>
            <a:ext cx="5997323" cy="5696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786" y="29341"/>
            <a:ext cx="56962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7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9232" y="679269"/>
            <a:ext cx="11129210" cy="48782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>
              <a:buFont typeface="Wingdings" pitchFamily="2" charset="2"/>
              <a:buChar char="v"/>
            </a:pPr>
            <a:endParaRPr lang="bn-BD" sz="7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১। </a:t>
            </a: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নির্বাচন কী বলতে পারবে</a:t>
            </a:r>
            <a:r>
              <a:rPr lang="en-GB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২। </a:t>
            </a: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নির্বাচন পদ্ধতি সনাক্ত করতে পারবে</a:t>
            </a:r>
            <a:r>
              <a:rPr lang="en-GB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৩। </a:t>
            </a: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প্রত্যক্ষ ও পরোক্ষ নির্বাচনের পার্থক্য নির্ণয়   </a:t>
            </a:r>
          </a:p>
          <a:p>
            <a:r>
              <a:rPr lang="en-US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GB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Election\st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191000"/>
            <a:ext cx="3200400" cy="1905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Desktop\Election\st 1.jpg"/>
          <p:cNvPicPr>
            <a:picLocks noChangeAspect="1" noChangeArrowheads="1"/>
          </p:cNvPicPr>
          <p:nvPr/>
        </p:nvPicPr>
        <p:blipFill>
          <a:blip r:embed="rId3">
            <a:lum bright="20000" contrast="30000"/>
          </a:blip>
          <a:srcRect l="51162"/>
          <a:stretch>
            <a:fillRect/>
          </a:stretch>
        </p:blipFill>
        <p:spPr bwMode="auto">
          <a:xfrm>
            <a:off x="7696200" y="4038600"/>
            <a:ext cx="2209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Administrator\Desktop\Election\images 36.jpg"/>
          <p:cNvPicPr>
            <a:picLocks noChangeAspect="1" noChangeArrowheads="1"/>
          </p:cNvPicPr>
          <p:nvPr/>
        </p:nvPicPr>
        <p:blipFill>
          <a:blip r:embed="rId4"/>
          <a:srcRect r="7200" b="6726"/>
          <a:stretch>
            <a:fillRect/>
          </a:stretch>
        </p:blipFill>
        <p:spPr bwMode="auto">
          <a:xfrm>
            <a:off x="4800600" y="2362200"/>
            <a:ext cx="22098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Documents and Settings\Administrator\Desktop\Election\st 5.jpg"/>
          <p:cNvPicPr>
            <a:picLocks noChangeAspect="1" noChangeArrowheads="1"/>
          </p:cNvPicPr>
          <p:nvPr/>
        </p:nvPicPr>
        <p:blipFill>
          <a:blip r:embed="rId5"/>
          <a:srcRect l="42500" r="27500" b="51553"/>
          <a:stretch>
            <a:fillRect/>
          </a:stretch>
        </p:blipFill>
        <p:spPr bwMode="auto">
          <a:xfrm>
            <a:off x="7977452" y="304800"/>
            <a:ext cx="2233348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ight Arrow Callout 15"/>
          <p:cNvSpPr/>
          <p:nvPr/>
        </p:nvSpPr>
        <p:spPr>
          <a:xfrm>
            <a:off x="5029200" y="4419600"/>
            <a:ext cx="2514600" cy="1828800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 নেতা পদে মেহেদী কে ভোট দিন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Callout 16"/>
          <p:cNvSpPr/>
          <p:nvPr/>
        </p:nvSpPr>
        <p:spPr>
          <a:xfrm>
            <a:off x="5257801" y="304800"/>
            <a:ext cx="2486891" cy="1981200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 নেতা পদে ইয়াসমিন কে ভোট দিন  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25908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শ্রেণিকক্ষ</a:t>
            </a:r>
            <a:endParaRPr lang="en-US" sz="2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6172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শ্রেণিকক্ষ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4800" y="28194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শ্রেণিনেতা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1000" y="6172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শ্রেণিনেতা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" y="141722"/>
            <a:ext cx="3849383" cy="22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728636" y="890406"/>
            <a:ext cx="6053919" cy="1883391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0017457" y="300246"/>
            <a:ext cx="1992573" cy="18833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28636" y="3617826"/>
            <a:ext cx="6114197" cy="140572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istrator\Desktop\Election\hasina11.jpg"/>
          <p:cNvPicPr>
            <a:picLocks noChangeAspect="1" noChangeArrowheads="1"/>
          </p:cNvPicPr>
          <p:nvPr/>
        </p:nvPicPr>
        <p:blipFill>
          <a:blip r:embed="rId2"/>
          <a:srcRect l="16364" t="11111" r="1818"/>
          <a:stretch>
            <a:fillRect/>
          </a:stretch>
        </p:blipFill>
        <p:spPr bwMode="auto">
          <a:xfrm>
            <a:off x="6475751" y="631250"/>
            <a:ext cx="4841823" cy="3341141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1708879" y="-1"/>
            <a:ext cx="8730521" cy="6312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সরাসরি ভোটে নির্বাচিত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72403" y="3972392"/>
            <a:ext cx="2285996" cy="25046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দল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83436" y="4302177"/>
            <a:ext cx="2608288" cy="23384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বিরোধী দল 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4" y="631250"/>
            <a:ext cx="5907333" cy="35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9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280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ArhialkhanMJ</vt:lpstr>
      <vt:lpstr>Arial</vt:lpstr>
      <vt:lpstr>Calibri</vt:lpstr>
      <vt:lpstr>Calibri Light</vt:lpstr>
      <vt:lpstr>NikoshBAN</vt:lpstr>
      <vt:lpstr>Wingdings</vt:lpstr>
      <vt:lpstr>Office Theme</vt:lpstr>
      <vt:lpstr>1_Office Theme</vt:lpstr>
      <vt:lpstr>2_Office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ছবিগুলোতে তোমরা কি দেখতে পাচ্ছ?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পরোক্ষ ভাবে নির্বাচিত  </vt:lpstr>
      <vt:lpstr>PowerPoint Presentation</vt:lpstr>
      <vt:lpstr>PowerPoint Presentation</vt:lpstr>
      <vt:lpstr>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Md Goljar Hossain</cp:lastModifiedBy>
  <cp:revision>114</cp:revision>
  <dcterms:created xsi:type="dcterms:W3CDTF">2015-08-12T00:37:32Z</dcterms:created>
  <dcterms:modified xsi:type="dcterms:W3CDTF">2021-06-20T15:30:58Z</dcterms:modified>
</cp:coreProperties>
</file>