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B074-9BFC-4704-8F13-7A9F80DDD72E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4E5F-2265-4A1F-A8A2-BC322EB5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3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B074-9BFC-4704-8F13-7A9F80DDD72E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4E5F-2265-4A1F-A8A2-BC322EB5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0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B074-9BFC-4704-8F13-7A9F80DDD72E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4E5F-2265-4A1F-A8A2-BC322EB5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9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B074-9BFC-4704-8F13-7A9F80DDD72E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4E5F-2265-4A1F-A8A2-BC322EB5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3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B074-9BFC-4704-8F13-7A9F80DDD72E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4E5F-2265-4A1F-A8A2-BC322EB5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3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B074-9BFC-4704-8F13-7A9F80DDD72E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4E5F-2265-4A1F-A8A2-BC322EB5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04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B074-9BFC-4704-8F13-7A9F80DDD72E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4E5F-2265-4A1F-A8A2-BC322EB5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2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B074-9BFC-4704-8F13-7A9F80DDD72E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4E5F-2265-4A1F-A8A2-BC322EB5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9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B074-9BFC-4704-8F13-7A9F80DDD72E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4E5F-2265-4A1F-A8A2-BC322EB5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0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B074-9BFC-4704-8F13-7A9F80DDD72E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4E5F-2265-4A1F-A8A2-BC322EB5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8B074-9BFC-4704-8F13-7A9F80DDD72E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4E5F-2265-4A1F-A8A2-BC322EB5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7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8B074-9BFC-4704-8F13-7A9F80DDD72E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94E5F-2265-4A1F-A8A2-BC322EB5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0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70" y="0"/>
            <a:ext cx="1020852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33146" y="0"/>
            <a:ext cx="457125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8225" y="3266427"/>
            <a:ext cx="24463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 Light" panose="020B0303020204020204" pitchFamily="34" charset="0"/>
              </a:rPr>
              <a:t>Transformation </a:t>
            </a:r>
          </a:p>
          <a:p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 Light" panose="020B0303020204020204" pitchFamily="34" charset="0"/>
              </a:rPr>
              <a:t>Of Sentences.</a:t>
            </a:r>
          </a:p>
          <a:p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 Light" panose="020B0303020204020204" pitchFamily="34" charset="0"/>
              </a:rPr>
              <a:t>Part-5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 Light" panose="020B03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54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02" y="1092530"/>
            <a:ext cx="931671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Today`s Lesson is……</a:t>
            </a:r>
          </a:p>
          <a:p>
            <a:endParaRPr lang="en-US" sz="6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 of Sentences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Part-05</a:t>
            </a:r>
          </a:p>
        </p:txBody>
      </p:sp>
    </p:spTree>
    <p:extLst>
      <p:ext uri="{BB962C8B-B14F-4D97-AF65-F5344CB8AC3E}">
        <p14:creationId xmlns:p14="http://schemas.microsoft.com/office/powerpoint/2010/main" val="654291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0030" y="1021278"/>
            <a:ext cx="1103866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Learning Outcome</a:t>
            </a:r>
          </a:p>
          <a:p>
            <a:endParaRPr lang="en-US" sz="6000" dirty="0" smtClean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able to……………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1.Identify </a:t>
            </a:r>
            <a:r>
              <a:rPr lang="en-US" sz="4000" dirty="0">
                <a:solidFill>
                  <a:srgbClr val="FF0000"/>
                </a:solidFill>
              </a:rPr>
              <a:t>superlative </a:t>
            </a:r>
            <a:r>
              <a:rPr lang="en-US" sz="4000" dirty="0" smtClean="0">
                <a:solidFill>
                  <a:srgbClr val="FF0000"/>
                </a:solidFill>
              </a:rPr>
              <a:t>into </a:t>
            </a:r>
            <a:r>
              <a:rPr lang="en-US" sz="4000" dirty="0">
                <a:solidFill>
                  <a:srgbClr val="FF0000"/>
                </a:solidFill>
              </a:rPr>
              <a:t>comparative </a:t>
            </a:r>
            <a:r>
              <a:rPr lang="en-US" sz="4000" dirty="0" smtClean="0">
                <a:solidFill>
                  <a:srgbClr val="FF0000"/>
                </a:solidFill>
              </a:rPr>
              <a:t>Sentences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2.transform superlative </a:t>
            </a:r>
            <a:r>
              <a:rPr lang="en-US" sz="4000" dirty="0">
                <a:solidFill>
                  <a:srgbClr val="FF0000"/>
                </a:solidFill>
              </a:rPr>
              <a:t>into comparative Sentences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570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07" y="356260"/>
            <a:ext cx="11139055" cy="497576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7" name="Group 6"/>
          <p:cNvGrpSpPr/>
          <p:nvPr/>
        </p:nvGrpSpPr>
        <p:grpSpPr>
          <a:xfrm>
            <a:off x="0" y="4702629"/>
            <a:ext cx="12192000" cy="2155371"/>
            <a:chOff x="0" y="4702629"/>
            <a:chExt cx="12192000" cy="2155371"/>
          </a:xfrm>
        </p:grpSpPr>
        <p:sp>
          <p:nvSpPr>
            <p:cNvPr id="4" name="Rectangle 3"/>
            <p:cNvSpPr/>
            <p:nvPr/>
          </p:nvSpPr>
          <p:spPr>
            <a:xfrm>
              <a:off x="0" y="4702629"/>
              <a:ext cx="12192000" cy="2155371"/>
            </a:xfrm>
            <a:custGeom>
              <a:avLst/>
              <a:gdLst>
                <a:gd name="connsiteX0" fmla="*/ 0 w 12192000"/>
                <a:gd name="connsiteY0" fmla="*/ 0 h 1347849"/>
                <a:gd name="connsiteX1" fmla="*/ 12192000 w 12192000"/>
                <a:gd name="connsiteY1" fmla="*/ 0 h 1347849"/>
                <a:gd name="connsiteX2" fmla="*/ 12192000 w 12192000"/>
                <a:gd name="connsiteY2" fmla="*/ 1347849 h 1347849"/>
                <a:gd name="connsiteX3" fmla="*/ 0 w 12192000"/>
                <a:gd name="connsiteY3" fmla="*/ 1347849 h 1347849"/>
                <a:gd name="connsiteX4" fmla="*/ 0 w 12192000"/>
                <a:gd name="connsiteY4" fmla="*/ 0 h 1347849"/>
                <a:gd name="connsiteX0" fmla="*/ 0 w 12192000"/>
                <a:gd name="connsiteY0" fmla="*/ 0 h 1347849"/>
                <a:gd name="connsiteX1" fmla="*/ 12192000 w 12192000"/>
                <a:gd name="connsiteY1" fmla="*/ 0 h 1347849"/>
                <a:gd name="connsiteX2" fmla="*/ 12192000 w 12192000"/>
                <a:gd name="connsiteY2" fmla="*/ 1347849 h 1347849"/>
                <a:gd name="connsiteX3" fmla="*/ 0 w 12192000"/>
                <a:gd name="connsiteY3" fmla="*/ 1347849 h 1347849"/>
                <a:gd name="connsiteX4" fmla="*/ 0 w 12192000"/>
                <a:gd name="connsiteY4" fmla="*/ 0 h 1347849"/>
                <a:gd name="connsiteX0" fmla="*/ 0 w 12192000"/>
                <a:gd name="connsiteY0" fmla="*/ 0 h 1347849"/>
                <a:gd name="connsiteX1" fmla="*/ 12192000 w 12192000"/>
                <a:gd name="connsiteY1" fmla="*/ 0 h 1347849"/>
                <a:gd name="connsiteX2" fmla="*/ 12192000 w 12192000"/>
                <a:gd name="connsiteY2" fmla="*/ 1347849 h 1347849"/>
                <a:gd name="connsiteX3" fmla="*/ 0 w 12192000"/>
                <a:gd name="connsiteY3" fmla="*/ 1347849 h 1347849"/>
                <a:gd name="connsiteX4" fmla="*/ 0 w 12192000"/>
                <a:gd name="connsiteY4" fmla="*/ 0 h 1347849"/>
                <a:gd name="connsiteX0" fmla="*/ 0 w 12192000"/>
                <a:gd name="connsiteY0" fmla="*/ 807522 h 2155371"/>
                <a:gd name="connsiteX1" fmla="*/ 12156374 w 12192000"/>
                <a:gd name="connsiteY1" fmla="*/ 0 h 2155371"/>
                <a:gd name="connsiteX2" fmla="*/ 12192000 w 12192000"/>
                <a:gd name="connsiteY2" fmla="*/ 2155371 h 2155371"/>
                <a:gd name="connsiteX3" fmla="*/ 0 w 12192000"/>
                <a:gd name="connsiteY3" fmla="*/ 2155371 h 2155371"/>
                <a:gd name="connsiteX4" fmla="*/ 0 w 12192000"/>
                <a:gd name="connsiteY4" fmla="*/ 807522 h 2155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2155371">
                  <a:moveTo>
                    <a:pt x="0" y="807522"/>
                  </a:moveTo>
                  <a:cubicBezTo>
                    <a:pt x="3826494" y="1923802"/>
                    <a:pt x="8092374" y="0"/>
                    <a:pt x="12156374" y="0"/>
                  </a:cubicBezTo>
                  <a:lnTo>
                    <a:pt x="12192000" y="2155371"/>
                  </a:lnTo>
                  <a:lnTo>
                    <a:pt x="0" y="2155371"/>
                  </a:lnTo>
                  <a:lnTo>
                    <a:pt x="0" y="807522"/>
                  </a:lnTo>
                  <a:close/>
                </a:path>
              </a:pathLst>
            </a:custGeom>
            <a:solidFill>
              <a:srgbClr val="00B050"/>
            </a:solidFill>
            <a:effectLst>
              <a:glow rad="228600">
                <a:schemeClr val="accent2">
                  <a:satMod val="175000"/>
                  <a:alpha val="40000"/>
                </a:schemeClr>
              </a:glow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5094765"/>
              <a:ext cx="12192000" cy="1763234"/>
            </a:xfrm>
            <a:custGeom>
              <a:avLst/>
              <a:gdLst>
                <a:gd name="connsiteX0" fmla="*/ 0 w 12192000"/>
                <a:gd name="connsiteY0" fmla="*/ 0 h 860961"/>
                <a:gd name="connsiteX1" fmla="*/ 12192000 w 12192000"/>
                <a:gd name="connsiteY1" fmla="*/ 0 h 860961"/>
                <a:gd name="connsiteX2" fmla="*/ 12192000 w 12192000"/>
                <a:gd name="connsiteY2" fmla="*/ 860961 h 860961"/>
                <a:gd name="connsiteX3" fmla="*/ 0 w 12192000"/>
                <a:gd name="connsiteY3" fmla="*/ 860961 h 860961"/>
                <a:gd name="connsiteX4" fmla="*/ 0 w 12192000"/>
                <a:gd name="connsiteY4" fmla="*/ 0 h 860961"/>
                <a:gd name="connsiteX0" fmla="*/ 0 w 12192000"/>
                <a:gd name="connsiteY0" fmla="*/ 0 h 860961"/>
                <a:gd name="connsiteX1" fmla="*/ 12192000 w 12192000"/>
                <a:gd name="connsiteY1" fmla="*/ 0 h 860961"/>
                <a:gd name="connsiteX2" fmla="*/ 12192000 w 12192000"/>
                <a:gd name="connsiteY2" fmla="*/ 860961 h 860961"/>
                <a:gd name="connsiteX3" fmla="*/ 0 w 12192000"/>
                <a:gd name="connsiteY3" fmla="*/ 860961 h 860961"/>
                <a:gd name="connsiteX4" fmla="*/ 0 w 12192000"/>
                <a:gd name="connsiteY4" fmla="*/ 0 h 860961"/>
                <a:gd name="connsiteX0" fmla="*/ 0 w 12263252"/>
                <a:gd name="connsiteY0" fmla="*/ 641267 h 1502228"/>
                <a:gd name="connsiteX1" fmla="*/ 12263252 w 12263252"/>
                <a:gd name="connsiteY1" fmla="*/ 0 h 1502228"/>
                <a:gd name="connsiteX2" fmla="*/ 12192000 w 12263252"/>
                <a:gd name="connsiteY2" fmla="*/ 1502228 h 1502228"/>
                <a:gd name="connsiteX3" fmla="*/ 0 w 12263252"/>
                <a:gd name="connsiteY3" fmla="*/ 1502228 h 1502228"/>
                <a:gd name="connsiteX4" fmla="*/ 0 w 12263252"/>
                <a:gd name="connsiteY4" fmla="*/ 641267 h 1502228"/>
                <a:gd name="connsiteX0" fmla="*/ 0 w 12263252"/>
                <a:gd name="connsiteY0" fmla="*/ 641267 h 1502228"/>
                <a:gd name="connsiteX1" fmla="*/ 12263252 w 12263252"/>
                <a:gd name="connsiteY1" fmla="*/ 0 h 1502228"/>
                <a:gd name="connsiteX2" fmla="*/ 12192000 w 12263252"/>
                <a:gd name="connsiteY2" fmla="*/ 1502228 h 1502228"/>
                <a:gd name="connsiteX3" fmla="*/ 0 w 12263252"/>
                <a:gd name="connsiteY3" fmla="*/ 1502228 h 1502228"/>
                <a:gd name="connsiteX4" fmla="*/ 0 w 12263252"/>
                <a:gd name="connsiteY4" fmla="*/ 641267 h 1502228"/>
                <a:gd name="connsiteX0" fmla="*/ 0 w 12263252"/>
                <a:gd name="connsiteY0" fmla="*/ 706474 h 1567435"/>
                <a:gd name="connsiteX1" fmla="*/ 12263252 w 12263252"/>
                <a:gd name="connsiteY1" fmla="*/ 65207 h 1567435"/>
                <a:gd name="connsiteX2" fmla="*/ 12192000 w 12263252"/>
                <a:gd name="connsiteY2" fmla="*/ 1567435 h 1567435"/>
                <a:gd name="connsiteX3" fmla="*/ 0 w 12263252"/>
                <a:gd name="connsiteY3" fmla="*/ 1567435 h 1567435"/>
                <a:gd name="connsiteX4" fmla="*/ 0 w 12263252"/>
                <a:gd name="connsiteY4" fmla="*/ 706474 h 1567435"/>
                <a:gd name="connsiteX0" fmla="*/ 0 w 12275128"/>
                <a:gd name="connsiteY0" fmla="*/ 902273 h 1763234"/>
                <a:gd name="connsiteX1" fmla="*/ 12275128 w 12275128"/>
                <a:gd name="connsiteY1" fmla="*/ 59125 h 1763234"/>
                <a:gd name="connsiteX2" fmla="*/ 12192000 w 12275128"/>
                <a:gd name="connsiteY2" fmla="*/ 1763234 h 1763234"/>
                <a:gd name="connsiteX3" fmla="*/ 0 w 12275128"/>
                <a:gd name="connsiteY3" fmla="*/ 1763234 h 1763234"/>
                <a:gd name="connsiteX4" fmla="*/ 0 w 12275128"/>
                <a:gd name="connsiteY4" fmla="*/ 902273 h 1763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75128" h="1763234">
                  <a:moveTo>
                    <a:pt x="0" y="902273"/>
                  </a:moveTo>
                  <a:cubicBezTo>
                    <a:pt x="3280228" y="1579167"/>
                    <a:pt x="9719295" y="-356512"/>
                    <a:pt x="12275128" y="59125"/>
                  </a:cubicBezTo>
                  <a:lnTo>
                    <a:pt x="12192000" y="1763234"/>
                  </a:lnTo>
                  <a:lnTo>
                    <a:pt x="0" y="1763234"/>
                  </a:lnTo>
                  <a:lnTo>
                    <a:pt x="0" y="902273"/>
                  </a:lnTo>
                  <a:close/>
                </a:path>
              </a:pathLst>
            </a:custGeom>
            <a:solidFill>
              <a:srgbClr val="FF0000"/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68047" y="5414407"/>
              <a:ext cx="1224150" cy="1215437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79850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4702629"/>
            <a:ext cx="12192000" cy="2155371"/>
            <a:chOff x="0" y="4702629"/>
            <a:chExt cx="12192000" cy="2155371"/>
          </a:xfrm>
        </p:grpSpPr>
        <p:sp>
          <p:nvSpPr>
            <p:cNvPr id="5" name="Rectangle 3"/>
            <p:cNvSpPr/>
            <p:nvPr/>
          </p:nvSpPr>
          <p:spPr>
            <a:xfrm>
              <a:off x="0" y="4702629"/>
              <a:ext cx="12192000" cy="2155371"/>
            </a:xfrm>
            <a:custGeom>
              <a:avLst/>
              <a:gdLst>
                <a:gd name="connsiteX0" fmla="*/ 0 w 12192000"/>
                <a:gd name="connsiteY0" fmla="*/ 0 h 1347849"/>
                <a:gd name="connsiteX1" fmla="*/ 12192000 w 12192000"/>
                <a:gd name="connsiteY1" fmla="*/ 0 h 1347849"/>
                <a:gd name="connsiteX2" fmla="*/ 12192000 w 12192000"/>
                <a:gd name="connsiteY2" fmla="*/ 1347849 h 1347849"/>
                <a:gd name="connsiteX3" fmla="*/ 0 w 12192000"/>
                <a:gd name="connsiteY3" fmla="*/ 1347849 h 1347849"/>
                <a:gd name="connsiteX4" fmla="*/ 0 w 12192000"/>
                <a:gd name="connsiteY4" fmla="*/ 0 h 1347849"/>
                <a:gd name="connsiteX0" fmla="*/ 0 w 12192000"/>
                <a:gd name="connsiteY0" fmla="*/ 0 h 1347849"/>
                <a:gd name="connsiteX1" fmla="*/ 12192000 w 12192000"/>
                <a:gd name="connsiteY1" fmla="*/ 0 h 1347849"/>
                <a:gd name="connsiteX2" fmla="*/ 12192000 w 12192000"/>
                <a:gd name="connsiteY2" fmla="*/ 1347849 h 1347849"/>
                <a:gd name="connsiteX3" fmla="*/ 0 w 12192000"/>
                <a:gd name="connsiteY3" fmla="*/ 1347849 h 1347849"/>
                <a:gd name="connsiteX4" fmla="*/ 0 w 12192000"/>
                <a:gd name="connsiteY4" fmla="*/ 0 h 1347849"/>
                <a:gd name="connsiteX0" fmla="*/ 0 w 12192000"/>
                <a:gd name="connsiteY0" fmla="*/ 0 h 1347849"/>
                <a:gd name="connsiteX1" fmla="*/ 12192000 w 12192000"/>
                <a:gd name="connsiteY1" fmla="*/ 0 h 1347849"/>
                <a:gd name="connsiteX2" fmla="*/ 12192000 w 12192000"/>
                <a:gd name="connsiteY2" fmla="*/ 1347849 h 1347849"/>
                <a:gd name="connsiteX3" fmla="*/ 0 w 12192000"/>
                <a:gd name="connsiteY3" fmla="*/ 1347849 h 1347849"/>
                <a:gd name="connsiteX4" fmla="*/ 0 w 12192000"/>
                <a:gd name="connsiteY4" fmla="*/ 0 h 1347849"/>
                <a:gd name="connsiteX0" fmla="*/ 0 w 12192000"/>
                <a:gd name="connsiteY0" fmla="*/ 807522 h 2155371"/>
                <a:gd name="connsiteX1" fmla="*/ 12156374 w 12192000"/>
                <a:gd name="connsiteY1" fmla="*/ 0 h 2155371"/>
                <a:gd name="connsiteX2" fmla="*/ 12192000 w 12192000"/>
                <a:gd name="connsiteY2" fmla="*/ 2155371 h 2155371"/>
                <a:gd name="connsiteX3" fmla="*/ 0 w 12192000"/>
                <a:gd name="connsiteY3" fmla="*/ 2155371 h 2155371"/>
                <a:gd name="connsiteX4" fmla="*/ 0 w 12192000"/>
                <a:gd name="connsiteY4" fmla="*/ 807522 h 2155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2155371">
                  <a:moveTo>
                    <a:pt x="0" y="807522"/>
                  </a:moveTo>
                  <a:cubicBezTo>
                    <a:pt x="3826494" y="1923802"/>
                    <a:pt x="8092374" y="0"/>
                    <a:pt x="12156374" y="0"/>
                  </a:cubicBezTo>
                  <a:lnTo>
                    <a:pt x="12192000" y="2155371"/>
                  </a:lnTo>
                  <a:lnTo>
                    <a:pt x="0" y="2155371"/>
                  </a:lnTo>
                  <a:lnTo>
                    <a:pt x="0" y="807522"/>
                  </a:lnTo>
                  <a:close/>
                </a:path>
              </a:pathLst>
            </a:custGeom>
            <a:solidFill>
              <a:srgbClr val="00B050"/>
            </a:solidFill>
            <a:effectLst>
              <a:glow rad="228600">
                <a:schemeClr val="accent2">
                  <a:satMod val="175000"/>
                  <a:alpha val="40000"/>
                </a:schemeClr>
              </a:glow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4"/>
            <p:cNvSpPr/>
            <p:nvPr/>
          </p:nvSpPr>
          <p:spPr>
            <a:xfrm>
              <a:off x="0" y="5094765"/>
              <a:ext cx="12192000" cy="1763234"/>
            </a:xfrm>
            <a:custGeom>
              <a:avLst/>
              <a:gdLst>
                <a:gd name="connsiteX0" fmla="*/ 0 w 12192000"/>
                <a:gd name="connsiteY0" fmla="*/ 0 h 860961"/>
                <a:gd name="connsiteX1" fmla="*/ 12192000 w 12192000"/>
                <a:gd name="connsiteY1" fmla="*/ 0 h 860961"/>
                <a:gd name="connsiteX2" fmla="*/ 12192000 w 12192000"/>
                <a:gd name="connsiteY2" fmla="*/ 860961 h 860961"/>
                <a:gd name="connsiteX3" fmla="*/ 0 w 12192000"/>
                <a:gd name="connsiteY3" fmla="*/ 860961 h 860961"/>
                <a:gd name="connsiteX4" fmla="*/ 0 w 12192000"/>
                <a:gd name="connsiteY4" fmla="*/ 0 h 860961"/>
                <a:gd name="connsiteX0" fmla="*/ 0 w 12192000"/>
                <a:gd name="connsiteY0" fmla="*/ 0 h 860961"/>
                <a:gd name="connsiteX1" fmla="*/ 12192000 w 12192000"/>
                <a:gd name="connsiteY1" fmla="*/ 0 h 860961"/>
                <a:gd name="connsiteX2" fmla="*/ 12192000 w 12192000"/>
                <a:gd name="connsiteY2" fmla="*/ 860961 h 860961"/>
                <a:gd name="connsiteX3" fmla="*/ 0 w 12192000"/>
                <a:gd name="connsiteY3" fmla="*/ 860961 h 860961"/>
                <a:gd name="connsiteX4" fmla="*/ 0 w 12192000"/>
                <a:gd name="connsiteY4" fmla="*/ 0 h 860961"/>
                <a:gd name="connsiteX0" fmla="*/ 0 w 12263252"/>
                <a:gd name="connsiteY0" fmla="*/ 641267 h 1502228"/>
                <a:gd name="connsiteX1" fmla="*/ 12263252 w 12263252"/>
                <a:gd name="connsiteY1" fmla="*/ 0 h 1502228"/>
                <a:gd name="connsiteX2" fmla="*/ 12192000 w 12263252"/>
                <a:gd name="connsiteY2" fmla="*/ 1502228 h 1502228"/>
                <a:gd name="connsiteX3" fmla="*/ 0 w 12263252"/>
                <a:gd name="connsiteY3" fmla="*/ 1502228 h 1502228"/>
                <a:gd name="connsiteX4" fmla="*/ 0 w 12263252"/>
                <a:gd name="connsiteY4" fmla="*/ 641267 h 1502228"/>
                <a:gd name="connsiteX0" fmla="*/ 0 w 12263252"/>
                <a:gd name="connsiteY0" fmla="*/ 641267 h 1502228"/>
                <a:gd name="connsiteX1" fmla="*/ 12263252 w 12263252"/>
                <a:gd name="connsiteY1" fmla="*/ 0 h 1502228"/>
                <a:gd name="connsiteX2" fmla="*/ 12192000 w 12263252"/>
                <a:gd name="connsiteY2" fmla="*/ 1502228 h 1502228"/>
                <a:gd name="connsiteX3" fmla="*/ 0 w 12263252"/>
                <a:gd name="connsiteY3" fmla="*/ 1502228 h 1502228"/>
                <a:gd name="connsiteX4" fmla="*/ 0 w 12263252"/>
                <a:gd name="connsiteY4" fmla="*/ 641267 h 1502228"/>
                <a:gd name="connsiteX0" fmla="*/ 0 w 12263252"/>
                <a:gd name="connsiteY0" fmla="*/ 706474 h 1567435"/>
                <a:gd name="connsiteX1" fmla="*/ 12263252 w 12263252"/>
                <a:gd name="connsiteY1" fmla="*/ 65207 h 1567435"/>
                <a:gd name="connsiteX2" fmla="*/ 12192000 w 12263252"/>
                <a:gd name="connsiteY2" fmla="*/ 1567435 h 1567435"/>
                <a:gd name="connsiteX3" fmla="*/ 0 w 12263252"/>
                <a:gd name="connsiteY3" fmla="*/ 1567435 h 1567435"/>
                <a:gd name="connsiteX4" fmla="*/ 0 w 12263252"/>
                <a:gd name="connsiteY4" fmla="*/ 706474 h 1567435"/>
                <a:gd name="connsiteX0" fmla="*/ 0 w 12275128"/>
                <a:gd name="connsiteY0" fmla="*/ 902273 h 1763234"/>
                <a:gd name="connsiteX1" fmla="*/ 12275128 w 12275128"/>
                <a:gd name="connsiteY1" fmla="*/ 59125 h 1763234"/>
                <a:gd name="connsiteX2" fmla="*/ 12192000 w 12275128"/>
                <a:gd name="connsiteY2" fmla="*/ 1763234 h 1763234"/>
                <a:gd name="connsiteX3" fmla="*/ 0 w 12275128"/>
                <a:gd name="connsiteY3" fmla="*/ 1763234 h 1763234"/>
                <a:gd name="connsiteX4" fmla="*/ 0 w 12275128"/>
                <a:gd name="connsiteY4" fmla="*/ 902273 h 1763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75128" h="1763234">
                  <a:moveTo>
                    <a:pt x="0" y="902273"/>
                  </a:moveTo>
                  <a:cubicBezTo>
                    <a:pt x="3280228" y="1579167"/>
                    <a:pt x="9719295" y="-356512"/>
                    <a:pt x="12275128" y="59125"/>
                  </a:cubicBezTo>
                  <a:lnTo>
                    <a:pt x="12192000" y="1763234"/>
                  </a:lnTo>
                  <a:lnTo>
                    <a:pt x="0" y="1763234"/>
                  </a:lnTo>
                  <a:lnTo>
                    <a:pt x="0" y="902273"/>
                  </a:lnTo>
                  <a:close/>
                </a:path>
              </a:pathLst>
            </a:custGeom>
            <a:solidFill>
              <a:srgbClr val="FF0000"/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68047" y="5414407"/>
              <a:ext cx="1224150" cy="1215437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grpSp>
        <p:nvGrpSpPr>
          <p:cNvPr id="10" name="Group 9"/>
          <p:cNvGrpSpPr/>
          <p:nvPr/>
        </p:nvGrpSpPr>
        <p:grpSpPr>
          <a:xfrm>
            <a:off x="366154" y="1054924"/>
            <a:ext cx="11203070" cy="2923310"/>
            <a:chOff x="389905" y="152400"/>
            <a:chExt cx="11203070" cy="292331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0624"/>
            <a:stretch/>
          </p:blipFill>
          <p:spPr>
            <a:xfrm>
              <a:off x="415637" y="2042556"/>
              <a:ext cx="11162805" cy="1033154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3269"/>
            <a:stretch/>
          </p:blipFill>
          <p:spPr>
            <a:xfrm>
              <a:off x="389905" y="152400"/>
              <a:ext cx="11203070" cy="2068285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</p:spTree>
    <p:extLst>
      <p:ext uri="{BB962C8B-B14F-4D97-AF65-F5344CB8AC3E}">
        <p14:creationId xmlns:p14="http://schemas.microsoft.com/office/powerpoint/2010/main" val="121964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13" y="650832"/>
            <a:ext cx="9080243" cy="50374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0" y="4702629"/>
            <a:ext cx="12192000" cy="2155371"/>
            <a:chOff x="0" y="4702629"/>
            <a:chExt cx="12192000" cy="2155371"/>
          </a:xfrm>
        </p:grpSpPr>
        <p:sp>
          <p:nvSpPr>
            <p:cNvPr id="6" name="Rectangle 3"/>
            <p:cNvSpPr/>
            <p:nvPr/>
          </p:nvSpPr>
          <p:spPr>
            <a:xfrm>
              <a:off x="0" y="4702629"/>
              <a:ext cx="12192000" cy="2155371"/>
            </a:xfrm>
            <a:custGeom>
              <a:avLst/>
              <a:gdLst>
                <a:gd name="connsiteX0" fmla="*/ 0 w 12192000"/>
                <a:gd name="connsiteY0" fmla="*/ 0 h 1347849"/>
                <a:gd name="connsiteX1" fmla="*/ 12192000 w 12192000"/>
                <a:gd name="connsiteY1" fmla="*/ 0 h 1347849"/>
                <a:gd name="connsiteX2" fmla="*/ 12192000 w 12192000"/>
                <a:gd name="connsiteY2" fmla="*/ 1347849 h 1347849"/>
                <a:gd name="connsiteX3" fmla="*/ 0 w 12192000"/>
                <a:gd name="connsiteY3" fmla="*/ 1347849 h 1347849"/>
                <a:gd name="connsiteX4" fmla="*/ 0 w 12192000"/>
                <a:gd name="connsiteY4" fmla="*/ 0 h 1347849"/>
                <a:gd name="connsiteX0" fmla="*/ 0 w 12192000"/>
                <a:gd name="connsiteY0" fmla="*/ 0 h 1347849"/>
                <a:gd name="connsiteX1" fmla="*/ 12192000 w 12192000"/>
                <a:gd name="connsiteY1" fmla="*/ 0 h 1347849"/>
                <a:gd name="connsiteX2" fmla="*/ 12192000 w 12192000"/>
                <a:gd name="connsiteY2" fmla="*/ 1347849 h 1347849"/>
                <a:gd name="connsiteX3" fmla="*/ 0 w 12192000"/>
                <a:gd name="connsiteY3" fmla="*/ 1347849 h 1347849"/>
                <a:gd name="connsiteX4" fmla="*/ 0 w 12192000"/>
                <a:gd name="connsiteY4" fmla="*/ 0 h 1347849"/>
                <a:gd name="connsiteX0" fmla="*/ 0 w 12192000"/>
                <a:gd name="connsiteY0" fmla="*/ 0 h 1347849"/>
                <a:gd name="connsiteX1" fmla="*/ 12192000 w 12192000"/>
                <a:gd name="connsiteY1" fmla="*/ 0 h 1347849"/>
                <a:gd name="connsiteX2" fmla="*/ 12192000 w 12192000"/>
                <a:gd name="connsiteY2" fmla="*/ 1347849 h 1347849"/>
                <a:gd name="connsiteX3" fmla="*/ 0 w 12192000"/>
                <a:gd name="connsiteY3" fmla="*/ 1347849 h 1347849"/>
                <a:gd name="connsiteX4" fmla="*/ 0 w 12192000"/>
                <a:gd name="connsiteY4" fmla="*/ 0 h 1347849"/>
                <a:gd name="connsiteX0" fmla="*/ 0 w 12192000"/>
                <a:gd name="connsiteY0" fmla="*/ 807522 h 2155371"/>
                <a:gd name="connsiteX1" fmla="*/ 12156374 w 12192000"/>
                <a:gd name="connsiteY1" fmla="*/ 0 h 2155371"/>
                <a:gd name="connsiteX2" fmla="*/ 12192000 w 12192000"/>
                <a:gd name="connsiteY2" fmla="*/ 2155371 h 2155371"/>
                <a:gd name="connsiteX3" fmla="*/ 0 w 12192000"/>
                <a:gd name="connsiteY3" fmla="*/ 2155371 h 2155371"/>
                <a:gd name="connsiteX4" fmla="*/ 0 w 12192000"/>
                <a:gd name="connsiteY4" fmla="*/ 807522 h 2155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2155371">
                  <a:moveTo>
                    <a:pt x="0" y="807522"/>
                  </a:moveTo>
                  <a:cubicBezTo>
                    <a:pt x="3826494" y="1923802"/>
                    <a:pt x="8092374" y="0"/>
                    <a:pt x="12156374" y="0"/>
                  </a:cubicBezTo>
                  <a:lnTo>
                    <a:pt x="12192000" y="2155371"/>
                  </a:lnTo>
                  <a:lnTo>
                    <a:pt x="0" y="2155371"/>
                  </a:lnTo>
                  <a:lnTo>
                    <a:pt x="0" y="807522"/>
                  </a:lnTo>
                  <a:close/>
                </a:path>
              </a:pathLst>
            </a:custGeom>
            <a:solidFill>
              <a:srgbClr val="00B050"/>
            </a:solidFill>
            <a:effectLst>
              <a:glow rad="228600">
                <a:schemeClr val="accent2">
                  <a:satMod val="175000"/>
                  <a:alpha val="40000"/>
                </a:schemeClr>
              </a:glow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4"/>
            <p:cNvSpPr/>
            <p:nvPr/>
          </p:nvSpPr>
          <p:spPr>
            <a:xfrm>
              <a:off x="0" y="5094765"/>
              <a:ext cx="12192000" cy="1763234"/>
            </a:xfrm>
            <a:custGeom>
              <a:avLst/>
              <a:gdLst>
                <a:gd name="connsiteX0" fmla="*/ 0 w 12192000"/>
                <a:gd name="connsiteY0" fmla="*/ 0 h 860961"/>
                <a:gd name="connsiteX1" fmla="*/ 12192000 w 12192000"/>
                <a:gd name="connsiteY1" fmla="*/ 0 h 860961"/>
                <a:gd name="connsiteX2" fmla="*/ 12192000 w 12192000"/>
                <a:gd name="connsiteY2" fmla="*/ 860961 h 860961"/>
                <a:gd name="connsiteX3" fmla="*/ 0 w 12192000"/>
                <a:gd name="connsiteY3" fmla="*/ 860961 h 860961"/>
                <a:gd name="connsiteX4" fmla="*/ 0 w 12192000"/>
                <a:gd name="connsiteY4" fmla="*/ 0 h 860961"/>
                <a:gd name="connsiteX0" fmla="*/ 0 w 12192000"/>
                <a:gd name="connsiteY0" fmla="*/ 0 h 860961"/>
                <a:gd name="connsiteX1" fmla="*/ 12192000 w 12192000"/>
                <a:gd name="connsiteY1" fmla="*/ 0 h 860961"/>
                <a:gd name="connsiteX2" fmla="*/ 12192000 w 12192000"/>
                <a:gd name="connsiteY2" fmla="*/ 860961 h 860961"/>
                <a:gd name="connsiteX3" fmla="*/ 0 w 12192000"/>
                <a:gd name="connsiteY3" fmla="*/ 860961 h 860961"/>
                <a:gd name="connsiteX4" fmla="*/ 0 w 12192000"/>
                <a:gd name="connsiteY4" fmla="*/ 0 h 860961"/>
                <a:gd name="connsiteX0" fmla="*/ 0 w 12263252"/>
                <a:gd name="connsiteY0" fmla="*/ 641267 h 1502228"/>
                <a:gd name="connsiteX1" fmla="*/ 12263252 w 12263252"/>
                <a:gd name="connsiteY1" fmla="*/ 0 h 1502228"/>
                <a:gd name="connsiteX2" fmla="*/ 12192000 w 12263252"/>
                <a:gd name="connsiteY2" fmla="*/ 1502228 h 1502228"/>
                <a:gd name="connsiteX3" fmla="*/ 0 w 12263252"/>
                <a:gd name="connsiteY3" fmla="*/ 1502228 h 1502228"/>
                <a:gd name="connsiteX4" fmla="*/ 0 w 12263252"/>
                <a:gd name="connsiteY4" fmla="*/ 641267 h 1502228"/>
                <a:gd name="connsiteX0" fmla="*/ 0 w 12263252"/>
                <a:gd name="connsiteY0" fmla="*/ 641267 h 1502228"/>
                <a:gd name="connsiteX1" fmla="*/ 12263252 w 12263252"/>
                <a:gd name="connsiteY1" fmla="*/ 0 h 1502228"/>
                <a:gd name="connsiteX2" fmla="*/ 12192000 w 12263252"/>
                <a:gd name="connsiteY2" fmla="*/ 1502228 h 1502228"/>
                <a:gd name="connsiteX3" fmla="*/ 0 w 12263252"/>
                <a:gd name="connsiteY3" fmla="*/ 1502228 h 1502228"/>
                <a:gd name="connsiteX4" fmla="*/ 0 w 12263252"/>
                <a:gd name="connsiteY4" fmla="*/ 641267 h 1502228"/>
                <a:gd name="connsiteX0" fmla="*/ 0 w 12263252"/>
                <a:gd name="connsiteY0" fmla="*/ 706474 h 1567435"/>
                <a:gd name="connsiteX1" fmla="*/ 12263252 w 12263252"/>
                <a:gd name="connsiteY1" fmla="*/ 65207 h 1567435"/>
                <a:gd name="connsiteX2" fmla="*/ 12192000 w 12263252"/>
                <a:gd name="connsiteY2" fmla="*/ 1567435 h 1567435"/>
                <a:gd name="connsiteX3" fmla="*/ 0 w 12263252"/>
                <a:gd name="connsiteY3" fmla="*/ 1567435 h 1567435"/>
                <a:gd name="connsiteX4" fmla="*/ 0 w 12263252"/>
                <a:gd name="connsiteY4" fmla="*/ 706474 h 1567435"/>
                <a:gd name="connsiteX0" fmla="*/ 0 w 12275128"/>
                <a:gd name="connsiteY0" fmla="*/ 902273 h 1763234"/>
                <a:gd name="connsiteX1" fmla="*/ 12275128 w 12275128"/>
                <a:gd name="connsiteY1" fmla="*/ 59125 h 1763234"/>
                <a:gd name="connsiteX2" fmla="*/ 12192000 w 12275128"/>
                <a:gd name="connsiteY2" fmla="*/ 1763234 h 1763234"/>
                <a:gd name="connsiteX3" fmla="*/ 0 w 12275128"/>
                <a:gd name="connsiteY3" fmla="*/ 1763234 h 1763234"/>
                <a:gd name="connsiteX4" fmla="*/ 0 w 12275128"/>
                <a:gd name="connsiteY4" fmla="*/ 902273 h 1763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75128" h="1763234">
                  <a:moveTo>
                    <a:pt x="0" y="902273"/>
                  </a:moveTo>
                  <a:cubicBezTo>
                    <a:pt x="3280228" y="1579167"/>
                    <a:pt x="9719295" y="-356512"/>
                    <a:pt x="12275128" y="59125"/>
                  </a:cubicBezTo>
                  <a:lnTo>
                    <a:pt x="12192000" y="1763234"/>
                  </a:lnTo>
                  <a:lnTo>
                    <a:pt x="0" y="1763234"/>
                  </a:lnTo>
                  <a:lnTo>
                    <a:pt x="0" y="902273"/>
                  </a:lnTo>
                  <a:close/>
                </a:path>
              </a:pathLst>
            </a:custGeom>
            <a:solidFill>
              <a:srgbClr val="FF0000"/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68047" y="5414407"/>
              <a:ext cx="1224150" cy="1215437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3" name="TextBox 2"/>
          <p:cNvSpPr txBox="1"/>
          <p:nvPr/>
        </p:nvSpPr>
        <p:spPr>
          <a:xfrm>
            <a:off x="5611356" y="351297"/>
            <a:ext cx="4245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 Work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214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3148" y="1392781"/>
            <a:ext cx="1035528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Thanks</a:t>
            </a:r>
            <a:endParaRPr lang="en-US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4702629"/>
            <a:ext cx="12192000" cy="2155371"/>
            <a:chOff x="0" y="4702629"/>
            <a:chExt cx="12192000" cy="2155371"/>
          </a:xfrm>
        </p:grpSpPr>
        <p:sp>
          <p:nvSpPr>
            <p:cNvPr id="4" name="Rectangle 3"/>
            <p:cNvSpPr/>
            <p:nvPr/>
          </p:nvSpPr>
          <p:spPr>
            <a:xfrm>
              <a:off x="0" y="4702629"/>
              <a:ext cx="12192000" cy="2155371"/>
            </a:xfrm>
            <a:custGeom>
              <a:avLst/>
              <a:gdLst>
                <a:gd name="connsiteX0" fmla="*/ 0 w 12192000"/>
                <a:gd name="connsiteY0" fmla="*/ 0 h 1347849"/>
                <a:gd name="connsiteX1" fmla="*/ 12192000 w 12192000"/>
                <a:gd name="connsiteY1" fmla="*/ 0 h 1347849"/>
                <a:gd name="connsiteX2" fmla="*/ 12192000 w 12192000"/>
                <a:gd name="connsiteY2" fmla="*/ 1347849 h 1347849"/>
                <a:gd name="connsiteX3" fmla="*/ 0 w 12192000"/>
                <a:gd name="connsiteY3" fmla="*/ 1347849 h 1347849"/>
                <a:gd name="connsiteX4" fmla="*/ 0 w 12192000"/>
                <a:gd name="connsiteY4" fmla="*/ 0 h 1347849"/>
                <a:gd name="connsiteX0" fmla="*/ 0 w 12192000"/>
                <a:gd name="connsiteY0" fmla="*/ 0 h 1347849"/>
                <a:gd name="connsiteX1" fmla="*/ 12192000 w 12192000"/>
                <a:gd name="connsiteY1" fmla="*/ 0 h 1347849"/>
                <a:gd name="connsiteX2" fmla="*/ 12192000 w 12192000"/>
                <a:gd name="connsiteY2" fmla="*/ 1347849 h 1347849"/>
                <a:gd name="connsiteX3" fmla="*/ 0 w 12192000"/>
                <a:gd name="connsiteY3" fmla="*/ 1347849 h 1347849"/>
                <a:gd name="connsiteX4" fmla="*/ 0 w 12192000"/>
                <a:gd name="connsiteY4" fmla="*/ 0 h 1347849"/>
                <a:gd name="connsiteX0" fmla="*/ 0 w 12192000"/>
                <a:gd name="connsiteY0" fmla="*/ 0 h 1347849"/>
                <a:gd name="connsiteX1" fmla="*/ 12192000 w 12192000"/>
                <a:gd name="connsiteY1" fmla="*/ 0 h 1347849"/>
                <a:gd name="connsiteX2" fmla="*/ 12192000 w 12192000"/>
                <a:gd name="connsiteY2" fmla="*/ 1347849 h 1347849"/>
                <a:gd name="connsiteX3" fmla="*/ 0 w 12192000"/>
                <a:gd name="connsiteY3" fmla="*/ 1347849 h 1347849"/>
                <a:gd name="connsiteX4" fmla="*/ 0 w 12192000"/>
                <a:gd name="connsiteY4" fmla="*/ 0 h 1347849"/>
                <a:gd name="connsiteX0" fmla="*/ 0 w 12192000"/>
                <a:gd name="connsiteY0" fmla="*/ 807522 h 2155371"/>
                <a:gd name="connsiteX1" fmla="*/ 12156374 w 12192000"/>
                <a:gd name="connsiteY1" fmla="*/ 0 h 2155371"/>
                <a:gd name="connsiteX2" fmla="*/ 12192000 w 12192000"/>
                <a:gd name="connsiteY2" fmla="*/ 2155371 h 2155371"/>
                <a:gd name="connsiteX3" fmla="*/ 0 w 12192000"/>
                <a:gd name="connsiteY3" fmla="*/ 2155371 h 2155371"/>
                <a:gd name="connsiteX4" fmla="*/ 0 w 12192000"/>
                <a:gd name="connsiteY4" fmla="*/ 807522 h 2155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2155371">
                  <a:moveTo>
                    <a:pt x="0" y="807522"/>
                  </a:moveTo>
                  <a:cubicBezTo>
                    <a:pt x="3826494" y="1923802"/>
                    <a:pt x="8092374" y="0"/>
                    <a:pt x="12156374" y="0"/>
                  </a:cubicBezTo>
                  <a:lnTo>
                    <a:pt x="12192000" y="2155371"/>
                  </a:lnTo>
                  <a:lnTo>
                    <a:pt x="0" y="2155371"/>
                  </a:lnTo>
                  <a:lnTo>
                    <a:pt x="0" y="807522"/>
                  </a:lnTo>
                  <a:close/>
                </a:path>
              </a:pathLst>
            </a:custGeom>
            <a:solidFill>
              <a:srgbClr val="00B050"/>
            </a:solidFill>
            <a:effectLst>
              <a:glow rad="228600">
                <a:schemeClr val="accent2">
                  <a:satMod val="175000"/>
                  <a:alpha val="40000"/>
                </a:schemeClr>
              </a:glow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5094765"/>
              <a:ext cx="12192000" cy="1763234"/>
            </a:xfrm>
            <a:custGeom>
              <a:avLst/>
              <a:gdLst>
                <a:gd name="connsiteX0" fmla="*/ 0 w 12192000"/>
                <a:gd name="connsiteY0" fmla="*/ 0 h 860961"/>
                <a:gd name="connsiteX1" fmla="*/ 12192000 w 12192000"/>
                <a:gd name="connsiteY1" fmla="*/ 0 h 860961"/>
                <a:gd name="connsiteX2" fmla="*/ 12192000 w 12192000"/>
                <a:gd name="connsiteY2" fmla="*/ 860961 h 860961"/>
                <a:gd name="connsiteX3" fmla="*/ 0 w 12192000"/>
                <a:gd name="connsiteY3" fmla="*/ 860961 h 860961"/>
                <a:gd name="connsiteX4" fmla="*/ 0 w 12192000"/>
                <a:gd name="connsiteY4" fmla="*/ 0 h 860961"/>
                <a:gd name="connsiteX0" fmla="*/ 0 w 12192000"/>
                <a:gd name="connsiteY0" fmla="*/ 0 h 860961"/>
                <a:gd name="connsiteX1" fmla="*/ 12192000 w 12192000"/>
                <a:gd name="connsiteY1" fmla="*/ 0 h 860961"/>
                <a:gd name="connsiteX2" fmla="*/ 12192000 w 12192000"/>
                <a:gd name="connsiteY2" fmla="*/ 860961 h 860961"/>
                <a:gd name="connsiteX3" fmla="*/ 0 w 12192000"/>
                <a:gd name="connsiteY3" fmla="*/ 860961 h 860961"/>
                <a:gd name="connsiteX4" fmla="*/ 0 w 12192000"/>
                <a:gd name="connsiteY4" fmla="*/ 0 h 860961"/>
                <a:gd name="connsiteX0" fmla="*/ 0 w 12263252"/>
                <a:gd name="connsiteY0" fmla="*/ 641267 h 1502228"/>
                <a:gd name="connsiteX1" fmla="*/ 12263252 w 12263252"/>
                <a:gd name="connsiteY1" fmla="*/ 0 h 1502228"/>
                <a:gd name="connsiteX2" fmla="*/ 12192000 w 12263252"/>
                <a:gd name="connsiteY2" fmla="*/ 1502228 h 1502228"/>
                <a:gd name="connsiteX3" fmla="*/ 0 w 12263252"/>
                <a:gd name="connsiteY3" fmla="*/ 1502228 h 1502228"/>
                <a:gd name="connsiteX4" fmla="*/ 0 w 12263252"/>
                <a:gd name="connsiteY4" fmla="*/ 641267 h 1502228"/>
                <a:gd name="connsiteX0" fmla="*/ 0 w 12263252"/>
                <a:gd name="connsiteY0" fmla="*/ 641267 h 1502228"/>
                <a:gd name="connsiteX1" fmla="*/ 12263252 w 12263252"/>
                <a:gd name="connsiteY1" fmla="*/ 0 h 1502228"/>
                <a:gd name="connsiteX2" fmla="*/ 12192000 w 12263252"/>
                <a:gd name="connsiteY2" fmla="*/ 1502228 h 1502228"/>
                <a:gd name="connsiteX3" fmla="*/ 0 w 12263252"/>
                <a:gd name="connsiteY3" fmla="*/ 1502228 h 1502228"/>
                <a:gd name="connsiteX4" fmla="*/ 0 w 12263252"/>
                <a:gd name="connsiteY4" fmla="*/ 641267 h 1502228"/>
                <a:gd name="connsiteX0" fmla="*/ 0 w 12263252"/>
                <a:gd name="connsiteY0" fmla="*/ 706474 h 1567435"/>
                <a:gd name="connsiteX1" fmla="*/ 12263252 w 12263252"/>
                <a:gd name="connsiteY1" fmla="*/ 65207 h 1567435"/>
                <a:gd name="connsiteX2" fmla="*/ 12192000 w 12263252"/>
                <a:gd name="connsiteY2" fmla="*/ 1567435 h 1567435"/>
                <a:gd name="connsiteX3" fmla="*/ 0 w 12263252"/>
                <a:gd name="connsiteY3" fmla="*/ 1567435 h 1567435"/>
                <a:gd name="connsiteX4" fmla="*/ 0 w 12263252"/>
                <a:gd name="connsiteY4" fmla="*/ 706474 h 1567435"/>
                <a:gd name="connsiteX0" fmla="*/ 0 w 12275128"/>
                <a:gd name="connsiteY0" fmla="*/ 902273 h 1763234"/>
                <a:gd name="connsiteX1" fmla="*/ 12275128 w 12275128"/>
                <a:gd name="connsiteY1" fmla="*/ 59125 h 1763234"/>
                <a:gd name="connsiteX2" fmla="*/ 12192000 w 12275128"/>
                <a:gd name="connsiteY2" fmla="*/ 1763234 h 1763234"/>
                <a:gd name="connsiteX3" fmla="*/ 0 w 12275128"/>
                <a:gd name="connsiteY3" fmla="*/ 1763234 h 1763234"/>
                <a:gd name="connsiteX4" fmla="*/ 0 w 12275128"/>
                <a:gd name="connsiteY4" fmla="*/ 902273 h 1763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75128" h="1763234">
                  <a:moveTo>
                    <a:pt x="0" y="902273"/>
                  </a:moveTo>
                  <a:cubicBezTo>
                    <a:pt x="3280228" y="1579167"/>
                    <a:pt x="9719295" y="-356512"/>
                    <a:pt x="12275128" y="59125"/>
                  </a:cubicBezTo>
                  <a:lnTo>
                    <a:pt x="12192000" y="1763234"/>
                  </a:lnTo>
                  <a:lnTo>
                    <a:pt x="0" y="1763234"/>
                  </a:lnTo>
                  <a:lnTo>
                    <a:pt x="0" y="902273"/>
                  </a:lnTo>
                  <a:close/>
                </a:path>
              </a:pathLst>
            </a:custGeom>
            <a:solidFill>
              <a:srgbClr val="FF0000"/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68047" y="5414407"/>
              <a:ext cx="1224150" cy="1215437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61916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35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Bauhaus 93</vt:lpstr>
      <vt:lpstr>Calibri</vt:lpstr>
      <vt:lpstr>Calibri Light</vt:lpstr>
      <vt:lpstr>Corbel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18</cp:revision>
  <dcterms:created xsi:type="dcterms:W3CDTF">2021-05-25T13:27:52Z</dcterms:created>
  <dcterms:modified xsi:type="dcterms:W3CDTF">2021-06-20T06:38:34Z</dcterms:modified>
</cp:coreProperties>
</file>