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85" r:id="rId4"/>
    <p:sldId id="261" r:id="rId5"/>
    <p:sldId id="28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9" r:id="rId14"/>
    <p:sldId id="270" r:id="rId15"/>
    <p:sldId id="273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4" r:id="rId26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54" y="-90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04984-75E3-4E2D-A6AE-8FF8DA9189A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0154A-45FE-414C-B5FE-49BEE8F3E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ছবিগুলো সম্পর্কে প্রশ্ন করবেন: দৃশ্য গুলো কেমন ?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দৃশ্য গুলোর মধ্যে</a:t>
            </a:r>
            <a:r>
              <a:rPr lang="en-US" baseline="0" dirty="0" smtClean="0"/>
              <a:t> </a:t>
            </a:r>
            <a:r>
              <a:rPr lang="bn-BD" baseline="0" dirty="0" smtClean="0"/>
              <a:t> পার্থক্যের কারন কি ?</a:t>
            </a:r>
            <a:r>
              <a:rPr lang="bn-IN" baseline="0" dirty="0" smtClean="0"/>
              <a:t> </a:t>
            </a:r>
            <a:endParaRPr lang="en-US" dirty="0" smtClean="0"/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7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+mn-lt"/>
              </a:rPr>
              <a:t>পাঠ সংশ্লিষ্ট প্রশ্নোত্তরের মাধ্যমে</a:t>
            </a:r>
            <a:r>
              <a:rPr lang="bn-BD" dirty="0" smtClean="0">
                <a:latin typeface="+mn-lt"/>
              </a:rPr>
              <a:t>পাঠের</a:t>
            </a:r>
            <a:r>
              <a:rPr lang="bn-BD" baseline="0" dirty="0" smtClean="0">
                <a:latin typeface="+mn-lt"/>
              </a:rPr>
              <a:t> প্রতি মনোযোগ আকর্ষণ এবং  শিরোনাম শিক্ষার্থীদের কাছ থেকে বের করার জন্য স্লাইডটি ব্যবহার করা হয়েছে</a:t>
            </a:r>
            <a:r>
              <a:rPr lang="en-US" baseline="0" dirty="0" smtClean="0">
                <a:latin typeface="+mn-lt"/>
              </a:rPr>
              <a:t> </a:t>
            </a:r>
            <a:r>
              <a:rPr lang="bn-BD" baseline="0" dirty="0" smtClean="0">
                <a:latin typeface="+mn-lt"/>
              </a:rPr>
              <a:t>। সংশ্লিষ্ট অন্য কোন ঘটনা প্রদর্শন করে পাঠ সংশ্লিষ্ট প্রশ্নোত্তরের মাধ্যমেও এ কাজটি করা যেতে পারে</a:t>
            </a:r>
            <a:r>
              <a:rPr lang="en-US" baseline="0" dirty="0" smtClean="0">
                <a:latin typeface="+mn-lt"/>
              </a:rPr>
              <a:t> </a:t>
            </a:r>
            <a:r>
              <a:rPr lang="bn-BD" baseline="0" dirty="0" smtClean="0">
                <a:latin typeface="+mn-lt"/>
              </a:rPr>
              <a:t>। কোন প্রশ্নের উত্তর সরাসরি না বলে দেয়াই ভালো । তবে বিশেষ ক্ষেত্রে শিক্ষার্থীদের কাছ থেকে উত্তর বের করতে সাহায্য করা যেতে পারে। </a:t>
            </a:r>
            <a:endParaRPr lang="en-US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4D09-2E38-4FEC-BB64-2CE4007FD2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বক্স</a:t>
            </a:r>
            <a:r>
              <a:rPr lang="en-US" baseline="0" dirty="0" smtClean="0"/>
              <a:t> </a:t>
            </a:r>
            <a:r>
              <a:rPr lang="bn-IN" baseline="0" dirty="0" smtClean="0"/>
              <a:t>গুলো</a:t>
            </a:r>
            <a:r>
              <a:rPr lang="en-US" baseline="0" dirty="0" err="1" smtClean="0"/>
              <a:t>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ক্লিকে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মানচিত্রে</a:t>
            </a:r>
            <a:r>
              <a:rPr lang="bn-IN" baseline="0" dirty="0" smtClean="0"/>
              <a:t> অঞ্চল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</a:t>
            </a:r>
            <a:r>
              <a:rPr lang="bn-IN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0154A-45FE-414C-B5FE-49BEE8F3E4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5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6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801600" cy="8229600"/>
          </a:xfrm>
          <a:prstGeom prst="frame">
            <a:avLst>
              <a:gd name="adj1" fmla="val 1584"/>
            </a:avLst>
          </a:prstGeom>
          <a:gradFill flip="none" rotWithShape="1">
            <a:gsLst>
              <a:gs pos="31000">
                <a:srgbClr val="002060"/>
              </a:gs>
              <a:gs pos="14000">
                <a:srgbClr val="00B050"/>
              </a:gs>
              <a:gs pos="53000">
                <a:srgbClr val="C00000"/>
              </a:gs>
              <a:gs pos="0">
                <a:srgbClr val="FFC000"/>
              </a:gs>
              <a:gs pos="90000">
                <a:srgbClr val="00B050"/>
              </a:gs>
              <a:gs pos="74000">
                <a:srgbClr val="00206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28560"/>
            <a:ext cx="548640" cy="54864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560" y="152400"/>
            <a:ext cx="548640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48640" cy="54864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 userDrawn="1"/>
        </p:nvSpPr>
        <p:spPr>
          <a:xfrm>
            <a:off x="9067800" y="77679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শাজিদুর</a:t>
            </a:r>
            <a:r>
              <a:rPr lang="en-US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066800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6760" y="6477000"/>
            <a:ext cx="5654040" cy="690730"/>
          </a:xfrm>
          <a:prstGeom prst="rect">
            <a:avLst/>
          </a:prstGeom>
          <a:noFill/>
        </p:spPr>
        <p:txBody>
          <a:bodyPr wrap="square" lIns="120170" tIns="60085" rIns="120170" bIns="60085">
            <a:spAutoFit/>
          </a:bodyPr>
          <a:lstStyle/>
          <a:p>
            <a:r>
              <a:rPr lang="bn-BD" sz="36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কলকারখানা থেকে নির্গত</a:t>
            </a:r>
            <a:r>
              <a:rPr lang="en-US" sz="36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36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040880" y="6477000"/>
            <a:ext cx="5654040" cy="690730"/>
          </a:xfrm>
          <a:prstGeom prst="rect">
            <a:avLst/>
          </a:prstGeom>
          <a:noFill/>
        </p:spPr>
        <p:txBody>
          <a:bodyPr wrap="square" lIns="120170" tIns="60085" rIns="120170" bIns="60085">
            <a:spAutoFit/>
          </a:bodyPr>
          <a:lstStyle/>
          <a:p>
            <a:r>
              <a:rPr lang="en-US" sz="36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6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নির্গত</a:t>
            </a:r>
            <a:r>
              <a:rPr lang="en-US" sz="36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36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b="3298"/>
          <a:stretch/>
        </p:blipFill>
        <p:spPr>
          <a:xfrm>
            <a:off x="461889" y="1371600"/>
            <a:ext cx="5430928" cy="40679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0" y="1371600"/>
            <a:ext cx="5430928" cy="40679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3714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3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751" y="1219200"/>
            <a:ext cx="5361569" cy="409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472440" y="6001394"/>
            <a:ext cx="5699760" cy="1229339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 জনসংখ্যার ফলে কার্বন ডাই অক্সাইড বৃদ্ধি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0880" y="6035040"/>
            <a:ext cx="4617720" cy="67534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রান্নাবান্না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800" y="1219200"/>
            <a:ext cx="5283423" cy="40904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557178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5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" y="6553200"/>
            <a:ext cx="5974080" cy="67534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 ভাটা থেকে নির্গত 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3600" b="1" baseline="-25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320790" y="3985260"/>
          <a:ext cx="160020" cy="25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790" y="3985260"/>
                        <a:ext cx="160020" cy="259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43800" y="6553200"/>
            <a:ext cx="3672840" cy="67534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অবাধে গাছ কাটা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6" y="1307370"/>
            <a:ext cx="5297467" cy="4279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r="4242"/>
          <a:stretch/>
        </p:blipFill>
        <p:spPr>
          <a:xfrm>
            <a:off x="6775938" y="1307370"/>
            <a:ext cx="5334000" cy="43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4956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09800" y="2362200"/>
            <a:ext cx="8382000" cy="10668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71500" indent="-57150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লিখ।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191000" y="609600"/>
            <a:ext cx="4572000" cy="1143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960120" y="6309360"/>
            <a:ext cx="10347960" cy="6907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3600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 তাপ বিকিরনে বাধা দিয়ে বায়ুমন্ডল উত্তপ্ত </a:t>
            </a:r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4784" y="222926"/>
            <a:ext cx="6187816" cy="7984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চ্ছে?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939" y="1017271"/>
            <a:ext cx="12751999" cy="5038131"/>
            <a:chOff x="50670" y="457200"/>
            <a:chExt cx="9108571" cy="419844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2001" y="457200"/>
              <a:ext cx="3947240" cy="418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0" name="Elbow Connector 29"/>
            <p:cNvCxnSpPr/>
            <p:nvPr/>
          </p:nvCxnSpPr>
          <p:spPr>
            <a:xfrm>
              <a:off x="5593082" y="2908663"/>
              <a:ext cx="1600200" cy="1295400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7342145" y="3886200"/>
              <a:ext cx="1555142" cy="7694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CO</a:t>
              </a:r>
              <a:r>
                <a:rPr lang="en-US" sz="5400" baseline="-250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bn-BD" sz="54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স্তর</a:t>
              </a:r>
              <a:endParaRPr lang="en-US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3734" y="2246811"/>
              <a:ext cx="3295650" cy="233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4" name="Group 23"/>
            <p:cNvGrpSpPr/>
            <p:nvPr/>
          </p:nvGrpSpPr>
          <p:grpSpPr>
            <a:xfrm>
              <a:off x="2667000" y="775063"/>
              <a:ext cx="1857104" cy="1663339"/>
              <a:chOff x="2614748" y="228600"/>
              <a:chExt cx="1828800" cy="166333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614748" y="228600"/>
                <a:ext cx="1828800" cy="551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বিকিরিত তাপ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1" name="Elbow Connector 20"/>
              <p:cNvCxnSpPr/>
              <p:nvPr/>
            </p:nvCxnSpPr>
            <p:spPr>
              <a:xfrm rot="5400000">
                <a:off x="2758802" y="840740"/>
                <a:ext cx="1282339" cy="820059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0721" name="Picture 1" descr="C:\Users\USER\Desktop\Batch 61\image\imagesfsf.jpe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670" y="1371600"/>
              <a:ext cx="1244730" cy="932346"/>
            </a:xfrm>
            <a:prstGeom prst="rect">
              <a:avLst/>
            </a:prstGeom>
            <a:noFill/>
          </p:spPr>
        </p:pic>
        <p:pic>
          <p:nvPicPr>
            <p:cNvPr id="13" name="Picture 1" descr="C:\Users\USER\Desktop\Batch 61\image\imagesfsf.jpe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5800" y="762000"/>
              <a:ext cx="1244730" cy="93234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08252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5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110" y="1857355"/>
            <a:ext cx="8301379" cy="54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owchart: Terminator 6"/>
          <p:cNvSpPr/>
          <p:nvPr/>
        </p:nvSpPr>
        <p:spPr>
          <a:xfrm>
            <a:off x="1447800" y="365760"/>
            <a:ext cx="9997440" cy="1005840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উত্তপ্ত হ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60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9999">
              <a:schemeClr val="accent1">
                <a:lumMod val="20000"/>
                <a:lumOff val="80000"/>
              </a:schemeClr>
            </a:gs>
            <a:gs pos="70000">
              <a:schemeClr val="accent5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" y="6248400"/>
            <a:ext cx="6080760" cy="1229339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মেরু অঞ্চলের বরফ গলতে শুরু করবে।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1" y="6248400"/>
            <a:ext cx="5035666" cy="690730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সমুদ্রের পানির উচ্চতা বেড়ে যাবে।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r="10358"/>
          <a:stretch/>
        </p:blipFill>
        <p:spPr>
          <a:xfrm>
            <a:off x="6893169" y="1298964"/>
            <a:ext cx="5527431" cy="4111236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7"/>
          <a:stretch/>
        </p:blipFill>
        <p:spPr>
          <a:xfrm>
            <a:off x="434141" y="1371600"/>
            <a:ext cx="5491319" cy="4038600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75191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9999">
              <a:schemeClr val="accent1">
                <a:lumMod val="20000"/>
                <a:lumOff val="80000"/>
              </a:schemeClr>
            </a:gs>
            <a:gs pos="70000">
              <a:schemeClr val="accent5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la_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140" y="1061923"/>
            <a:ext cx="7307580" cy="70152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2682" y="1244803"/>
            <a:ext cx="1920240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8720" y="1244803"/>
            <a:ext cx="160020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700" dirty="0" err="1">
                <a:latin typeface="NikoshBAN" pitchFamily="2" charset="0"/>
                <a:cs typeface="NikoshBAN" pitchFamily="2" charset="0"/>
              </a:rPr>
              <a:t>খুলনা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682" y="2159203"/>
            <a:ext cx="1920240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82040" y="2159203"/>
            <a:ext cx="181356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700" dirty="0" err="1">
                <a:latin typeface="NikoshBAN" pitchFamily="2" charset="0"/>
                <a:cs typeface="NikoshBAN" pitchFamily="2" charset="0"/>
              </a:rPr>
              <a:t>বাগেরহাট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1789" y="3073603"/>
            <a:ext cx="1920240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8720" y="3073603"/>
            <a:ext cx="160020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700" dirty="0" err="1"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2040" y="4079443"/>
            <a:ext cx="1920240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95400" y="4079443"/>
            <a:ext cx="160020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700" dirty="0" err="1">
                <a:latin typeface="NikoshBAN" pitchFamily="2" charset="0"/>
                <a:cs typeface="NikoshBAN" pitchFamily="2" charset="0"/>
              </a:rPr>
              <a:t>ভোলা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2040" y="5085283"/>
            <a:ext cx="1920240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95400" y="5176723"/>
            <a:ext cx="160020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700" dirty="0" err="1">
                <a:latin typeface="NikoshBAN" pitchFamily="2" charset="0"/>
                <a:cs typeface="NikoshBAN" pitchFamily="2" charset="0"/>
              </a:rPr>
              <a:t>বরগুনা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2040" y="5999683"/>
            <a:ext cx="1920240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82040" y="6091123"/>
            <a:ext cx="181356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700" dirty="0" err="1">
                <a:latin typeface="NikoshBAN" pitchFamily="2" charset="0"/>
                <a:cs typeface="NikoshBAN" pitchFamily="2" charset="0"/>
              </a:rPr>
              <a:t>পটুয়াখালী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6416040" y="5451043"/>
            <a:ext cx="320040" cy="27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629400" y="5999683"/>
            <a:ext cx="320040" cy="27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8229600" y="6274003"/>
            <a:ext cx="320040" cy="27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802880" y="5908243"/>
            <a:ext cx="320040" cy="27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336280" y="5542483"/>
            <a:ext cx="320040" cy="27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10256520" y="7005523"/>
            <a:ext cx="320040" cy="27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7696200" y="6456883"/>
            <a:ext cx="320040" cy="27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31398" y="7005523"/>
            <a:ext cx="1920240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31398" y="7096963"/>
            <a:ext cx="181356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700" dirty="0" err="1">
                <a:latin typeface="NikoshBAN" pitchFamily="2" charset="0"/>
                <a:cs typeface="NikoshBAN" pitchFamily="2" charset="0"/>
              </a:rPr>
              <a:t>কক্সবাজার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228600"/>
            <a:ext cx="12130588" cy="783291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ফলস্বরুপ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উপকুলীয়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সমুদ্রে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তলিয়ে যাবে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5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477000"/>
            <a:ext cx="6553200" cy="67534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বিস্তির্ণ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USER\Desktop\Batch 61\image\floo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52600"/>
            <a:ext cx="5440680" cy="41166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stA="45000" endPos="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934200" y="6477000"/>
            <a:ext cx="5440680" cy="67534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যাতায়াতের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17240"/>
          <a:stretch/>
        </p:blipFill>
        <p:spPr>
          <a:xfrm>
            <a:off x="514894" y="1752600"/>
            <a:ext cx="5428706" cy="41166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/>
          <p:nvPr/>
        </p:nvSpPr>
        <p:spPr>
          <a:xfrm>
            <a:off x="1447801" y="533400"/>
            <a:ext cx="9982199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 বাংলাদেশে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spc="47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95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Batch 61\image\floods-pump_782280c.jpg"/>
          <p:cNvPicPr>
            <a:picLocks noChangeAspect="1" noChangeArrowheads="1"/>
          </p:cNvPicPr>
          <p:nvPr/>
        </p:nvPicPr>
        <p:blipFill rotWithShape="1">
          <a:blip r:embed="rId3"/>
          <a:srcRect l="3388" r="13667"/>
          <a:stretch/>
        </p:blipFill>
        <p:spPr bwMode="auto">
          <a:xfrm>
            <a:off x="7167836" y="457200"/>
            <a:ext cx="4643164" cy="3062554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5" name="Picture 3" descr="C:\Users\USER\Desktop\Batch 61\image\genderinequality (3).jpg"/>
          <p:cNvPicPr>
            <a:picLocks noChangeAspect="1" noChangeArrowheads="1"/>
          </p:cNvPicPr>
          <p:nvPr/>
        </p:nvPicPr>
        <p:blipFill rotWithShape="1">
          <a:blip r:embed="rId4"/>
          <a:srcRect l="4651" t="1" b="2915"/>
          <a:stretch/>
        </p:blipFill>
        <p:spPr bwMode="auto">
          <a:xfrm>
            <a:off x="923314" y="457200"/>
            <a:ext cx="4715486" cy="3086565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7" name="Picture 5" descr="C:\Users\USER\Desktop\Batch 61\image\QWDW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9991" y="4267200"/>
            <a:ext cx="4651009" cy="3027772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15226" y="3591859"/>
            <a:ext cx="4480560" cy="67534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ভাঙ্গণ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4160" y="3566160"/>
            <a:ext cx="554736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7406640"/>
            <a:ext cx="554736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7520" y="7315200"/>
            <a:ext cx="565404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5"/>
          <a:stretch/>
        </p:blipFill>
        <p:spPr>
          <a:xfrm>
            <a:off x="914400" y="4267200"/>
            <a:ext cx="4715486" cy="3062554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52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1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29" y="1489187"/>
            <a:ext cx="2186901" cy="285421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86064" y="3681264"/>
            <a:ext cx="5238664" cy="1419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61" y="368972"/>
            <a:ext cx="5034880" cy="199322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47800"/>
            <a:ext cx="3109445" cy="40392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2400" y="4344731"/>
            <a:ext cx="6553199" cy="3427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924" tIns="50461" rIns="100924" bIns="50461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5637074"/>
            <a:ext cx="4439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</a:p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5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Batch 61\image\XXZ.jpeg"/>
          <p:cNvPicPr>
            <a:picLocks noChangeAspect="1" noChangeArrowheads="1"/>
          </p:cNvPicPr>
          <p:nvPr/>
        </p:nvPicPr>
        <p:blipFill rotWithShape="1">
          <a:blip r:embed="rId2"/>
          <a:srcRect l="10651" r="11369"/>
          <a:stretch/>
        </p:blipFill>
        <p:spPr bwMode="auto">
          <a:xfrm>
            <a:off x="6620382" y="984492"/>
            <a:ext cx="5724018" cy="40447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34819" name="Picture 3" descr="C:\Users\USER\Desktop\Batch 61\image\_44029901_gall_flood1_ap.jpg"/>
          <p:cNvPicPr>
            <a:picLocks noChangeAspect="1" noChangeArrowheads="1"/>
          </p:cNvPicPr>
          <p:nvPr/>
        </p:nvPicPr>
        <p:blipFill rotWithShape="1">
          <a:blip r:embed="rId3"/>
          <a:srcRect l="7137" r="4166"/>
          <a:stretch/>
        </p:blipFill>
        <p:spPr bwMode="auto">
          <a:xfrm>
            <a:off x="457200" y="1046374"/>
            <a:ext cx="5715000" cy="3982825"/>
          </a:xfrm>
          <a:prstGeom prst="rect">
            <a:avLst/>
          </a:prstGeom>
          <a:noFill/>
          <a:scene3d>
            <a:camera prst="orthographicFront">
              <a:rot lat="0" lon="21599992" rev="0"/>
            </a:camera>
            <a:lightRig rig="threePt" dir="t"/>
          </a:scene3d>
          <a:sp3d contourW="12700">
            <a:bevelT/>
            <a:bevelB/>
            <a:contourClr>
              <a:schemeClr val="bg1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57200" y="588627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0382" y="5906869"/>
            <a:ext cx="534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আশ্রয়কেন্দ্রে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6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Batch 61\image\imagesfdgvd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251" y="1406766"/>
            <a:ext cx="5629149" cy="4190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7696200" y="6019800"/>
            <a:ext cx="3672840" cy="67534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019800"/>
            <a:ext cx="5440680" cy="67534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বৃষ্টিপাতের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3519" r="158" b="2270"/>
          <a:stretch/>
        </p:blipFill>
        <p:spPr>
          <a:xfrm>
            <a:off x="446021" y="1406766"/>
            <a:ext cx="5649979" cy="4190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8280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2895600"/>
            <a:ext cx="12039600" cy="13716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71500" indent="-571500" algn="ctr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191000" y="762000"/>
            <a:ext cx="4572000" cy="1143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52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5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419600" y="457200"/>
            <a:ext cx="3962400" cy="1143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" y="2286000"/>
            <a:ext cx="11414760" cy="844618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" y="3352800"/>
            <a:ext cx="11734800" cy="73689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" y="4267200"/>
            <a:ext cx="11948160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3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5257800"/>
            <a:ext cx="11948160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3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উষ্ণতার</a:t>
            </a:r>
            <a:r>
              <a:rPr lang="en-US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40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5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0" t="38000" r="2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228600"/>
            <a:ext cx="5638800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474" y="1876961"/>
            <a:ext cx="11729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38" indent="-642938">
              <a:buFont typeface="Wingdings" panose="05000000000000000000" pitchFamily="2" charset="2"/>
              <a:buChar char="v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মোকাবিলায়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6861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5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3680" y="2286001"/>
            <a:ext cx="9281160" cy="2539342"/>
            <a:chOff x="1905000" y="1882348"/>
            <a:chExt cx="6629400" cy="2116118"/>
          </a:xfrm>
        </p:grpSpPr>
        <p:sp>
          <p:nvSpPr>
            <p:cNvPr id="3" name="TextBox 2"/>
            <p:cNvSpPr txBox="1"/>
            <p:nvPr/>
          </p:nvSpPr>
          <p:spPr>
            <a:xfrm>
              <a:off x="1905000" y="2895600"/>
              <a:ext cx="6629400" cy="110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8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অসংখ্য</a:t>
              </a:r>
              <a:r>
                <a:rPr lang="en-US" sz="8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882348"/>
              <a:ext cx="1428750" cy="142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5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3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"/>
          <a:stretch/>
        </p:blipFill>
        <p:spPr>
          <a:xfrm>
            <a:off x="0" y="0"/>
            <a:ext cx="12821921" cy="8229600"/>
          </a:xfrm>
        </p:spPr>
      </p:pic>
    </p:spTree>
    <p:extLst>
      <p:ext uri="{BB962C8B-B14F-4D97-AF65-F5344CB8AC3E}">
        <p14:creationId xmlns:p14="http://schemas.microsoft.com/office/powerpoint/2010/main" val="20271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87570" y="395551"/>
            <a:ext cx="5246830" cy="7676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latin typeface="NikoshBAN" panose="02000000000000000000" pitchFamily="2" charset="0"/>
                <a:cs typeface="NikoshBAN" panose="02000000000000000000" pitchFamily="2" charset="0"/>
              </a:rPr>
              <a:t>কী কারনে এসব ঘটনা ঘটে -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88528" y="1905000"/>
            <a:ext cx="8424543" cy="4698624"/>
            <a:chOff x="838200" y="2310727"/>
            <a:chExt cx="3440175" cy="307538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310727"/>
              <a:ext cx="3440175" cy="264893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1931070" y="4953000"/>
              <a:ext cx="1003597" cy="43311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700" dirty="0">
                  <a:latin typeface="NikoshBAN" panose="02000000000000000000" pitchFamily="2" charset="0"/>
                  <a:cs typeface="NikoshBAN" panose="02000000000000000000" pitchFamily="2" charset="0"/>
                </a:rPr>
                <a:t> অতিরিক্ত খরা</a:t>
              </a:r>
              <a:endParaRPr lang="en-US" sz="3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58041" y="1351024"/>
            <a:ext cx="10285517" cy="6183560"/>
            <a:chOff x="6644434" y="862531"/>
            <a:chExt cx="5335561" cy="34179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434" y="862531"/>
              <a:ext cx="5335561" cy="299923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9177581" y="3829664"/>
              <a:ext cx="906656" cy="4508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4700" dirty="0">
                  <a:latin typeface="NikoshBAN" panose="02000000000000000000" pitchFamily="2" charset="0"/>
                  <a:cs typeface="NikoshBAN" panose="02000000000000000000" pitchFamily="2" charset="0"/>
                </a:rPr>
                <a:t>বন্যা</a:t>
              </a:r>
              <a:endParaRPr lang="en-US" sz="4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43000" y="1396583"/>
            <a:ext cx="10591800" cy="6206152"/>
            <a:chOff x="1372341" y="2209799"/>
            <a:chExt cx="10591800" cy="620615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341" y="2209799"/>
              <a:ext cx="10591800" cy="541962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2" name="TextBox 31"/>
            <p:cNvSpPr txBox="1"/>
            <p:nvPr/>
          </p:nvSpPr>
          <p:spPr>
            <a:xfrm>
              <a:off x="6005620" y="7629421"/>
              <a:ext cx="2082334" cy="7865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120170" tIns="60085" rIns="120170" bIns="60085" rtlCol="0">
              <a:spAutoFit/>
            </a:bodyPr>
            <a:lstStyle/>
            <a:p>
              <a:pPr algn="ctr"/>
              <a:r>
                <a:rPr lang="bn-IN" sz="4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বরফগলা </a:t>
              </a:r>
              <a:endParaRPr lang="en-US" sz="4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22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048000"/>
            <a:ext cx="9921240" cy="168789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উষ্ণতার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bn-BD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895600" y="1066800"/>
            <a:ext cx="7010400" cy="1223665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39999">
              <a:schemeClr val="accent1">
                <a:lumMod val="20000"/>
                <a:lumOff val="80000"/>
              </a:schemeClr>
            </a:gs>
            <a:gs pos="70000">
              <a:schemeClr val="accent5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0320" y="274320"/>
            <a:ext cx="6400800" cy="128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12603480" cy="233733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IN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828801"/>
            <a:ext cx="9387840" cy="86000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46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5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73480" y="6735178"/>
            <a:ext cx="5334000" cy="85434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endParaRPr lang="bn-BD" sz="37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89888" y="1463040"/>
            <a:ext cx="4991672" cy="603504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733800" y="228600"/>
            <a:ext cx="5013960" cy="914400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5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lobal_Warming_Effe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1554480"/>
            <a:ext cx="57607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5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920240" y="6553200"/>
            <a:ext cx="2880360" cy="13716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 হাউস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40040" y="6553200"/>
            <a:ext cx="2880360" cy="13716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নৌযান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133600" y="259080"/>
            <a:ext cx="8503920" cy="118872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বৈষ্ণিক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উষ্ণতার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bn-IN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7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8"/>
          <a:stretch/>
        </p:blipFill>
        <p:spPr>
          <a:xfrm flipH="1">
            <a:off x="6934200" y="2030547"/>
            <a:ext cx="5334000" cy="4168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/>
          <a:stretch/>
        </p:blipFill>
        <p:spPr>
          <a:xfrm>
            <a:off x="609600" y="2049083"/>
            <a:ext cx="5227320" cy="4149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827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436</Words>
  <Application>Microsoft Office PowerPoint</Application>
  <PresentationFormat>Custom</PresentationFormat>
  <Paragraphs>84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69</cp:revision>
  <dcterms:created xsi:type="dcterms:W3CDTF">2006-08-16T00:00:00Z</dcterms:created>
  <dcterms:modified xsi:type="dcterms:W3CDTF">2021-06-19T02:24:41Z</dcterms:modified>
</cp:coreProperties>
</file>