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9" r:id="rId5"/>
    <p:sldId id="260" r:id="rId6"/>
    <p:sldId id="261" r:id="rId7"/>
    <p:sldId id="262" r:id="rId8"/>
    <p:sldId id="267" r:id="rId9"/>
    <p:sldId id="268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7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0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4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594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83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77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6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0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6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0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8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5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2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2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4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0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2A5194-D872-410B-92F3-1C5D772EFFA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273FE-18A2-4D50-B50C-26BD1116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80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7275B-5E4E-48B0-9642-2BE756C0D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900" y="0"/>
            <a:ext cx="1266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9384FE-3F97-46EB-A522-D6E7AA94F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1000" y="296862"/>
            <a:ext cx="12471400" cy="2230438"/>
          </a:xfrm>
        </p:spPr>
        <p:txBody>
          <a:bodyPr/>
          <a:lstStyle/>
          <a:p>
            <a:pPr algn="ctr"/>
            <a:r>
              <a:rPr lang="en-US" sz="7200" b="1">
                <a:latin typeface="MatamuhuriMJ" pitchFamily="2" charset="0"/>
              </a:rPr>
              <a:t>‡Mvqvix Av`k© evwjKv D”P we`¨vj‡qi</a:t>
            </a:r>
            <a:br>
              <a:rPr lang="en-US" b="1">
                <a:latin typeface="MatamuhuriMJ" pitchFamily="2" charset="0"/>
              </a:rPr>
            </a:br>
            <a:r>
              <a:rPr lang="en-US" sz="7200" b="1">
                <a:latin typeface="MatamuhuriMJ" pitchFamily="2" charset="0"/>
              </a:rPr>
              <a:t>AbjvBb K¬v‡m mevB‡K</a:t>
            </a:r>
            <a:endParaRPr lang="en-US" b="1">
              <a:latin typeface="MatamuhuriMJ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B2AADA-33E9-40EB-B3CD-FAB2EE18D940}"/>
              </a:ext>
            </a:extLst>
          </p:cNvPr>
          <p:cNvSpPr txBox="1">
            <a:spLocks/>
          </p:cNvSpPr>
          <p:nvPr/>
        </p:nvSpPr>
        <p:spPr>
          <a:xfrm>
            <a:off x="-469900" y="2824162"/>
            <a:ext cx="12471400" cy="310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600">
                <a:solidFill>
                  <a:schemeClr val="accent4">
                    <a:lumMod val="60000"/>
                    <a:lumOff val="40000"/>
                  </a:schemeClr>
                </a:solidFill>
                <a:latin typeface="MatamuhuriMJ" pitchFamily="2" charset="0"/>
              </a:rPr>
              <a:t>Ò¯^vMZgÓ</a:t>
            </a:r>
            <a:endParaRPr lang="en-US" sz="3600" b="1">
              <a:solidFill>
                <a:schemeClr val="accent4">
                  <a:lumMod val="60000"/>
                  <a:lumOff val="40000"/>
                </a:schemeClr>
              </a:solidFill>
              <a:latin typeface="Matamuhur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7B23-D786-40D4-BB8F-BAC53582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365125"/>
            <a:ext cx="11518900" cy="1325563"/>
          </a:xfrm>
        </p:spPr>
        <p:txBody>
          <a:bodyPr>
            <a:noAutofit/>
          </a:bodyPr>
          <a:lstStyle/>
          <a:p>
            <a:pPr algn="just"/>
            <a:r>
              <a:rPr lang="en-US">
                <a:solidFill>
                  <a:srgbClr val="92D050"/>
                </a:solidFill>
                <a:latin typeface="SutonnyMJ" pitchFamily="2" charset="0"/>
              </a:rPr>
              <a:t>Abyi~c fv‡e †Zvgiv evwo‡Z wb‡Pi mgm¨v ¸‡jv mgvavb Ki‡e 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B6A4E-7D4D-46D4-8BA8-2856E96AFF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0200" y="1825625"/>
                <a:ext cx="115189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4800">
                    <a:latin typeface="SutonnyMJ" pitchFamily="2" charset="0"/>
                  </a:rPr>
                  <a:t>1| </a:t>
                </a:r>
                <a:r>
                  <a:rPr lang="en-US" sz="4800">
                    <a:solidFill>
                      <a:srgbClr val="FF0000"/>
                    </a:solidFill>
                    <a:latin typeface="SutonnyMJ" pitchFamily="2" charset="0"/>
                  </a:rPr>
                  <a:t>cÖgvY Ki †h,</a:t>
                </a: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utonnyMJ" pitchFamily="2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800">
                    <a:solidFill>
                      <a:srgbClr val="FF0000"/>
                    </a:solidFill>
                    <a:latin typeface="SutonnyMJ" pitchFamily="2" charset="0"/>
                  </a:rPr>
                  <a:t> GKwU Ag~j` msL¨v</a:t>
                </a:r>
                <a:r>
                  <a:rPr lang="en-US" sz="4800">
                    <a:latin typeface="SutonnyMJ" pitchFamily="2" charset="0"/>
                  </a:rPr>
                  <a:t> </a:t>
                </a:r>
              </a:p>
              <a:p>
                <a:r>
                  <a:rPr lang="en-US" sz="4800">
                    <a:latin typeface="SutonnyMJ" pitchFamily="2" charset="0"/>
                  </a:rPr>
                  <a:t>2| </a:t>
                </a:r>
                <a:r>
                  <a:rPr lang="en-US" sz="4800">
                    <a:solidFill>
                      <a:srgbClr val="FF0000"/>
                    </a:solidFill>
                    <a:latin typeface="SutonnyMJ" pitchFamily="2" charset="0"/>
                  </a:rPr>
                  <a:t>cÖgvY Ki †h,</a:t>
                </a: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utonnyMJ" pitchFamily="2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800">
                    <a:solidFill>
                      <a:srgbClr val="FF0000"/>
                    </a:solidFill>
                    <a:latin typeface="SutonnyMJ" pitchFamily="2" charset="0"/>
                  </a:rPr>
                  <a:t> GKwU Ag~j` msL¨v </a:t>
                </a:r>
              </a:p>
              <a:p>
                <a:r>
                  <a:rPr lang="en-US" sz="4800">
                    <a:latin typeface="SutonnyMJ" pitchFamily="2" charset="0"/>
                  </a:rPr>
                  <a:t>3|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4800">
                    <a:solidFill>
                      <a:srgbClr val="FF0000"/>
                    </a:solidFill>
                    <a:latin typeface="SutonnyMJ" pitchFamily="2" charset="0"/>
                  </a:rPr>
                  <a:t>Ges </a:t>
                </a:r>
                <a:r>
                  <a:rPr lang="en-US" sz="4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4800">
                    <a:solidFill>
                      <a:srgbClr val="FF0000"/>
                    </a:solidFill>
                    <a:latin typeface="SutonnyMJ" pitchFamily="2" charset="0"/>
                  </a:rPr>
                  <a:t> Gi g‡a¨ `ywU Ag~j` msL¨v wbY©q Ki|</a:t>
                </a:r>
              </a:p>
              <a:p>
                <a:r>
                  <a:rPr lang="en-US" sz="4800">
                    <a:latin typeface="SutonnyMJ" pitchFamily="2" charset="0"/>
                  </a:rPr>
                  <a:t>4|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4800">
                    <a:solidFill>
                      <a:srgbClr val="FF0000"/>
                    </a:solidFill>
                    <a:latin typeface="SutonnyMJ" pitchFamily="2" charset="0"/>
                  </a:rPr>
                  <a:t>Ges </a:t>
                </a:r>
                <a:r>
                  <a:rPr lang="en-US" sz="4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4800">
                    <a:solidFill>
                      <a:srgbClr val="FF0000"/>
                    </a:solidFill>
                    <a:latin typeface="SutonnyMJ" pitchFamily="2" charset="0"/>
                  </a:rPr>
                  <a:t> Gi g‡a¨ `ywU Ag~j` msL¨v wbY©q Ki|</a:t>
                </a:r>
              </a:p>
              <a:p>
                <a:r>
                  <a:rPr lang="en-US" sz="4800">
                    <a:latin typeface="SutonnyMJ" pitchFamily="2" charset="0"/>
                  </a:rPr>
                  <a:t>5|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4800">
                    <a:solidFill>
                      <a:srgbClr val="FF0000"/>
                    </a:solidFill>
                    <a:latin typeface="SutonnyMJ" pitchFamily="2" charset="0"/>
                  </a:rPr>
                  <a:t>Ges </a:t>
                </a:r>
                <a:r>
                  <a:rPr lang="en-US" sz="4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800">
                    <a:solidFill>
                      <a:srgbClr val="FF0000"/>
                    </a:solidFill>
                    <a:latin typeface="SutonnyMJ" pitchFamily="2" charset="0"/>
                  </a:rPr>
                  <a:t> Gi g‡a¨ `ywU Ag~j` msL¨v wbY©q Ki|</a:t>
                </a:r>
              </a:p>
              <a:p>
                <a:pPr marL="0" indent="0">
                  <a:buNone/>
                </a:pPr>
                <a:endParaRPr lang="en-US" sz="4800">
                  <a:solidFill>
                    <a:srgbClr val="FF0000"/>
                  </a:solidFill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B6A4E-7D4D-46D4-8BA8-2856E96AF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1825625"/>
                <a:ext cx="11518900" cy="4351338"/>
              </a:xfrm>
              <a:blipFill>
                <a:blip r:embed="rId2"/>
                <a:stretch>
                  <a:fillRect l="-2169" t="-4622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7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66C3AE-E8DA-4A35-8545-203E18A62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11912600" cy="676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8C816-CE33-4994-92DC-E215BFE2311A}"/>
              </a:ext>
            </a:extLst>
          </p:cNvPr>
          <p:cNvSpPr txBox="1"/>
          <p:nvPr/>
        </p:nvSpPr>
        <p:spPr>
          <a:xfrm>
            <a:off x="317500" y="381000"/>
            <a:ext cx="115189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>
                <a:solidFill>
                  <a:srgbClr val="0070C0"/>
                </a:solidFill>
                <a:latin typeface="SutonnyMJ" pitchFamily="2" charset="0"/>
              </a:rPr>
              <a:t>সবশেষে সবার সুস্বাস্থ্য ও সুন্দর জীবন কামনা করে আজকের মত বিদায় ।</a:t>
            </a:r>
            <a:br>
              <a:rPr lang="en-US" sz="8000">
                <a:solidFill>
                  <a:srgbClr val="0070C0"/>
                </a:solidFill>
                <a:latin typeface="SutonnyMJ" pitchFamily="2" charset="0"/>
              </a:rPr>
            </a:br>
            <a:r>
              <a:rPr lang="en-US" sz="13800">
                <a:solidFill>
                  <a:srgbClr val="FFC000"/>
                </a:solidFill>
                <a:latin typeface="SutonnyMJ" pitchFamily="2" charset="0"/>
              </a:rPr>
              <a:t>আল্লাহ হাফেজ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170812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8AC7-6D54-4D30-B870-2270B8BC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66699"/>
            <a:ext cx="8534400" cy="1270001"/>
          </a:xfrm>
        </p:spPr>
        <p:txBody>
          <a:bodyPr>
            <a:normAutofit/>
          </a:bodyPr>
          <a:lstStyle/>
          <a:p>
            <a:pPr algn="ctr"/>
            <a:r>
              <a:rPr lang="en-US" sz="8800">
                <a:solidFill>
                  <a:srgbClr val="7030A0"/>
                </a:solidFill>
                <a:latin typeface="SutonnyMJ" pitchFamily="2" charset="0"/>
              </a:rPr>
              <a:t>শিক্ষক পরিচিতি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4F92B-7AEC-41A5-BBC4-D77C8AAAD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6604000" cy="3216275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7200" err="1">
                <a:solidFill>
                  <a:srgbClr val="FF0000"/>
                </a:solidFill>
                <a:latin typeface="SutonnyMJ" pitchFamily="2" charset="0"/>
              </a:rPr>
              <a:t>gvt</a:t>
            </a:r>
            <a:r>
              <a:rPr lang="en-US" sz="720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err="1">
                <a:solidFill>
                  <a:srgbClr val="FF0000"/>
                </a:solidFill>
                <a:latin typeface="SutonnyMJ" pitchFamily="2" charset="0"/>
              </a:rPr>
              <a:t>myjZvb</a:t>
            </a:r>
            <a:r>
              <a:rPr lang="en-US" sz="720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err="1">
                <a:solidFill>
                  <a:srgbClr val="FF0000"/>
                </a:solidFill>
                <a:latin typeface="SutonnyMJ" pitchFamily="2" charset="0"/>
              </a:rPr>
              <a:t>Avn</a:t>
            </a:r>
            <a:r>
              <a:rPr lang="en-US" sz="7200">
                <a:solidFill>
                  <a:srgbClr val="FF0000"/>
                </a:solidFill>
                <a:latin typeface="SutonnyMJ" pitchFamily="2" charset="0"/>
              </a:rPr>
              <a:t>‡¤§`</a:t>
            </a:r>
          </a:p>
          <a:p>
            <a:pPr marL="0" indent="0" algn="ctr">
              <a:buNone/>
            </a:pPr>
            <a:r>
              <a:rPr lang="en-US" sz="3200" err="1">
                <a:latin typeface="SutonnyMJ" pitchFamily="2" charset="0"/>
              </a:rPr>
              <a:t>mnKvix</a:t>
            </a:r>
            <a:r>
              <a:rPr lang="en-US" sz="3200">
                <a:latin typeface="SutonnyMJ" pitchFamily="2" charset="0"/>
              </a:rPr>
              <a:t> </a:t>
            </a:r>
            <a:r>
              <a:rPr lang="en-US" sz="3200" err="1">
                <a:latin typeface="SutonnyMJ" pitchFamily="2" charset="0"/>
              </a:rPr>
              <a:t>wkÿK</a:t>
            </a:r>
            <a:r>
              <a:rPr lang="en-US" sz="3200">
                <a:latin typeface="SutonnyMJ" pitchFamily="2" charset="0"/>
              </a:rPr>
              <a:t>(</a:t>
            </a:r>
            <a:r>
              <a:rPr lang="en-US" sz="3200" err="1">
                <a:latin typeface="SutonnyMJ" pitchFamily="2" charset="0"/>
              </a:rPr>
              <a:t>MwYZ</a:t>
            </a:r>
            <a:r>
              <a:rPr lang="en-US" sz="3200">
                <a:latin typeface="SutonnyMJ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4400">
                <a:latin typeface="SutonnyMJ" pitchFamily="2" charset="0"/>
              </a:rPr>
              <a:t>‡</a:t>
            </a:r>
            <a:r>
              <a:rPr lang="en-US" sz="4400" err="1">
                <a:latin typeface="SutonnyMJ" pitchFamily="2" charset="0"/>
              </a:rPr>
              <a:t>Mvqvix</a:t>
            </a:r>
            <a:r>
              <a:rPr lang="en-US" sz="4400">
                <a:latin typeface="SutonnyMJ" pitchFamily="2" charset="0"/>
              </a:rPr>
              <a:t> </a:t>
            </a:r>
            <a:r>
              <a:rPr lang="en-US" sz="4400" err="1">
                <a:latin typeface="SutonnyMJ" pitchFamily="2" charset="0"/>
              </a:rPr>
              <a:t>Av`k</a:t>
            </a:r>
            <a:r>
              <a:rPr lang="en-US" sz="4400">
                <a:latin typeface="SutonnyMJ" pitchFamily="2" charset="0"/>
              </a:rPr>
              <a:t>© </a:t>
            </a:r>
            <a:r>
              <a:rPr lang="en-US" sz="4400" err="1">
                <a:latin typeface="SutonnyMJ" pitchFamily="2" charset="0"/>
              </a:rPr>
              <a:t>evwjKv</a:t>
            </a:r>
            <a:r>
              <a:rPr lang="en-US" sz="4400">
                <a:latin typeface="SutonnyMJ" pitchFamily="2" charset="0"/>
              </a:rPr>
              <a:t> D”P we`¨</a:t>
            </a:r>
            <a:r>
              <a:rPr lang="en-US" sz="4400" err="1">
                <a:latin typeface="SutonnyMJ" pitchFamily="2" charset="0"/>
              </a:rPr>
              <a:t>vjq</a:t>
            </a:r>
            <a:endParaRPr lang="en-US" sz="4400"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sz="3600" err="1">
                <a:latin typeface="SutonnyMJ" pitchFamily="2" charset="0"/>
              </a:rPr>
              <a:t>fvjyKv</a:t>
            </a:r>
            <a:r>
              <a:rPr lang="en-US" sz="3600">
                <a:latin typeface="SutonnyMJ" pitchFamily="2" charset="0"/>
              </a:rPr>
              <a:t>, </a:t>
            </a:r>
            <a:r>
              <a:rPr lang="en-US" sz="3600" err="1">
                <a:latin typeface="SutonnyMJ" pitchFamily="2" charset="0"/>
              </a:rPr>
              <a:t>gqgbwmsn</a:t>
            </a:r>
            <a:r>
              <a:rPr lang="en-US" sz="3600">
                <a:latin typeface="SutonnyMJ" pitchFamily="2" charset="0"/>
              </a:rPr>
              <a:t>|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860DB9-87EA-45D2-84BD-34C4C3AE16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88" y="1536700"/>
            <a:ext cx="3647212" cy="4351338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26917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F316446C-0ECD-4F72-866B-D244C891BA65}"/>
              </a:ext>
            </a:extLst>
          </p:cNvPr>
          <p:cNvSpPr/>
          <p:nvPr/>
        </p:nvSpPr>
        <p:spPr>
          <a:xfrm>
            <a:off x="2209800" y="0"/>
            <a:ext cx="7950200" cy="171450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9BC23-F54B-44B1-B28A-E0BF2E6A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431799"/>
            <a:ext cx="11849100" cy="1143001"/>
          </a:xfrm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tx1"/>
                </a:solidFill>
                <a:latin typeface="SutonnyMJ" pitchFamily="2" charset="0"/>
              </a:rPr>
              <a:t>পাঠ পরিচিতি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E8E28-16C1-42FF-9E02-04CFA384B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714502"/>
            <a:ext cx="12065000" cy="47116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8000" err="1">
                <a:solidFill>
                  <a:srgbClr val="C00000"/>
                </a:solidFill>
                <a:latin typeface="SutonnyMJ" pitchFamily="2" charset="0"/>
              </a:rPr>
              <a:t>kÖwY</a:t>
            </a:r>
            <a:r>
              <a:rPr lang="en-US" sz="8000">
                <a:solidFill>
                  <a:srgbClr val="C00000"/>
                </a:solidFill>
                <a:latin typeface="SutonnyMJ" pitchFamily="2" charset="0"/>
              </a:rPr>
              <a:t> t beg-`kg</a:t>
            </a:r>
          </a:p>
          <a:p>
            <a:pPr marL="0" indent="0" algn="ctr">
              <a:buNone/>
            </a:pPr>
            <a:r>
              <a:rPr lang="en-US" sz="8000" err="1">
                <a:solidFill>
                  <a:srgbClr val="7030A0"/>
                </a:solidFill>
                <a:latin typeface="SutonnyMJ" pitchFamily="2" charset="0"/>
              </a:rPr>
              <a:t>welq</a:t>
            </a:r>
            <a:r>
              <a:rPr lang="en-US" sz="8000">
                <a:solidFill>
                  <a:srgbClr val="7030A0"/>
                </a:solidFill>
                <a:latin typeface="SutonnyMJ" pitchFamily="2" charset="0"/>
              </a:rPr>
              <a:t> t </a:t>
            </a:r>
            <a:r>
              <a:rPr lang="en-US" sz="8000" err="1">
                <a:solidFill>
                  <a:srgbClr val="7030A0"/>
                </a:solidFill>
                <a:latin typeface="SutonnyMJ" pitchFamily="2" charset="0"/>
              </a:rPr>
              <a:t>MwYZ</a:t>
            </a:r>
            <a:endParaRPr lang="en-US" sz="8000">
              <a:solidFill>
                <a:srgbClr val="7030A0"/>
              </a:solidFill>
              <a:latin typeface="SutonnyMJ" pitchFamily="2" charset="0"/>
            </a:endParaRPr>
          </a:p>
          <a:p>
            <a:pPr marL="0" indent="0" algn="ctr">
              <a:buNone/>
            </a:pPr>
            <a:r>
              <a:rPr lang="en-US" sz="8000" err="1">
                <a:solidFill>
                  <a:srgbClr val="C00000"/>
                </a:solidFill>
                <a:latin typeface="SutonnyMJ" pitchFamily="2" charset="0"/>
              </a:rPr>
              <a:t>AvR‡Ki</a:t>
            </a:r>
            <a:r>
              <a:rPr lang="en-US" sz="800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err="1">
                <a:solidFill>
                  <a:srgbClr val="C00000"/>
                </a:solidFill>
                <a:latin typeface="SutonnyMJ" pitchFamily="2" charset="0"/>
              </a:rPr>
              <a:t>cvV</a:t>
            </a:r>
            <a:r>
              <a:rPr lang="en-US" sz="8000">
                <a:solidFill>
                  <a:srgbClr val="C00000"/>
                </a:solidFill>
                <a:latin typeface="SutonnyMJ" pitchFamily="2" charset="0"/>
              </a:rPr>
              <a:t>  t </a:t>
            </a:r>
            <a:r>
              <a:rPr lang="en-US" sz="8000">
                <a:latin typeface="SutonnyMJ" pitchFamily="2" charset="0"/>
              </a:rPr>
              <a:t>Ag~j` msL¨v</a:t>
            </a:r>
          </a:p>
          <a:p>
            <a:pPr marL="0" indent="0" algn="ctr">
              <a:buNone/>
            </a:pPr>
            <a:r>
              <a:rPr lang="en-US" sz="8000">
                <a:latin typeface="SutonnyMJ" pitchFamily="2" charset="0"/>
              </a:rPr>
              <a:t>(</a:t>
            </a:r>
            <a:r>
              <a:rPr lang="en-US" sz="8000" err="1">
                <a:latin typeface="SutonnyMJ" pitchFamily="2" charset="0"/>
              </a:rPr>
              <a:t>Aa¨vq</a:t>
            </a:r>
            <a:r>
              <a:rPr lang="en-US" sz="8000">
                <a:latin typeface="SutonnyMJ" pitchFamily="2" charset="0"/>
              </a:rPr>
              <a:t> - 01)</a:t>
            </a:r>
          </a:p>
        </p:txBody>
      </p:sp>
    </p:spTree>
    <p:extLst>
      <p:ext uri="{BB962C8B-B14F-4D97-AF65-F5344CB8AC3E}">
        <p14:creationId xmlns:p14="http://schemas.microsoft.com/office/powerpoint/2010/main" val="274513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E1811BF-A434-461E-B0C9-77B6FEE4AB51}"/>
              </a:ext>
            </a:extLst>
          </p:cNvPr>
          <p:cNvSpPr/>
          <p:nvPr/>
        </p:nvSpPr>
        <p:spPr>
          <a:xfrm>
            <a:off x="1625600" y="508000"/>
            <a:ext cx="9245600" cy="142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07628F-1AF6-474D-8838-734E5DE60A05}"/>
              </a:ext>
            </a:extLst>
          </p:cNvPr>
          <p:cNvSpPr txBox="1"/>
          <p:nvPr/>
        </p:nvSpPr>
        <p:spPr>
          <a:xfrm>
            <a:off x="4794250" y="665202"/>
            <a:ext cx="2603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latin typeface="SutonnyMJ" pitchFamily="2" charset="0"/>
              </a:rPr>
              <a:t>wkLbdj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F8099-F292-4228-8802-E9C57331BE25}"/>
              </a:ext>
            </a:extLst>
          </p:cNvPr>
          <p:cNvSpPr txBox="1"/>
          <p:nvPr/>
        </p:nvSpPr>
        <p:spPr>
          <a:xfrm>
            <a:off x="927100" y="2413000"/>
            <a:ext cx="850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SutonnyMJ" pitchFamily="2" charset="0"/>
              </a:rPr>
              <a:t>1| Ag~j` msL¨v cÖgvY Ki‡Z cvi‡e|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310F6-FA52-4A69-8CA4-31ADB7D91709}"/>
              </a:ext>
            </a:extLst>
          </p:cNvPr>
          <p:cNvSpPr txBox="1"/>
          <p:nvPr/>
        </p:nvSpPr>
        <p:spPr>
          <a:xfrm>
            <a:off x="927100" y="3187987"/>
            <a:ext cx="850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SutonnyMJ" pitchFamily="2" charset="0"/>
              </a:rPr>
              <a:t>2| `ywU Ag~j` A_ev GKwU g~j` I Av‡iKwU Ag~j` msL¨vi g‡a¨ Ag~j` msL¨v wbY©q Ki‡Z cvi‡e|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B20F2-8420-4B89-B195-D3014B74AFDC}"/>
              </a:ext>
            </a:extLst>
          </p:cNvPr>
          <p:cNvSpPr txBox="1"/>
          <p:nvPr/>
        </p:nvSpPr>
        <p:spPr>
          <a:xfrm>
            <a:off x="927100" y="4250510"/>
            <a:ext cx="850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SutonnyMJ" pitchFamily="2" charset="0"/>
              </a:rPr>
              <a:t>3| g~j` I Ag~j` msL¨v wbw`©ó Ki‡Z cvi‡e|</a:t>
            </a:r>
          </a:p>
        </p:txBody>
      </p:sp>
    </p:spTree>
    <p:extLst>
      <p:ext uri="{BB962C8B-B14F-4D97-AF65-F5344CB8AC3E}">
        <p14:creationId xmlns:p14="http://schemas.microsoft.com/office/powerpoint/2010/main" val="82202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F12A5F-3682-4DF9-A208-7E2B9990F9FD}"/>
                  </a:ext>
                </a:extLst>
              </p:cNvPr>
              <p:cNvSpPr txBox="1"/>
              <p:nvPr/>
            </p:nvSpPr>
            <p:spPr>
              <a:xfrm>
                <a:off x="215900" y="508000"/>
                <a:ext cx="117094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>
                    <a:solidFill>
                      <a:srgbClr val="FF0000"/>
                    </a:solidFill>
                    <a:latin typeface="SutonnyMJ" pitchFamily="2" charset="0"/>
                  </a:rPr>
                  <a:t>cÖwZÁv-1| cÖgvY Ki †h,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utonnyMJ" pitchFamily="2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6000">
                    <a:solidFill>
                      <a:srgbClr val="FF0000"/>
                    </a:solidFill>
                    <a:latin typeface="SutonnyMJ" pitchFamily="2" charset="0"/>
                  </a:rPr>
                  <a:t> GKwU Ag~j` msL¨v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F12A5F-3682-4DF9-A208-7E2B9990F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508000"/>
                <a:ext cx="11709400" cy="1015663"/>
              </a:xfrm>
              <a:prstGeom prst="rect">
                <a:avLst/>
              </a:prstGeom>
              <a:blipFill>
                <a:blip r:embed="rId2"/>
                <a:stretch>
                  <a:fillRect l="-3123" t="-17964" r="-213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E69B3-55EC-4CE9-A68E-EBAC6E633927}"/>
                  </a:ext>
                </a:extLst>
              </p:cNvPr>
              <p:cNvSpPr txBox="1"/>
              <p:nvPr/>
            </p:nvSpPr>
            <p:spPr>
              <a:xfrm>
                <a:off x="311150" y="1338997"/>
                <a:ext cx="11569700" cy="273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solidFill>
                      <a:srgbClr val="FFFF00"/>
                    </a:solidFill>
                    <a:latin typeface="SutonnyMJ" pitchFamily="2" charset="0"/>
                  </a:rPr>
                  <a:t>cÖgvY t</a:t>
                </a:r>
                <a:r>
                  <a:rPr lang="en-US" sz="5400">
                    <a:latin typeface="SutonnyMJ" pitchFamily="2" charset="0"/>
                  </a:rPr>
                  <a:t> awi,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5400">
                    <a:latin typeface="SutonnyMJ" pitchFamily="2" charset="0"/>
                  </a:rPr>
                  <a:t> GKwU g~j` msL¨v |</a:t>
                </a:r>
              </a:p>
              <a:p>
                <a:r>
                  <a:rPr lang="en-US" sz="4800">
                    <a:latin typeface="SutonnyMJ" pitchFamily="2" charset="0"/>
                  </a:rPr>
                  <a:t>Zvn‡j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4800"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4800">
                    <a:latin typeface="SutonnyMJ" pitchFamily="2" charset="0"/>
                  </a:rPr>
                  <a:t> n‡e, †hLv‡b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>
                    <a:latin typeface="SutonnyMJ" pitchFamily="2" charset="0"/>
                  </a:rPr>
                  <a:t> I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4800">
                    <a:latin typeface="SutonnyMJ" pitchFamily="2" charset="0"/>
                  </a:rPr>
                  <a:t>ci¯úi mn‡gŠwjK </a:t>
                </a:r>
              </a:p>
              <a:p>
                <a:r>
                  <a:rPr lang="en-US" sz="4800">
                    <a:latin typeface="SutonnyMJ" pitchFamily="2" charset="0"/>
                  </a:rPr>
                  <a:t>                           ¯^vfvweK msL¨v Ges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&gt; 1</a:t>
                </a:r>
                <a:endParaRPr lang="en-US" sz="4400">
                  <a:latin typeface="BurigangaSushreeMJ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AE69B3-55EC-4CE9-A68E-EBAC6E633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50" y="1338997"/>
                <a:ext cx="11569700" cy="2731517"/>
              </a:xfrm>
              <a:prstGeom prst="rect">
                <a:avLst/>
              </a:prstGeom>
              <a:blipFill>
                <a:blip r:embed="rId3"/>
                <a:stretch>
                  <a:fillRect l="-2792" t="-6250" b="-1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2D127D-FA62-401F-8CBD-91DAD515E1A1}"/>
                  </a:ext>
                </a:extLst>
              </p:cNvPr>
              <p:cNvSpPr txBox="1"/>
              <p:nvPr/>
            </p:nvSpPr>
            <p:spPr>
              <a:xfrm>
                <a:off x="215900" y="3891697"/>
                <a:ext cx="11569700" cy="2353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>
                    <a:latin typeface="SutonnyMJ" pitchFamily="2" charset="0"/>
                  </a:rPr>
                  <a:t>ev,</a:t>
                </a:r>
                <a:r>
                  <a:rPr lang="en-US" sz="5400"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>
                    <a:latin typeface="SutonnyMJ" pitchFamily="2" charset="0"/>
                  </a:rPr>
                  <a:t>         </a:t>
                </a:r>
                <a:r>
                  <a:rPr lang="en-US" sz="6600">
                    <a:latin typeface="SutonnyMJ" pitchFamily="2" charset="0"/>
                  </a:rPr>
                  <a:t>[ </a:t>
                </a:r>
                <a:r>
                  <a:rPr lang="en-US" sz="4800">
                    <a:latin typeface="SutonnyMJ" pitchFamily="2" charset="0"/>
                  </a:rPr>
                  <a:t>eM© K‡i </a:t>
                </a:r>
                <a:r>
                  <a:rPr lang="en-US" sz="6600">
                    <a:latin typeface="SutonnyMJ" pitchFamily="2" charset="0"/>
                  </a:rPr>
                  <a:t>]</a:t>
                </a:r>
              </a:p>
              <a:p>
                <a:r>
                  <a:rPr lang="en-US" sz="6600">
                    <a:latin typeface="SutonnyMJ" pitchFamily="2" charset="0"/>
                  </a:rPr>
                  <a:t>ev</a:t>
                </a:r>
                <a:r>
                  <a:rPr lang="en-US" sz="5400">
                    <a:latin typeface="SutonnyMJ" pitchFamily="2" charset="0"/>
                  </a:rPr>
                  <a:t>,</a:t>
                </a:r>
                <a:r>
                  <a:rPr lang="en-US" sz="4400"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>
                    <a:latin typeface="SutonnyMJ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2D127D-FA62-401F-8CBD-91DAD515E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3891697"/>
                <a:ext cx="11569700" cy="2353337"/>
              </a:xfrm>
              <a:prstGeom prst="rect">
                <a:avLst/>
              </a:prstGeom>
              <a:blipFill>
                <a:blip r:embed="rId4"/>
                <a:stretch>
                  <a:fillRect l="-3583" t="-8031" b="-1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042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5C0C41-DA46-4FEA-B57A-88164D73BC4F}"/>
                  </a:ext>
                </a:extLst>
              </p:cNvPr>
              <p:cNvSpPr txBox="1"/>
              <p:nvPr/>
            </p:nvSpPr>
            <p:spPr>
              <a:xfrm>
                <a:off x="419100" y="457200"/>
                <a:ext cx="11163300" cy="1634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>
                    <a:latin typeface="SutonnyMJ" pitchFamily="2" charset="0"/>
                  </a:rPr>
                  <a:t>ev,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5400">
                    <a:latin typeface="SutonnyMJ" pitchFamily="2" charset="0"/>
                  </a:rPr>
                  <a:t>     [ Dfq c‡ÿ </a:t>
                </a:r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5400">
                    <a:latin typeface="SutonnyMJ" pitchFamily="2" charset="0"/>
                  </a:rPr>
                  <a:t> Øviv ¸b K‡i ]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5C0C41-DA46-4FEA-B57A-88164D73B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57200"/>
                <a:ext cx="11163300" cy="1634037"/>
              </a:xfrm>
              <a:prstGeom prst="rect">
                <a:avLst/>
              </a:prstGeom>
              <a:blipFill>
                <a:blip r:embed="rId2"/>
                <a:stretch>
                  <a:fillRect l="-3332" r="-1693" b="-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2E7AF1-90FE-465E-88FA-7A0BE19C44AF}"/>
                  </a:ext>
                </a:extLst>
              </p:cNvPr>
              <p:cNvSpPr txBox="1"/>
              <p:nvPr/>
            </p:nvSpPr>
            <p:spPr>
              <a:xfrm>
                <a:off x="254000" y="2091237"/>
                <a:ext cx="11709400" cy="3880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>
                    <a:latin typeface="SutonnyMJ" pitchFamily="2" charset="0"/>
                  </a:rPr>
                  <a:t>¯úóZ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5400">
                    <a:latin typeface="SutonnyMJ" pitchFamily="2" charset="0"/>
                  </a:rPr>
                  <a:t> GKwU c~Y© msL¨v wKš‘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5400">
                    <a:latin typeface="SutonnyMJ" pitchFamily="2" charset="0"/>
                  </a:rPr>
                  <a:t> c~Y© msL¨v bq | Kvib, </a:t>
                </a:r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5400">
                    <a:latin typeface="SutonnyMJ" pitchFamily="2" charset="0"/>
                  </a:rPr>
                  <a:t> I </a:t>
                </a:r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5400">
                    <a:latin typeface="SutonnyMJ" pitchFamily="2" charset="0"/>
                  </a:rPr>
                  <a:t> ci¯úi mn‡gŠwjK ¯^vfvweK msL¨v Ges </a:t>
                </a:r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&gt; 1</a:t>
                </a:r>
              </a:p>
              <a:p>
                <a:r>
                  <a:rPr lang="en-US" sz="4800">
                    <a:latin typeface="BurigangaSushreeMJ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2E7AF1-90FE-465E-88FA-7A0BE19C4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2091237"/>
                <a:ext cx="11709400" cy="3880486"/>
              </a:xfrm>
              <a:prstGeom prst="rect">
                <a:avLst/>
              </a:prstGeom>
              <a:blipFill>
                <a:blip r:embed="rId3"/>
                <a:stretch>
                  <a:fillRect l="-2811" r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783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2A8478-267D-49EB-93D4-20F23CDDCD59}"/>
                  </a:ext>
                </a:extLst>
              </p:cNvPr>
              <p:cNvSpPr txBox="1"/>
              <p:nvPr/>
            </p:nvSpPr>
            <p:spPr>
              <a:xfrm>
                <a:off x="317500" y="520700"/>
                <a:ext cx="11506200" cy="3021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>
                    <a:latin typeface="SutonnyMJ" pitchFamily="2" charset="0"/>
                  </a:rPr>
                  <a:t>AZGe,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6000">
                    <a:latin typeface="SutonnyMJ" pitchFamily="2" charset="0"/>
                  </a:rPr>
                  <a:t> Ges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6000">
                    <a:latin typeface="SutonnyMJ" pitchFamily="2" charset="0"/>
                  </a:rPr>
                  <a:t> mgvb n‡Z cv‡i bv| </a:t>
                </a:r>
              </a:p>
              <a:p>
                <a:r>
                  <a:rPr lang="en-US" sz="5400">
                    <a:latin typeface="SutonnyMJ" pitchFamily="2" charset="0"/>
                  </a:rPr>
                  <a:t>           A_©vr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≠ </m:t>
                    </m:r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5400">
                    <a:latin typeface="SutonnyMJ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2A8478-267D-49EB-93D4-20F23CDD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" y="520700"/>
                <a:ext cx="11506200" cy="3021533"/>
              </a:xfrm>
              <a:prstGeom prst="rect">
                <a:avLst/>
              </a:prstGeom>
              <a:blipFill>
                <a:blip r:embed="rId2"/>
                <a:stretch>
                  <a:fillRect l="-3178" b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567F45-0A20-4644-B9B4-721190E04D8A}"/>
                  </a:ext>
                </a:extLst>
              </p:cNvPr>
              <p:cNvSpPr txBox="1"/>
              <p:nvPr/>
            </p:nvSpPr>
            <p:spPr>
              <a:xfrm>
                <a:off x="368300" y="3365500"/>
                <a:ext cx="11506200" cy="345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>
                    <a:latin typeface="SutonnyMJ" pitchFamily="2" charset="0"/>
                  </a:rPr>
                  <a:t>AZGe,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6000">
                    <a:latin typeface="SutonnyMJ" pitchFamily="2" charset="0"/>
                  </a:rPr>
                  <a:t> ‡K  AvKv‡i cÖKvk Kiv hv‡e bv, </a:t>
                </a:r>
              </a:p>
              <a:p>
                <a:r>
                  <a:rPr lang="en-US" sz="6000">
                    <a:latin typeface="SutonnyMJ" pitchFamily="2" charset="0"/>
                  </a:rPr>
                  <a:t>          A_©vr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6000"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6000">
                    <a:latin typeface="SutonnyMJ" pitchFamily="2" charset="0"/>
                  </a:rPr>
                  <a:t> </a:t>
                </a:r>
              </a:p>
              <a:p>
                <a:r>
                  <a:rPr lang="en-US" sz="6000">
                    <a:latin typeface="SutonnyMJ" pitchFamily="2" charset="0"/>
                  </a:rPr>
                  <a:t>AZGe,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6000">
                    <a:latin typeface="SutonnyMJ" pitchFamily="2" charset="0"/>
                  </a:rPr>
                  <a:t> GKwU Ag~j` msL¨v ( cÖgvwYZ)</a:t>
                </a:r>
                <a:endParaRPr lang="en-US" sz="5400">
                  <a:latin typeface="SutonnyMJ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567F45-0A20-4644-B9B4-721190E04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3365500"/>
                <a:ext cx="11506200" cy="3455561"/>
              </a:xfrm>
              <a:prstGeom prst="rect">
                <a:avLst/>
              </a:prstGeom>
              <a:blipFill>
                <a:blip r:embed="rId3"/>
                <a:stretch>
                  <a:fillRect l="-3178" t="-2293" r="-1006" b="-1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36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915CB61-C7C7-4204-94BB-CB8D0E2A6C5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28600" y="304801"/>
                <a:ext cx="11734800" cy="825499"/>
              </a:xfrm>
            </p:spPr>
            <p:txBody>
              <a:bodyPr>
                <a:normAutofit/>
              </a:bodyPr>
              <a:lstStyle/>
              <a:p>
                <a:r>
                  <a:rPr lang="en-US" sz="4800">
                    <a:solidFill>
                      <a:srgbClr val="FF0000"/>
                    </a:solidFill>
                    <a:latin typeface="SutonnyMJ" pitchFamily="2" charset="0"/>
                  </a:rPr>
                  <a:t>mgm¨v-1|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4800">
                    <a:solidFill>
                      <a:srgbClr val="FF0000"/>
                    </a:solidFill>
                    <a:latin typeface="SutonnyMJ" pitchFamily="2" charset="0"/>
                  </a:rPr>
                  <a:t>Ges </a:t>
                </a:r>
                <a:r>
                  <a:rPr lang="en-US" sz="4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800">
                    <a:solidFill>
                      <a:srgbClr val="FF0000"/>
                    </a:solidFill>
                    <a:latin typeface="SutonnyMJ" pitchFamily="2" charset="0"/>
                  </a:rPr>
                  <a:t> Gi g‡a¨ `ywU Ag~j` msL¨v wbY©q Ki|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915CB61-C7C7-4204-94BB-CB8D0E2A6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28600" y="304801"/>
                <a:ext cx="11734800" cy="825499"/>
              </a:xfrm>
              <a:blipFill>
                <a:blip r:embed="rId2"/>
                <a:stretch>
                  <a:fillRect l="-2078" t="-20741" r="-1974" b="-4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4F7768FB-CB94-427F-962F-6A602718BBAB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28600" y="1257301"/>
                <a:ext cx="11734800" cy="1727199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4800">
                    <a:solidFill>
                      <a:srgbClr val="FFFF00"/>
                    </a:solidFill>
                    <a:latin typeface="SutonnyMJ" pitchFamily="2" charset="0"/>
                  </a:rPr>
                  <a:t>সমাধান</a:t>
                </a:r>
                <a:r>
                  <a:rPr lang="en-US" sz="4800">
                    <a:latin typeface="SutonnyMJ" pitchFamily="2" charset="0"/>
                  </a:rPr>
                  <a:t> -</a:t>
                </a:r>
              </a:p>
              <a:p>
                <a:pPr algn="l"/>
                <a:r>
                  <a:rPr lang="en-US" sz="3600">
                    <a:latin typeface="SutonnyMJ" pitchFamily="2" charset="0"/>
                  </a:rPr>
                  <a:t>এখানে</a:t>
                </a:r>
                <a:r>
                  <a:rPr lang="en-US" sz="4800">
                    <a:latin typeface="SutonnyMJ" pitchFamily="2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latin typeface="SutonnyMJ" pitchFamily="2" charset="0"/>
                  </a:rPr>
                  <a:t>=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1.4142135625........</a:t>
                </a:r>
                <a:r>
                  <a:rPr lang="en-US" sz="4800">
                    <a:latin typeface="SutonnyMJ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4F7768FB-CB94-427F-962F-6A602718BB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28600" y="1257301"/>
                <a:ext cx="11734800" cy="1727199"/>
              </a:xfrm>
              <a:blipFill>
                <a:blip r:embed="rId3"/>
                <a:stretch>
                  <a:fillRect l="-2390" t="-10563" b="-20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0EACC868-469C-4B94-93B3-F95B785A35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819401"/>
                <a:ext cx="11734800" cy="21462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>
                    <a:latin typeface="SutonnyMJ" pitchFamily="2" charset="0"/>
                  </a:rPr>
                  <a:t>g‡b Kwi,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4800">
                    <a:latin typeface="SutonnyMJ" pitchFamily="2" charset="0"/>
                  </a:rPr>
                  <a:t>Ges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800">
                    <a:latin typeface="SutonnyMJ" pitchFamily="2" charset="0"/>
                  </a:rPr>
                  <a:t> Gi g‡a¨ `ywU Ag~j` msL¨v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800">
                    <a:latin typeface="SutonnyMJ" pitchFamily="2" charset="0"/>
                  </a:rPr>
                  <a:t> I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800">
                    <a:latin typeface="SutonnyMJ" pitchFamily="2" charset="0"/>
                  </a:rPr>
                  <a:t>  |</a:t>
                </a:r>
              </a:p>
              <a:p>
                <a:pPr algn="l"/>
                <a:r>
                  <a:rPr lang="en-US" sz="4800">
                    <a:latin typeface="SutonnyMJ" pitchFamily="2" charset="0"/>
                  </a:rPr>
                  <a:t>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>
                    <a:latin typeface="SutonnyMJ" pitchFamily="2" charset="0"/>
                  </a:rPr>
                  <a:t> 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≈ </a:t>
                </a: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2.207.....,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>
                    <a:latin typeface="SutonnyMJ" pitchFamily="2" charset="0"/>
                  </a:rPr>
                  <a:t> 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≈ </a:t>
                </a:r>
                <a:r>
                  <a:rPr 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2.471.....</a:t>
                </a:r>
                <a:endParaRPr lang="en-US" sz="4800">
                  <a:latin typeface="SutonnyMJ" pitchFamily="2" charset="0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0EACC868-469C-4B94-93B3-F95B785A3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19401"/>
                <a:ext cx="11734800" cy="2146299"/>
              </a:xfrm>
              <a:prstGeom prst="rect">
                <a:avLst/>
              </a:prstGeom>
              <a:blipFill>
                <a:blip r:embed="rId4"/>
                <a:stretch>
                  <a:fillRect l="-2390" t="-8523" r="-208" b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2240603B-D163-4BA0-9813-0357EB643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4902202"/>
                <a:ext cx="11734800" cy="17398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4800">
                    <a:latin typeface="SutonnyMJ" pitchFamily="2" charset="0"/>
                  </a:rPr>
                  <a:t>¯úóZ,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800">
                    <a:latin typeface="SutonnyMJ" pitchFamily="2" charset="0"/>
                  </a:rPr>
                  <a:t> I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800">
                    <a:latin typeface="SutonnyMJ" pitchFamily="2" charset="0"/>
                  </a:rPr>
                  <a:t> Dfq ev¯Íe msL¨v Ges Dfq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4800">
                    <a:latin typeface="SutonnyMJ" pitchFamily="2" charset="0"/>
                  </a:rPr>
                  <a:t> A‡cÿv eo Ges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800">
                    <a:latin typeface="SutonnyMJ" pitchFamily="2" charset="0"/>
                  </a:rPr>
                  <a:t> A‡cÿ †QvU|</a:t>
                </a:r>
              </a:p>
            </p:txBody>
          </p:sp>
        </mc:Choice>
        <mc:Fallback xmlns="">
          <p:sp>
            <p:nvSpPr>
              <p:cNvPr id="5" name="Subtitle 2">
                <a:extLst>
                  <a:ext uri="{FF2B5EF4-FFF2-40B4-BE49-F238E27FC236}">
                    <a16:creationId xmlns:a16="http://schemas.microsoft.com/office/drawing/2014/main" id="{2240603B-D163-4BA0-9813-0357EB643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902202"/>
                <a:ext cx="11734800" cy="1739898"/>
              </a:xfrm>
              <a:prstGeom prst="rect">
                <a:avLst/>
              </a:prstGeom>
              <a:blipFill>
                <a:blip r:embed="rId5"/>
                <a:stretch>
                  <a:fillRect l="-2390" t="-13287" r="-1091" b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9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2C39B4-4D03-40AB-957F-4109B53A8596}"/>
                  </a:ext>
                </a:extLst>
              </p:cNvPr>
              <p:cNvSpPr txBox="1"/>
              <p:nvPr/>
            </p:nvSpPr>
            <p:spPr>
              <a:xfrm>
                <a:off x="355600" y="444500"/>
                <a:ext cx="11480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>
                    <a:latin typeface="SutonnyMJ" pitchFamily="2" charset="0"/>
                  </a:rPr>
                  <a:t>Kvib, </a:t>
                </a:r>
                <a:r>
                  <a: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6000">
                    <a:latin typeface="SutonnyMJ" pitchFamily="2" charset="0"/>
                  </a:rPr>
                  <a:t> n‡jv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6000">
                    <a:latin typeface="SutonnyMJ" pitchFamily="2" charset="0"/>
                  </a:rPr>
                  <a:t> Ges </a:t>
                </a:r>
                <a:r>
                  <a: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6000">
                    <a:latin typeface="SutonnyMJ" pitchFamily="2" charset="0"/>
                  </a:rPr>
                  <a:t> Gi Mo, </a:t>
                </a:r>
              </a:p>
              <a:p>
                <a:r>
                  <a:rPr lang="en-US" sz="6000">
                    <a:latin typeface="SutonnyMJ" pitchFamily="2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6000">
                    <a:latin typeface="SutonnyMJ" pitchFamily="2" charset="0"/>
                  </a:rPr>
                  <a:t> n‡jv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6000">
                    <a:latin typeface="SutonnyMJ" pitchFamily="2" charset="0"/>
                  </a:rPr>
                  <a:t> , </a:t>
                </a:r>
                <a:r>
                  <a: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6000">
                    <a:latin typeface="SutonnyMJ" pitchFamily="2" charset="0"/>
                  </a:rPr>
                  <a:t> Ges </a:t>
                </a:r>
                <a:r>
                  <a: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6000">
                    <a:latin typeface="SutonnyMJ" pitchFamily="2" charset="0"/>
                  </a:rPr>
                  <a:t> Gi Mo|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2C39B4-4D03-40AB-957F-4109B53A8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444500"/>
                <a:ext cx="11480800" cy="1938992"/>
              </a:xfrm>
              <a:prstGeom prst="rect">
                <a:avLst/>
              </a:prstGeom>
              <a:blipFill>
                <a:blip r:embed="rId2"/>
                <a:stretch>
                  <a:fillRect l="-3185" t="-12579" b="-2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074B24-2821-41B0-B3C1-6C78A20469DE}"/>
                  </a:ext>
                </a:extLst>
              </p:cNvPr>
              <p:cNvSpPr txBox="1"/>
              <p:nvPr/>
            </p:nvSpPr>
            <p:spPr>
              <a:xfrm>
                <a:off x="215900" y="2222500"/>
                <a:ext cx="116205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>
                    <a:latin typeface="SutonnyMJ" pitchFamily="2" charset="0"/>
                  </a:rPr>
                  <a:t>A_©vr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4000">
                    <a:latin typeface="SutonnyMJ" pitchFamily="2" charset="0"/>
                  </a:rPr>
                  <a:t>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r>
                  <a:rPr lang="en-US" sz="4000">
                    <a:latin typeface="SutonnyMJ" pitchFamily="2" charset="0"/>
                  </a:rPr>
                  <a:t>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2.207..... &lt; 3</a:t>
                </a:r>
                <a:r>
                  <a:rPr lang="en-US" sz="4000">
                    <a:latin typeface="SutonnyMJ" pitchFamily="2" charset="0"/>
                  </a:rPr>
                  <a:t> </a:t>
                </a:r>
                <a:r>
                  <a:rPr lang="en-US" sz="6000">
                    <a:latin typeface="SutonnyMJ" pitchFamily="2" charset="0"/>
                  </a:rPr>
                  <a:t>Ges  </a:t>
                </a:r>
                <a:r>
                  <a:rPr lang="en-US" sz="6000">
                    <a:latin typeface="SutonnyMJ" pitchFamily="2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4000">
                    <a:latin typeface="SutonnyMJ" pitchFamily="2" charset="0"/>
                  </a:rPr>
                  <a:t>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r>
                  <a:rPr lang="en-US" sz="4000">
                    <a:latin typeface="SutonnyMJ" pitchFamily="2" charset="0"/>
                  </a:rPr>
                  <a:t>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2.471..... &lt; 3</a:t>
                </a:r>
                <a:r>
                  <a:rPr lang="en-US" sz="6000">
                    <a:latin typeface="SutonnyMJ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074B24-2821-41B0-B3C1-6C78A2046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2222500"/>
                <a:ext cx="11620500" cy="1015663"/>
              </a:xfrm>
              <a:prstGeom prst="rect">
                <a:avLst/>
              </a:prstGeom>
              <a:blipFill>
                <a:blip r:embed="rId3"/>
                <a:stretch>
                  <a:fillRect l="-3146" t="-18675" r="-1783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61A0190-101B-46EC-B6D9-6E0608F16FBD}"/>
              </a:ext>
            </a:extLst>
          </p:cNvPr>
          <p:cNvSpPr txBox="1"/>
          <p:nvPr/>
        </p:nvSpPr>
        <p:spPr>
          <a:xfrm>
            <a:off x="355600" y="3501092"/>
            <a:ext cx="116205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SutonnyMJ" pitchFamily="2" charset="0"/>
              </a:rPr>
              <a:t>Avevi, 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>
                <a:latin typeface="SutonnyMJ" pitchFamily="2" charset="0"/>
              </a:rPr>
              <a:t> I </a:t>
            </a: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>
                <a:latin typeface="SutonnyMJ" pitchFamily="2" charset="0"/>
              </a:rPr>
              <a:t> †K fMœvsk AvKv‡i cÖKvk Kiv hvq bv|</a:t>
            </a:r>
          </a:p>
          <a:p>
            <a:r>
              <a:rPr lang="en-US" sz="6000">
                <a:latin typeface="SutonnyMJ" pitchFamily="2" charset="0"/>
              </a:rPr>
              <a:t>AZGe, 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000">
                <a:latin typeface="SutonnyMJ" pitchFamily="2" charset="0"/>
              </a:rPr>
              <a:t> I 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>
                <a:latin typeface="SutonnyMJ" pitchFamily="2" charset="0"/>
              </a:rPr>
              <a:t> `ywU wb‡Y©q Ag~j` msL¨v| </a:t>
            </a:r>
          </a:p>
        </p:txBody>
      </p:sp>
    </p:spTree>
    <p:extLst>
      <p:ext uri="{BB962C8B-B14F-4D97-AF65-F5344CB8AC3E}">
        <p14:creationId xmlns:p14="http://schemas.microsoft.com/office/powerpoint/2010/main" val="24653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</TotalTime>
  <Words>701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BurigangaSushreeMJ</vt:lpstr>
      <vt:lpstr>Cambria Math</vt:lpstr>
      <vt:lpstr>Century Gothic</vt:lpstr>
      <vt:lpstr>MatamuhuriMJ</vt:lpstr>
      <vt:lpstr>SutonnyMJ</vt:lpstr>
      <vt:lpstr>Times New Roman</vt:lpstr>
      <vt:lpstr>Wingdings 3</vt:lpstr>
      <vt:lpstr>Ion</vt:lpstr>
      <vt:lpstr>‡Mvqvix Av`k© evwjKv D”P we`¨vj‡qi AbjvBb K¬v‡m mevB‡K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mgm¨v-1| √(2 )Ges 3 Gi g‡a¨ `ywU Ag~j` msL¨v wbY©q Ki|</vt:lpstr>
      <vt:lpstr>PowerPoint Presentation</vt:lpstr>
      <vt:lpstr>Abyi~c fv‡e †Zvgiv evwo‡Z wb‡Pi mgm¨v ¸‡jv mgvavb Ki‡e -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‡Mvqvix Av`k© evwjKv D”P we`¨vj‡qi AbjvBb K¬v‡m mevB‡K Ò¯^vMZgÓ</dc:title>
  <dc:creator>MD. Shultan Ahammed</dc:creator>
  <cp:lastModifiedBy>MD. Shultan Ahammed</cp:lastModifiedBy>
  <cp:revision>22</cp:revision>
  <dcterms:created xsi:type="dcterms:W3CDTF">2021-04-10T14:46:48Z</dcterms:created>
  <dcterms:modified xsi:type="dcterms:W3CDTF">2021-06-20T10:50:36Z</dcterms:modified>
</cp:coreProperties>
</file>