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92" r:id="rId2"/>
    <p:sldId id="294" r:id="rId3"/>
    <p:sldId id="296" r:id="rId4"/>
    <p:sldId id="275" r:id="rId5"/>
    <p:sldId id="269" r:id="rId6"/>
    <p:sldId id="259" r:id="rId7"/>
    <p:sldId id="282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0" autoAdjust="0"/>
  </p:normalViewPr>
  <p:slideViewPr>
    <p:cSldViewPr>
      <p:cViewPr>
        <p:scale>
          <a:sx n="52" d="100"/>
          <a:sy n="52" d="100"/>
        </p:scale>
        <p:origin x="-133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FF4EB-7912-40B0-97F2-592569B05FFB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9B28A-9919-4913-934B-39451CDD5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33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younusali151180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61569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35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295400"/>
            <a:ext cx="3962400" cy="4876800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95400"/>
            <a:ext cx="4143375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609600"/>
            <a:ext cx="3886200" cy="14478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/>
              </a:rPr>
              <a:t>দলীয়</a:t>
            </a:r>
            <a:r>
              <a:rPr lang="en-US" sz="5400" dirty="0" smtClean="0">
                <a:latin typeface="NikoshBAN"/>
              </a:rPr>
              <a:t>  </a:t>
            </a:r>
            <a:r>
              <a:rPr lang="en-US" sz="5400" dirty="0" err="1" smtClean="0">
                <a:latin typeface="NikoshBAN"/>
              </a:rPr>
              <a:t>কাজ</a:t>
            </a:r>
            <a:r>
              <a:rPr lang="en-US" sz="5400" dirty="0" smtClean="0">
                <a:latin typeface="NikoshBAN"/>
              </a:rPr>
              <a:t> </a:t>
            </a:r>
            <a:endParaRPr lang="en-US" sz="54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8382000" cy="212365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অটিজম</a:t>
            </a:r>
            <a:r>
              <a:rPr lang="en-US" sz="6600" dirty="0" smtClean="0"/>
              <a:t> </a:t>
            </a:r>
            <a:r>
              <a:rPr lang="en-US" sz="6600" dirty="0" err="1" smtClean="0"/>
              <a:t>শিশুদের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পাঁচটি</a:t>
            </a:r>
            <a:r>
              <a:rPr lang="en-US" sz="6600" dirty="0" smtClean="0"/>
              <a:t> </a:t>
            </a:r>
            <a:r>
              <a:rPr lang="en-US" sz="6600" dirty="0" err="1" smtClean="0"/>
              <a:t>গুণাবলী</a:t>
            </a:r>
            <a:r>
              <a:rPr lang="en-US" sz="6600" dirty="0" smtClean="0"/>
              <a:t> </a:t>
            </a:r>
            <a:r>
              <a:rPr lang="en-US" sz="6600" dirty="0" err="1" smtClean="0"/>
              <a:t>লিখ</a:t>
            </a:r>
            <a:r>
              <a:rPr lang="en-US" sz="6600" dirty="0" smtClean="0"/>
              <a:t> ।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609600"/>
            <a:ext cx="25908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/>
              </a:rPr>
              <a:t>উত্তর</a:t>
            </a:r>
            <a:r>
              <a:rPr lang="en-US" sz="5400" dirty="0" smtClean="0">
                <a:latin typeface="NikoshBAN"/>
              </a:rPr>
              <a:t> </a:t>
            </a:r>
            <a:endParaRPr lang="en-US" sz="54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153400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en-US" sz="4000" dirty="0" err="1" smtClean="0">
                <a:latin typeface="NikoshBAN"/>
              </a:rPr>
              <a:t>সুনিপুণভাবে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দেখার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ক্ষমতা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রাখে</a:t>
            </a:r>
            <a:r>
              <a:rPr lang="en-US" sz="4000" dirty="0" smtClean="0">
                <a:latin typeface="NikoshBAN"/>
              </a:rPr>
              <a:t> । </a:t>
            </a:r>
          </a:p>
          <a:p>
            <a:pPr>
              <a:buFont typeface="Wingdings"/>
              <a:buChar char="Ø"/>
            </a:pPr>
            <a:r>
              <a:rPr lang="en-US" sz="4000" dirty="0" err="1" smtClean="0">
                <a:latin typeface="NikoshBAN"/>
              </a:rPr>
              <a:t>দীর্ঘমেয়াদী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স্মৃতি</a:t>
            </a:r>
            <a:r>
              <a:rPr lang="en-US" sz="4000" dirty="0" smtClean="0">
                <a:latin typeface="NikoshBAN"/>
              </a:rPr>
              <a:t> </a:t>
            </a:r>
          </a:p>
          <a:p>
            <a:pPr>
              <a:buFont typeface="Wingdings"/>
              <a:buChar char="Ø"/>
            </a:pPr>
            <a:r>
              <a:rPr lang="en-US" sz="4000" dirty="0" err="1" smtClean="0">
                <a:latin typeface="NikoshBAN"/>
              </a:rPr>
              <a:t>কম্পিউটার</a:t>
            </a:r>
            <a:r>
              <a:rPr lang="en-US" sz="4000" dirty="0" smtClean="0">
                <a:latin typeface="NikoshBAN"/>
              </a:rPr>
              <a:t> ও </a:t>
            </a:r>
            <a:r>
              <a:rPr lang="en-US" sz="4000" dirty="0" err="1" smtClean="0">
                <a:latin typeface="NikoshBAN"/>
              </a:rPr>
              <a:t>প্রযুক্তিগত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দক্ষতা</a:t>
            </a:r>
            <a:r>
              <a:rPr lang="en-US" sz="4000" dirty="0" smtClean="0">
                <a:latin typeface="NikoshBAN"/>
              </a:rPr>
              <a:t> । </a:t>
            </a:r>
          </a:p>
          <a:p>
            <a:pPr>
              <a:buFont typeface="Wingdings"/>
              <a:buChar char="Ø"/>
            </a:pPr>
            <a:r>
              <a:rPr lang="en-US" sz="4000" dirty="0" err="1" smtClean="0">
                <a:latin typeface="NikoshBAN"/>
              </a:rPr>
              <a:t>সঙ্গীত</a:t>
            </a:r>
            <a:r>
              <a:rPr lang="en-US" sz="4000" dirty="0" smtClean="0">
                <a:latin typeface="NikoshBAN"/>
              </a:rPr>
              <a:t> ও </a:t>
            </a:r>
            <a:r>
              <a:rPr lang="en-US" sz="4000" dirty="0" err="1" smtClean="0">
                <a:latin typeface="NikoshBAN"/>
              </a:rPr>
              <a:t>বাদ্যযন্ত্রের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প্রতি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আগ্রহ</a:t>
            </a:r>
            <a:r>
              <a:rPr lang="en-US" sz="4000" dirty="0" smtClean="0">
                <a:latin typeface="NikoshBAN"/>
              </a:rPr>
              <a:t> ।</a:t>
            </a:r>
          </a:p>
          <a:p>
            <a:pPr>
              <a:buFont typeface="Wingdings"/>
              <a:buChar char="Ø"/>
            </a:pPr>
            <a:r>
              <a:rPr lang="en-US" sz="4000" dirty="0" err="1" smtClean="0">
                <a:latin typeface="NikoshBAN"/>
              </a:rPr>
              <a:t>বিশেষ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পছন্দীয়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বিষয়ের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প্রতি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মনোযোগ</a:t>
            </a:r>
            <a:r>
              <a:rPr lang="en-US" sz="4000" dirty="0" smtClean="0">
                <a:latin typeface="NikoshBAN"/>
              </a:rPr>
              <a:t> । </a:t>
            </a:r>
            <a:endParaRPr lang="en-US" sz="40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3820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304800"/>
            <a:ext cx="33528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/>
              </a:rPr>
              <a:t>মূল্যায়ন</a:t>
            </a:r>
            <a:r>
              <a:rPr lang="en-US" sz="5400" dirty="0" smtClean="0">
                <a:latin typeface="NikoshBAN"/>
              </a:rPr>
              <a:t>  </a:t>
            </a:r>
            <a:endParaRPr lang="en-US" sz="54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8305800" cy="307776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en-US" sz="4400" dirty="0" err="1" smtClean="0">
                <a:latin typeface="NikoshBAN"/>
              </a:rPr>
              <a:t>অটিজম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কী</a:t>
            </a:r>
            <a:r>
              <a:rPr lang="en-US" sz="4400" dirty="0" smtClean="0">
                <a:latin typeface="NikoshBAN"/>
              </a:rPr>
              <a:t> </a:t>
            </a:r>
          </a:p>
          <a:p>
            <a:pPr>
              <a:buFont typeface="Wingdings"/>
              <a:buChar char="Ø"/>
            </a:pPr>
            <a:r>
              <a:rPr lang="en-US" sz="4400" dirty="0" err="1" smtClean="0">
                <a:latin typeface="NikoshBAN"/>
              </a:rPr>
              <a:t>অটিজম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শিশুদের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সাধারণ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দুইটি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আচরণ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লিখ</a:t>
            </a:r>
            <a:r>
              <a:rPr lang="en-US" sz="4400" dirty="0" smtClean="0">
                <a:latin typeface="NikoshBAN"/>
              </a:rPr>
              <a:t> । </a:t>
            </a:r>
          </a:p>
          <a:p>
            <a:pPr>
              <a:buFont typeface="Wingdings"/>
              <a:buChar char="Ø"/>
            </a:pPr>
            <a:r>
              <a:rPr lang="en-US" sz="4400" dirty="0" err="1" smtClean="0">
                <a:latin typeface="NikoshBAN"/>
              </a:rPr>
              <a:t>অটিজম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শিশুদের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দুইটি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গুনাবলী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লিখ</a:t>
            </a:r>
            <a:r>
              <a:rPr lang="en-US" sz="4400" dirty="0" smtClean="0">
                <a:latin typeface="NikoshBAN"/>
              </a:rPr>
              <a:t> । </a:t>
            </a:r>
          </a:p>
          <a:p>
            <a:pPr>
              <a:buFont typeface="Wingdings"/>
              <a:buChar char="Ø"/>
            </a:pPr>
            <a:endParaRPr lang="en-US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0400" y="457200"/>
            <a:ext cx="2743200" cy="1295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/>
              </a:rPr>
              <a:t>বাড়ির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কাজ</a:t>
            </a:r>
            <a:r>
              <a:rPr lang="en-US" sz="4400" dirty="0" smtClean="0">
                <a:latin typeface="NikoshBAN"/>
              </a:rPr>
              <a:t> </a:t>
            </a:r>
            <a:endParaRPr lang="en-US" sz="44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819400"/>
            <a:ext cx="8382000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একজন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অটিষ্টিক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সহপাঠিকে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দৈনন্দিন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কার্যক্রমে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কী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কী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সহযোগীতামূলক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আচরণ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প্রকাশ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করবে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বলে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তুমি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মনে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কর</a:t>
            </a:r>
            <a:r>
              <a:rPr lang="en-US" sz="3600" dirty="0" smtClean="0">
                <a:latin typeface="NikoshBAN"/>
              </a:rPr>
              <a:t> । </a:t>
            </a:r>
            <a:endParaRPr lang="en-US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45820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সবাইকে</a:t>
            </a:r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 </a:t>
            </a:r>
            <a:r>
              <a:rPr lang="en-US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অসংখ্য</a:t>
            </a:r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 </a:t>
            </a:r>
            <a:r>
              <a:rPr lang="en-US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ধন্যবাদ</a:t>
            </a:r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/>
              </a:rPr>
              <a:t> 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3" name="Picture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8534400" cy="460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	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cwiwPwZ</a:t>
            </a:r>
            <a:endParaRPr lang="en-US" sz="3200" dirty="0" smtClean="0">
              <a:solidFill>
                <a:srgbClr val="1533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	 ‡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gv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BDbyQ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Avjx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	</a:t>
            </a: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	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mnKvwi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wkÿK</a:t>
            </a:r>
            <a:endParaRPr lang="en-US" sz="3200" dirty="0" smtClean="0">
              <a:solidFill>
                <a:srgbClr val="1533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	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kv‡q¯ÍvMÄ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D”P 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we`¨vjq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	</a:t>
            </a:r>
            <a:r>
              <a:rPr lang="en-US" sz="3200" dirty="0" err="1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kv‡q¯ÍvMÄ,nweMÄ</a:t>
            </a:r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			younusali151180@gmail.com</a:t>
            </a:r>
            <a:endParaRPr lang="en-US" sz="3200" dirty="0" smtClean="0">
              <a:solidFill>
                <a:srgbClr val="1533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	</a:t>
            </a:r>
            <a:r>
              <a:rPr lang="en-US" sz="3200" smtClean="0">
                <a:solidFill>
                  <a:srgbClr val="1533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	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  <a:p>
            <a:endParaRPr lang="en-US" sz="2400" dirty="0">
              <a:solidFill>
                <a:srgbClr val="1533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90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05800" cy="5867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স্বাস্থ্যবিজ্ঞান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৫০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শিক্ষাথী 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-৯০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45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4191000" cy="4572000"/>
          </a:xfrm>
          <a:prstGeom prst="rect">
            <a:avLst/>
          </a:prstGeom>
        </p:spPr>
      </p:pic>
      <p:pic>
        <p:nvPicPr>
          <p:cNvPr id="11" name="Picture 10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447800"/>
            <a:ext cx="3962400" cy="44958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30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220200" cy="1846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3810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71750"/>
            <a:ext cx="8382000" cy="34480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457200"/>
            <a:ext cx="8305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8" indent="-265176">
              <a:spcBef>
                <a:spcPts val="250"/>
              </a:spcBef>
              <a:buClr>
                <a:schemeClr val="accent1"/>
              </a:buClr>
              <a:buSzPct val="80000"/>
              <a:buNone/>
            </a:pP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জকের পাঠ </a:t>
            </a:r>
          </a:p>
        </p:txBody>
      </p:sp>
    </p:spTree>
    <p:extLst>
      <p:ext uri="{BB962C8B-B14F-4D97-AF65-F5344CB8AC3E}">
        <p14:creationId xmlns="" xmlns:p14="http://schemas.microsoft.com/office/powerpoint/2010/main" val="25277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5087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শিখন ফল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600200"/>
            <a:ext cx="8382000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--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অটিজমের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পারবে?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অটিজম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৪।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অটিষ্টিক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সহপাঠিদের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Quad Arrow Callout 4"/>
          <p:cNvSpPr/>
          <p:nvPr/>
        </p:nvSpPr>
        <p:spPr>
          <a:xfrm>
            <a:off x="594362" y="6400800"/>
            <a:ext cx="8077198" cy="1028700"/>
          </a:xfrm>
          <a:prstGeom prst="quad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7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-Down Arrow 6"/>
          <p:cNvSpPr/>
          <p:nvPr/>
        </p:nvSpPr>
        <p:spPr>
          <a:xfrm>
            <a:off x="4419600" y="838200"/>
            <a:ext cx="45719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4343400" y="2286000"/>
            <a:ext cx="3810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609600" y="2971800"/>
            <a:ext cx="6096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 descr="2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3886200" cy="2438400"/>
          </a:xfr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 descr="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57200"/>
            <a:ext cx="4419600" cy="2286000"/>
          </a:xfrm>
          <a:prstGeom prst="rect">
            <a:avLst/>
          </a:prstGeom>
        </p:spPr>
      </p:pic>
      <p:pic>
        <p:nvPicPr>
          <p:cNvPr id="16" name="Picture 15" descr="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971800"/>
            <a:ext cx="3810000" cy="3048000"/>
          </a:xfrm>
          <a:prstGeom prst="rect">
            <a:avLst/>
          </a:prstGeom>
        </p:spPr>
      </p:pic>
      <p:pic>
        <p:nvPicPr>
          <p:cNvPr id="17" name="Picture 16" descr="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2971800"/>
            <a:ext cx="4267200" cy="2838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439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457200"/>
            <a:ext cx="26670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/>
              </a:rPr>
              <a:t>একক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কাজ</a:t>
            </a:r>
            <a:r>
              <a:rPr lang="en-US" sz="4000" dirty="0" smtClean="0">
                <a:latin typeface="NikoshBAN"/>
              </a:rPr>
              <a:t> </a:t>
            </a:r>
            <a:endParaRPr lang="en-US" sz="4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53440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5400" dirty="0" err="1" smtClean="0">
                <a:latin typeface="NikoshBAN"/>
              </a:rPr>
              <a:t>অটিজম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কাকে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বলে</a:t>
            </a:r>
            <a:r>
              <a:rPr lang="en-US" sz="5400" dirty="0" smtClean="0">
                <a:latin typeface="NikoshBAN"/>
              </a:rPr>
              <a:t> ? </a:t>
            </a:r>
          </a:p>
          <a:p>
            <a:pPr marL="342900" indent="-342900">
              <a:buAutoNum type="arabicParenR"/>
            </a:pPr>
            <a:r>
              <a:rPr lang="en-US" sz="5400" dirty="0" err="1" smtClean="0">
                <a:latin typeface="NikoshBAN"/>
              </a:rPr>
              <a:t>অটিজমের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দুইটি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বৈশিষ্ট্য</a:t>
            </a:r>
            <a:r>
              <a:rPr lang="en-US" sz="5400" dirty="0" smtClean="0">
                <a:latin typeface="NikoshBAN"/>
              </a:rPr>
              <a:t> </a:t>
            </a:r>
            <a:r>
              <a:rPr lang="en-US" sz="5400" dirty="0" err="1" smtClean="0">
                <a:latin typeface="NikoshBAN"/>
              </a:rPr>
              <a:t>লিখ</a:t>
            </a:r>
            <a:r>
              <a:rPr lang="en-US" sz="5400" dirty="0" smtClean="0">
                <a:latin typeface="NikoshBAN"/>
              </a:rPr>
              <a:t>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6600" y="457200"/>
            <a:ext cx="2057400" cy="990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/>
              </a:rPr>
              <a:t>উত্তর</a:t>
            </a:r>
            <a:r>
              <a:rPr lang="en-US" sz="4000" dirty="0" smtClean="0">
                <a:latin typeface="NikoshBAN"/>
              </a:rPr>
              <a:t> </a:t>
            </a:r>
            <a:endParaRPr lang="en-US" sz="4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4582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অটিজম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স্নায়ু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বিকাশ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জনিত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সমস্যার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বিস্তৃত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রুপ</a:t>
            </a:r>
            <a:r>
              <a:rPr lang="en-US" sz="2400" dirty="0" smtClean="0">
                <a:latin typeface="NikoshBAN"/>
              </a:rPr>
              <a:t> । </a:t>
            </a:r>
            <a:r>
              <a:rPr lang="en-US" sz="2400" dirty="0" err="1" smtClean="0">
                <a:latin typeface="NikoshBAN"/>
              </a:rPr>
              <a:t>যাকে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অটিজম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স্পেক্ট্রাম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ডিস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অর্ডার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 । </a:t>
            </a:r>
            <a:r>
              <a:rPr lang="en-US" sz="2400" dirty="0" err="1" smtClean="0">
                <a:latin typeface="NikoshBAN"/>
              </a:rPr>
              <a:t>অর্থা</a:t>
            </a:r>
            <a:r>
              <a:rPr lang="en-US" sz="2400" dirty="0" smtClean="0">
                <a:latin typeface="NikoshBAN"/>
              </a:rPr>
              <a:t>ৎ </a:t>
            </a:r>
            <a:r>
              <a:rPr lang="en-US" sz="2400" dirty="0" err="1" smtClean="0">
                <a:latin typeface="NikoshBAN"/>
              </a:rPr>
              <a:t>শিশুর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স্নায়ুতন্ত্র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মস্তিস্কের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বিকাশ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প্রক্রিয়াকে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বুঝায়</a:t>
            </a:r>
            <a:r>
              <a:rPr lang="en-US" sz="2400" dirty="0" smtClean="0">
                <a:latin typeface="NikoshBAN"/>
              </a:rPr>
              <a:t> । </a:t>
            </a:r>
            <a:endParaRPr lang="en-US" sz="2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14800"/>
            <a:ext cx="86106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/>
              </a:rPr>
              <a:t>বৈশিষ্ট্যঃ</a:t>
            </a:r>
            <a:r>
              <a:rPr lang="en-US" sz="2800" dirty="0" smtClean="0">
                <a:latin typeface="NikoshBAN"/>
              </a:rPr>
              <a:t>- ক) </a:t>
            </a:r>
            <a:r>
              <a:rPr lang="en-US" sz="2800" dirty="0" err="1" smtClean="0">
                <a:latin typeface="NikoshBAN"/>
              </a:rPr>
              <a:t>অটিষ্টিক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শিশুদের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অন্যের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সাথে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যোগাযোগ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স্থাপনে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সমস্যা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দেখা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দেয়</a:t>
            </a:r>
            <a:r>
              <a:rPr lang="en-US" sz="2800" dirty="0" smtClean="0">
                <a:latin typeface="NikoshBAN"/>
              </a:rPr>
              <a:t> ,</a:t>
            </a:r>
          </a:p>
          <a:p>
            <a:r>
              <a:rPr lang="en-US" sz="2800" dirty="0" smtClean="0">
                <a:latin typeface="NikoshBAN"/>
              </a:rPr>
              <a:t> খ) </a:t>
            </a:r>
            <a:r>
              <a:rPr lang="en-US" sz="2800" dirty="0" err="1" smtClean="0">
                <a:latin typeface="NikoshBAN"/>
              </a:rPr>
              <a:t>বারবার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একই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ধরনের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আচরণ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অন্য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শিশুদের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থেকে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আলাদা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রাখে</a:t>
            </a:r>
            <a:r>
              <a:rPr lang="en-US" sz="2800" dirty="0" smtClean="0">
                <a:latin typeface="NikoshBAN"/>
              </a:rPr>
              <a:t> । </a:t>
            </a:r>
            <a:endParaRPr lang="en-US" sz="28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2009</TotalTime>
  <Words>208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Slide 3</vt:lpstr>
      <vt:lpstr>Slide 4</vt:lpstr>
      <vt:lpstr>ি</vt:lpstr>
      <vt:lpstr>          শিখন ফল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PANCHASH HIGH SCHOOL</dc:creator>
  <cp:lastModifiedBy>Ac</cp:lastModifiedBy>
  <cp:revision>341</cp:revision>
  <dcterms:created xsi:type="dcterms:W3CDTF">2006-08-16T00:00:00Z</dcterms:created>
  <dcterms:modified xsi:type="dcterms:W3CDTF">2021-06-20T03:41:14Z</dcterms:modified>
</cp:coreProperties>
</file>