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71" r:id="rId10"/>
    <p:sldId id="263" r:id="rId11"/>
    <p:sldId id="265" r:id="rId12"/>
    <p:sldId id="268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7" y="-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2E49A6-0457-404B-A2D3-253A1301C084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E1D6855-3C77-4608-8094-8C3E8EBEFB4A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বৈশাখ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3025491A-1282-40C4-B5F4-8472A348F785}" type="parTrans" cxnId="{CA3270AA-4535-4C9D-B2C7-364AE84E25F3}">
      <dgm:prSet/>
      <dgm:spPr/>
      <dgm:t>
        <a:bodyPr/>
        <a:lstStyle/>
        <a:p>
          <a:endParaRPr lang="en-US"/>
        </a:p>
      </dgm:t>
    </dgm:pt>
    <dgm:pt modelId="{9038606E-DC71-4E91-AC0E-F16D3127BB42}" type="sibTrans" cxnId="{CA3270AA-4535-4C9D-B2C7-364AE84E25F3}">
      <dgm:prSet/>
      <dgm:spPr/>
      <dgm:t>
        <a:bodyPr/>
        <a:lstStyle/>
        <a:p>
          <a:endParaRPr lang="en-US"/>
        </a:p>
      </dgm:t>
    </dgm:pt>
    <dgm:pt modelId="{85CBB3BA-EE26-4171-B236-ACCBE4B5F7B3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জৈষ্ঠ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52BB9C5A-2C48-467F-9759-D3BA0EA953B9}" type="parTrans" cxnId="{6628B125-8EDC-40CC-9331-AB0EF81C920A}">
      <dgm:prSet/>
      <dgm:spPr/>
      <dgm:t>
        <a:bodyPr/>
        <a:lstStyle/>
        <a:p>
          <a:endParaRPr lang="en-US"/>
        </a:p>
      </dgm:t>
    </dgm:pt>
    <dgm:pt modelId="{093DA915-14C5-4D3F-8743-77DEAEDC79F8}" type="sibTrans" cxnId="{6628B125-8EDC-40CC-9331-AB0EF81C920A}">
      <dgm:prSet/>
      <dgm:spPr/>
      <dgm:t>
        <a:bodyPr/>
        <a:lstStyle/>
        <a:p>
          <a:endParaRPr lang="en-US"/>
        </a:p>
      </dgm:t>
    </dgm:pt>
    <dgm:pt modelId="{6557D517-2635-4E10-839D-B5D47C120019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আষাঢ়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6757C125-87A8-4B31-ABCF-8DF41444ABA6}" type="parTrans" cxnId="{0246AB48-6F32-4F66-8A0D-3E5AD81B7560}">
      <dgm:prSet/>
      <dgm:spPr/>
      <dgm:t>
        <a:bodyPr/>
        <a:lstStyle/>
        <a:p>
          <a:endParaRPr lang="en-US"/>
        </a:p>
      </dgm:t>
    </dgm:pt>
    <dgm:pt modelId="{56087645-AFD3-450E-8423-06B725FBC6D2}" type="sibTrans" cxnId="{0246AB48-6F32-4F66-8A0D-3E5AD81B7560}">
      <dgm:prSet/>
      <dgm:spPr/>
      <dgm:t>
        <a:bodyPr/>
        <a:lstStyle/>
        <a:p>
          <a:endParaRPr lang="en-US"/>
        </a:p>
      </dgm:t>
    </dgm:pt>
    <dgm:pt modelId="{612B6821-ED59-4CD9-99BC-AEBC04321042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শ্রাবণ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677E4EA0-0AAB-4231-BFDF-0A48149E0E28}" type="parTrans" cxnId="{B3C8E743-B008-4697-A513-9D91919E2302}">
      <dgm:prSet/>
      <dgm:spPr/>
      <dgm:t>
        <a:bodyPr/>
        <a:lstStyle/>
        <a:p>
          <a:endParaRPr lang="en-US"/>
        </a:p>
      </dgm:t>
    </dgm:pt>
    <dgm:pt modelId="{FDAA6E34-8881-4537-B170-8C2787DEBD4A}" type="sibTrans" cxnId="{B3C8E743-B008-4697-A513-9D91919E2302}">
      <dgm:prSet/>
      <dgm:spPr/>
      <dgm:t>
        <a:bodyPr/>
        <a:lstStyle/>
        <a:p>
          <a:endParaRPr lang="en-US"/>
        </a:p>
      </dgm:t>
    </dgm:pt>
    <dgm:pt modelId="{5E32B1A1-4A2B-4288-8227-6417B72CCDF3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কার্তিক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37B91465-D56F-45E7-8F68-5728F1C0391C}" type="parTrans" cxnId="{93A9B954-FB15-48CB-9245-4C8BD9F3150F}">
      <dgm:prSet/>
      <dgm:spPr/>
      <dgm:t>
        <a:bodyPr/>
        <a:lstStyle/>
        <a:p>
          <a:endParaRPr lang="en-US"/>
        </a:p>
      </dgm:t>
    </dgm:pt>
    <dgm:pt modelId="{F0EA9849-BFD9-43B4-94BC-434E92736D73}" type="sibTrans" cxnId="{93A9B954-FB15-48CB-9245-4C8BD9F3150F}">
      <dgm:prSet/>
      <dgm:spPr/>
      <dgm:t>
        <a:bodyPr/>
        <a:lstStyle/>
        <a:p>
          <a:endParaRPr lang="en-US"/>
        </a:p>
      </dgm:t>
    </dgm:pt>
    <dgm:pt modelId="{D10851AC-C05A-4CC0-82F7-462F10760866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ভাদ্র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4BF08C30-76C5-4D8B-84B9-753894C3DBEE}" type="parTrans" cxnId="{F6597693-08CF-4727-9825-39D88B28D768}">
      <dgm:prSet/>
      <dgm:spPr/>
      <dgm:t>
        <a:bodyPr/>
        <a:lstStyle/>
        <a:p>
          <a:endParaRPr lang="en-US"/>
        </a:p>
      </dgm:t>
    </dgm:pt>
    <dgm:pt modelId="{C8D3DC61-8B93-4B85-B3B6-96A532C677D4}" type="sibTrans" cxnId="{F6597693-08CF-4727-9825-39D88B28D768}">
      <dgm:prSet/>
      <dgm:spPr/>
      <dgm:t>
        <a:bodyPr/>
        <a:lstStyle/>
        <a:p>
          <a:endParaRPr lang="en-US"/>
        </a:p>
      </dgm:t>
    </dgm:pt>
    <dgm:pt modelId="{A0BE8E77-2E71-4793-BA06-9702EBE1EC27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আশ্বিন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A4783499-2B2B-489B-81A4-E7BF6552D238}" type="parTrans" cxnId="{88EDC705-45D3-40F8-9C93-98D3F9D90F20}">
      <dgm:prSet/>
      <dgm:spPr/>
      <dgm:t>
        <a:bodyPr/>
        <a:lstStyle/>
        <a:p>
          <a:endParaRPr lang="en-US"/>
        </a:p>
      </dgm:t>
    </dgm:pt>
    <dgm:pt modelId="{A44525AE-1FE8-4CA2-A3B2-81188556F7B6}" type="sibTrans" cxnId="{88EDC705-45D3-40F8-9C93-98D3F9D90F20}">
      <dgm:prSet/>
      <dgm:spPr/>
      <dgm:t>
        <a:bodyPr/>
        <a:lstStyle/>
        <a:p>
          <a:endParaRPr lang="en-US"/>
        </a:p>
      </dgm:t>
    </dgm:pt>
    <dgm:pt modelId="{6929B66A-0134-4E96-9737-5A0F0668BEFF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অগ্রাহায়ণ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B9623C01-16B8-4911-826D-6D431698E228}" type="parTrans" cxnId="{FF9EB37F-8C67-4978-8534-E25BD742BCAB}">
      <dgm:prSet/>
      <dgm:spPr/>
      <dgm:t>
        <a:bodyPr/>
        <a:lstStyle/>
        <a:p>
          <a:endParaRPr lang="en-US"/>
        </a:p>
      </dgm:t>
    </dgm:pt>
    <dgm:pt modelId="{F7880A65-FD7C-403A-BC9F-353C27733A8E}" type="sibTrans" cxnId="{FF9EB37F-8C67-4978-8534-E25BD742BCAB}">
      <dgm:prSet/>
      <dgm:spPr/>
      <dgm:t>
        <a:bodyPr/>
        <a:lstStyle/>
        <a:p>
          <a:endParaRPr lang="en-US"/>
        </a:p>
      </dgm:t>
    </dgm:pt>
    <dgm:pt modelId="{77A45AD0-CBF2-4548-8F20-40D1D757B389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পৌষ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7D6F9A02-F65B-4A36-ADEA-47A6EE012BE3}" type="parTrans" cxnId="{5AF64BD2-5D33-49D1-A75D-EC3A383CE90D}">
      <dgm:prSet/>
      <dgm:spPr/>
      <dgm:t>
        <a:bodyPr/>
        <a:lstStyle/>
        <a:p>
          <a:endParaRPr lang="en-US"/>
        </a:p>
      </dgm:t>
    </dgm:pt>
    <dgm:pt modelId="{8A316F0C-7D3A-4AED-92C9-2137C96589BE}" type="sibTrans" cxnId="{5AF64BD2-5D33-49D1-A75D-EC3A383CE90D}">
      <dgm:prSet/>
      <dgm:spPr/>
      <dgm:t>
        <a:bodyPr/>
        <a:lstStyle/>
        <a:p>
          <a:endParaRPr lang="en-US"/>
        </a:p>
      </dgm:t>
    </dgm:pt>
    <dgm:pt modelId="{0E5DB4A4-A29C-4596-846C-5D6EA4207FE8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মাঘ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195C1130-2718-4171-83F5-E47DEA805FC2}" type="parTrans" cxnId="{3A1F8F0B-5508-4C0C-B833-192143286B49}">
      <dgm:prSet/>
      <dgm:spPr/>
      <dgm:t>
        <a:bodyPr/>
        <a:lstStyle/>
        <a:p>
          <a:endParaRPr lang="en-US"/>
        </a:p>
      </dgm:t>
    </dgm:pt>
    <dgm:pt modelId="{5E95353E-D0EA-454C-B691-740C34F967D0}" type="sibTrans" cxnId="{3A1F8F0B-5508-4C0C-B833-192143286B49}">
      <dgm:prSet/>
      <dgm:spPr/>
      <dgm:t>
        <a:bodyPr/>
        <a:lstStyle/>
        <a:p>
          <a:endParaRPr lang="en-US"/>
        </a:p>
      </dgm:t>
    </dgm:pt>
    <dgm:pt modelId="{D9B6B92E-042D-41B2-8158-B069F00B4AC6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ফাল্গুন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42E06E21-8576-43DE-B56C-D84CC0C82F56}" type="parTrans" cxnId="{A506A6AB-CB85-4560-8987-49595093A1C3}">
      <dgm:prSet/>
      <dgm:spPr/>
      <dgm:t>
        <a:bodyPr/>
        <a:lstStyle/>
        <a:p>
          <a:endParaRPr lang="en-US"/>
        </a:p>
      </dgm:t>
    </dgm:pt>
    <dgm:pt modelId="{11AF61F9-6E92-46FA-BD61-09B4C57C3E32}" type="sibTrans" cxnId="{A506A6AB-CB85-4560-8987-49595093A1C3}">
      <dgm:prSet/>
      <dgm:spPr/>
      <dgm:t>
        <a:bodyPr/>
        <a:lstStyle/>
        <a:p>
          <a:endParaRPr lang="en-US"/>
        </a:p>
      </dgm:t>
    </dgm:pt>
    <dgm:pt modelId="{36A06009-952A-438B-8177-68CB7E92F030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চৈত্র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C580BE05-B641-40FB-A6F5-22D66228D69C}" type="parTrans" cxnId="{8BF5901A-980C-424D-B911-63AEE2CE3DD2}">
      <dgm:prSet/>
      <dgm:spPr/>
      <dgm:t>
        <a:bodyPr/>
        <a:lstStyle/>
        <a:p>
          <a:endParaRPr lang="en-US"/>
        </a:p>
      </dgm:t>
    </dgm:pt>
    <dgm:pt modelId="{478BC232-A5F1-411E-A130-87044D4C2389}" type="sibTrans" cxnId="{8BF5901A-980C-424D-B911-63AEE2CE3DD2}">
      <dgm:prSet/>
      <dgm:spPr/>
      <dgm:t>
        <a:bodyPr/>
        <a:lstStyle/>
        <a:p>
          <a:endParaRPr lang="en-US"/>
        </a:p>
      </dgm:t>
    </dgm:pt>
    <dgm:pt modelId="{C89110AE-0D46-46ED-8C3C-F01BAA48E324}" type="pres">
      <dgm:prSet presAssocID="{442E49A6-0457-404B-A2D3-253A1301C08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F9B2FE-F6C3-4838-B488-D6B64947EF78}" type="pres">
      <dgm:prSet presAssocID="{DE1D6855-3C77-4608-8094-8C3E8EBEFB4A}" presName="node" presStyleLbl="node1" presStyleIdx="0" presStyleCnt="12" custRadScaleRad="99941" custRadScaleInc="-6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066F8-B1BB-48AB-9778-F5C96BD4D80A}" type="pres">
      <dgm:prSet presAssocID="{9038606E-DC71-4E91-AC0E-F16D3127BB42}" presName="sibTrans" presStyleLbl="sibTrans2D1" presStyleIdx="0" presStyleCnt="12"/>
      <dgm:spPr/>
      <dgm:t>
        <a:bodyPr/>
        <a:lstStyle/>
        <a:p>
          <a:endParaRPr lang="en-US"/>
        </a:p>
      </dgm:t>
    </dgm:pt>
    <dgm:pt modelId="{F5B3E182-680E-4B15-B83C-DDF6D23568FD}" type="pres">
      <dgm:prSet presAssocID="{9038606E-DC71-4E91-AC0E-F16D3127BB42}" presName="connectorText" presStyleLbl="sibTrans2D1" presStyleIdx="0" presStyleCnt="12"/>
      <dgm:spPr/>
      <dgm:t>
        <a:bodyPr/>
        <a:lstStyle/>
        <a:p>
          <a:endParaRPr lang="en-US"/>
        </a:p>
      </dgm:t>
    </dgm:pt>
    <dgm:pt modelId="{4BF102B3-F1CC-4E2B-9336-2D6F922F0442}" type="pres">
      <dgm:prSet presAssocID="{85CBB3BA-EE26-4171-B236-ACCBE4B5F7B3}" presName="node" presStyleLbl="node1" presStyleIdx="1" presStyleCnt="12" custRadScaleRad="99130" custRadScaleInc="-5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41838-9306-42DE-AA63-FEA691D11E56}" type="pres">
      <dgm:prSet presAssocID="{093DA915-14C5-4D3F-8743-77DEAEDC79F8}" presName="sibTrans" presStyleLbl="sibTrans2D1" presStyleIdx="1" presStyleCnt="12"/>
      <dgm:spPr/>
      <dgm:t>
        <a:bodyPr/>
        <a:lstStyle/>
        <a:p>
          <a:endParaRPr lang="en-US"/>
        </a:p>
      </dgm:t>
    </dgm:pt>
    <dgm:pt modelId="{F28F035D-656F-4AA6-B947-9DB64F1C2DCC}" type="pres">
      <dgm:prSet presAssocID="{093DA915-14C5-4D3F-8743-77DEAEDC79F8}" presName="connectorText" presStyleLbl="sibTrans2D1" presStyleIdx="1" presStyleCnt="12"/>
      <dgm:spPr/>
      <dgm:t>
        <a:bodyPr/>
        <a:lstStyle/>
        <a:p>
          <a:endParaRPr lang="en-US"/>
        </a:p>
      </dgm:t>
    </dgm:pt>
    <dgm:pt modelId="{79350539-8F1A-4FD9-995E-DE9572CC73DB}" type="pres">
      <dgm:prSet presAssocID="{6557D517-2635-4E10-839D-B5D47C120019}" presName="node" presStyleLbl="node1" presStyleIdx="2" presStyleCnt="12" custRadScaleRad="98552" custRadScaleInc="-2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E1A8F-FE71-43A3-B08E-B6241A10E571}" type="pres">
      <dgm:prSet presAssocID="{56087645-AFD3-450E-8423-06B725FBC6D2}" presName="sibTrans" presStyleLbl="sibTrans2D1" presStyleIdx="2" presStyleCnt="12"/>
      <dgm:spPr/>
      <dgm:t>
        <a:bodyPr/>
        <a:lstStyle/>
        <a:p>
          <a:endParaRPr lang="en-US"/>
        </a:p>
      </dgm:t>
    </dgm:pt>
    <dgm:pt modelId="{06914265-9D07-4994-91B3-5F19D598C59E}" type="pres">
      <dgm:prSet presAssocID="{56087645-AFD3-450E-8423-06B725FBC6D2}" presName="connectorText" presStyleLbl="sibTrans2D1" presStyleIdx="2" presStyleCnt="12"/>
      <dgm:spPr/>
      <dgm:t>
        <a:bodyPr/>
        <a:lstStyle/>
        <a:p>
          <a:endParaRPr lang="en-US"/>
        </a:p>
      </dgm:t>
    </dgm:pt>
    <dgm:pt modelId="{D783D4DB-146B-4DAB-95F3-816DB7E3B5FE}" type="pres">
      <dgm:prSet presAssocID="{612B6821-ED59-4CD9-99BC-AEBC04321042}" presName="node" presStyleLbl="node1" presStyleIdx="3" presStyleCnt="12" custRadScaleRad="98366" custRadScaleInc="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C63EA-3CC7-4D5A-95DE-8644C353E249}" type="pres">
      <dgm:prSet presAssocID="{FDAA6E34-8881-4537-B170-8C2787DEBD4A}" presName="sibTrans" presStyleLbl="sibTrans2D1" presStyleIdx="3" presStyleCnt="12"/>
      <dgm:spPr/>
      <dgm:t>
        <a:bodyPr/>
        <a:lstStyle/>
        <a:p>
          <a:endParaRPr lang="en-US"/>
        </a:p>
      </dgm:t>
    </dgm:pt>
    <dgm:pt modelId="{EBB889F1-BF57-447F-986C-30A114DE5C97}" type="pres">
      <dgm:prSet presAssocID="{FDAA6E34-8881-4537-B170-8C2787DEBD4A}" presName="connectorText" presStyleLbl="sibTrans2D1" presStyleIdx="3" presStyleCnt="12"/>
      <dgm:spPr/>
      <dgm:t>
        <a:bodyPr/>
        <a:lstStyle/>
        <a:p>
          <a:endParaRPr lang="en-US"/>
        </a:p>
      </dgm:t>
    </dgm:pt>
    <dgm:pt modelId="{773B054E-2A7A-417C-9E50-9EBD67D164B2}" type="pres">
      <dgm:prSet presAssocID="{D10851AC-C05A-4CC0-82F7-462F10760866}" presName="node" presStyleLbl="node1" presStyleIdx="4" presStyleCnt="12" custRadScaleRad="98625" custRadScaleInc="3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32E9F-9A06-42B1-A869-F69BD920A4B2}" type="pres">
      <dgm:prSet presAssocID="{C8D3DC61-8B93-4B85-B3B6-96A532C677D4}" presName="sibTrans" presStyleLbl="sibTrans2D1" presStyleIdx="4" presStyleCnt="12"/>
      <dgm:spPr/>
      <dgm:t>
        <a:bodyPr/>
        <a:lstStyle/>
        <a:p>
          <a:endParaRPr lang="en-US"/>
        </a:p>
      </dgm:t>
    </dgm:pt>
    <dgm:pt modelId="{74F09853-DB49-40E0-AC92-BFC66FDB6798}" type="pres">
      <dgm:prSet presAssocID="{C8D3DC61-8B93-4B85-B3B6-96A532C677D4}" presName="connectorText" presStyleLbl="sibTrans2D1" presStyleIdx="4" presStyleCnt="12"/>
      <dgm:spPr/>
      <dgm:t>
        <a:bodyPr/>
        <a:lstStyle/>
        <a:p>
          <a:endParaRPr lang="en-US"/>
        </a:p>
      </dgm:t>
    </dgm:pt>
    <dgm:pt modelId="{8558778F-65FE-4665-8D58-27F119123F79}" type="pres">
      <dgm:prSet presAssocID="{A0BE8E77-2E71-4793-BA06-9702EBE1EC27}" presName="node" presStyleLbl="node1" presStyleIdx="5" presStyleCnt="12" custRadScaleRad="99256" custRadScaleInc="5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5EFEF-FDD5-4C0F-B75D-D27B2D65AE6F}" type="pres">
      <dgm:prSet presAssocID="{A44525AE-1FE8-4CA2-A3B2-81188556F7B6}" presName="sibTrans" presStyleLbl="sibTrans2D1" presStyleIdx="5" presStyleCnt="12"/>
      <dgm:spPr/>
      <dgm:t>
        <a:bodyPr/>
        <a:lstStyle/>
        <a:p>
          <a:endParaRPr lang="en-US"/>
        </a:p>
      </dgm:t>
    </dgm:pt>
    <dgm:pt modelId="{13714B77-5659-4044-B9AF-2944952F423C}" type="pres">
      <dgm:prSet presAssocID="{A44525AE-1FE8-4CA2-A3B2-81188556F7B6}" presName="connectorText" presStyleLbl="sibTrans2D1" presStyleIdx="5" presStyleCnt="12"/>
      <dgm:spPr/>
      <dgm:t>
        <a:bodyPr/>
        <a:lstStyle/>
        <a:p>
          <a:endParaRPr lang="en-US"/>
        </a:p>
      </dgm:t>
    </dgm:pt>
    <dgm:pt modelId="{ECB8B5B1-8A6B-452C-89F5-336A325713AE}" type="pres">
      <dgm:prSet presAssocID="{5E32B1A1-4A2B-4288-8227-6417B72CCDF3}" presName="node" presStyleLbl="node1" presStyleIdx="6" presStyleCnt="12" custRadScaleRad="100086" custRadScaleInc="6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2F2A2-2D42-4EF9-A15E-633C1FF42424}" type="pres">
      <dgm:prSet presAssocID="{F0EA9849-BFD9-43B4-94BC-434E92736D73}" presName="sibTrans" presStyleLbl="sibTrans2D1" presStyleIdx="6" presStyleCnt="12"/>
      <dgm:spPr/>
      <dgm:t>
        <a:bodyPr/>
        <a:lstStyle/>
        <a:p>
          <a:endParaRPr lang="en-US"/>
        </a:p>
      </dgm:t>
    </dgm:pt>
    <dgm:pt modelId="{47A6C095-113D-4998-A9D5-87F30C0598F6}" type="pres">
      <dgm:prSet presAssocID="{F0EA9849-BFD9-43B4-94BC-434E92736D73}" presName="connectorText" presStyleLbl="sibTrans2D1" presStyleIdx="6" presStyleCnt="12"/>
      <dgm:spPr/>
      <dgm:t>
        <a:bodyPr/>
        <a:lstStyle/>
        <a:p>
          <a:endParaRPr lang="en-US"/>
        </a:p>
      </dgm:t>
    </dgm:pt>
    <dgm:pt modelId="{7D8ACAB8-B684-4C9B-9D5C-0B22EE73C1DC}" type="pres">
      <dgm:prSet presAssocID="{6929B66A-0134-4E96-9737-5A0F0668BEFF}" presName="node" presStyleLbl="node1" presStyleIdx="7" presStyleCnt="12" custRadScaleRad="100889" custRadScaleInc="5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F4664-C45A-48DB-8C97-4E53250969D0}" type="pres">
      <dgm:prSet presAssocID="{F7880A65-FD7C-403A-BC9F-353C27733A8E}" presName="sibTrans" presStyleLbl="sibTrans2D1" presStyleIdx="7" presStyleCnt="12"/>
      <dgm:spPr/>
      <dgm:t>
        <a:bodyPr/>
        <a:lstStyle/>
        <a:p>
          <a:endParaRPr lang="en-US"/>
        </a:p>
      </dgm:t>
    </dgm:pt>
    <dgm:pt modelId="{7489A72E-BE2F-4D0F-A742-0BFBA97E0FFF}" type="pres">
      <dgm:prSet presAssocID="{F7880A65-FD7C-403A-BC9F-353C27733A8E}" presName="connectorText" presStyleLbl="sibTrans2D1" presStyleIdx="7" presStyleCnt="12"/>
      <dgm:spPr/>
      <dgm:t>
        <a:bodyPr/>
        <a:lstStyle/>
        <a:p>
          <a:endParaRPr lang="en-US"/>
        </a:p>
      </dgm:t>
    </dgm:pt>
    <dgm:pt modelId="{193B7838-050F-479A-AC99-3BB573A10E72}" type="pres">
      <dgm:prSet presAssocID="{77A45AD0-CBF2-4548-8F20-40D1D757B389}" presName="node" presStyleLbl="node1" presStyleIdx="8" presStyleCnt="12" custRadScaleRad="101454" custRadScaleInc="2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1257D-CF65-4036-BCB9-3CFD54211217}" type="pres">
      <dgm:prSet presAssocID="{8A316F0C-7D3A-4AED-92C9-2137C96589BE}" presName="sibTrans" presStyleLbl="sibTrans2D1" presStyleIdx="8" presStyleCnt="12"/>
      <dgm:spPr/>
      <dgm:t>
        <a:bodyPr/>
        <a:lstStyle/>
        <a:p>
          <a:endParaRPr lang="en-US"/>
        </a:p>
      </dgm:t>
    </dgm:pt>
    <dgm:pt modelId="{20C5821F-201B-42D9-9A22-CE2A17F1D88C}" type="pres">
      <dgm:prSet presAssocID="{8A316F0C-7D3A-4AED-92C9-2137C96589BE}" presName="connectorText" presStyleLbl="sibTrans2D1" presStyleIdx="8" presStyleCnt="12"/>
      <dgm:spPr/>
      <dgm:t>
        <a:bodyPr/>
        <a:lstStyle/>
        <a:p>
          <a:endParaRPr lang="en-US"/>
        </a:p>
      </dgm:t>
    </dgm:pt>
    <dgm:pt modelId="{30796AB4-C2EA-47AA-9C5A-52198A477980}" type="pres">
      <dgm:prSet presAssocID="{0E5DB4A4-A29C-4596-846C-5D6EA4207FE8}" presName="node" presStyleLbl="node1" presStyleIdx="9" presStyleCnt="12" custRadScaleRad="101634" custRadScaleInc="-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EFC68C-DC57-4A6B-9646-20F20A446B40}" type="pres">
      <dgm:prSet presAssocID="{5E95353E-D0EA-454C-B691-740C34F967D0}" presName="sibTrans" presStyleLbl="sibTrans2D1" presStyleIdx="9" presStyleCnt="12"/>
      <dgm:spPr/>
      <dgm:t>
        <a:bodyPr/>
        <a:lstStyle/>
        <a:p>
          <a:endParaRPr lang="en-US"/>
        </a:p>
      </dgm:t>
    </dgm:pt>
    <dgm:pt modelId="{9FBEB166-7BBF-4DBF-911D-39C1FFB6307F}" type="pres">
      <dgm:prSet presAssocID="{5E95353E-D0EA-454C-B691-740C34F967D0}" presName="connectorText" presStyleLbl="sibTrans2D1" presStyleIdx="9" presStyleCnt="12"/>
      <dgm:spPr/>
      <dgm:t>
        <a:bodyPr/>
        <a:lstStyle/>
        <a:p>
          <a:endParaRPr lang="en-US"/>
        </a:p>
      </dgm:t>
    </dgm:pt>
    <dgm:pt modelId="{5ACE6D32-3617-42C4-8EF9-A07EFC2819A5}" type="pres">
      <dgm:prSet presAssocID="{D9B6B92E-042D-41B2-8158-B069F00B4AC6}" presName="node" presStyleLbl="node1" presStyleIdx="10" presStyleCnt="12" custRadScaleRad="98235" custRadScaleInc="-1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30EEF-65FD-445D-95EF-A1ED305BC002}" type="pres">
      <dgm:prSet presAssocID="{11AF61F9-6E92-46FA-BD61-09B4C57C3E32}" presName="sibTrans" presStyleLbl="sibTrans2D1" presStyleIdx="10" presStyleCnt="12"/>
      <dgm:spPr/>
      <dgm:t>
        <a:bodyPr/>
        <a:lstStyle/>
        <a:p>
          <a:endParaRPr lang="en-US"/>
        </a:p>
      </dgm:t>
    </dgm:pt>
    <dgm:pt modelId="{47050BCF-9B24-4E25-9600-768E627CAD8B}" type="pres">
      <dgm:prSet presAssocID="{11AF61F9-6E92-46FA-BD61-09B4C57C3E32}" presName="connectorText" presStyleLbl="sibTrans2D1" presStyleIdx="10" presStyleCnt="12"/>
      <dgm:spPr/>
      <dgm:t>
        <a:bodyPr/>
        <a:lstStyle/>
        <a:p>
          <a:endParaRPr lang="en-US"/>
        </a:p>
      </dgm:t>
    </dgm:pt>
    <dgm:pt modelId="{A538E47F-400E-4A5A-841D-3C82681F5C25}" type="pres">
      <dgm:prSet presAssocID="{36A06009-952A-438B-8177-68CB7E92F030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D13FD-ADBD-4A95-B927-9528392058F3}" type="pres">
      <dgm:prSet presAssocID="{478BC232-A5F1-411E-A130-87044D4C2389}" presName="sibTrans" presStyleLbl="sibTrans2D1" presStyleIdx="11" presStyleCnt="12"/>
      <dgm:spPr/>
      <dgm:t>
        <a:bodyPr/>
        <a:lstStyle/>
        <a:p>
          <a:endParaRPr lang="en-US"/>
        </a:p>
      </dgm:t>
    </dgm:pt>
    <dgm:pt modelId="{34CE3EB6-D8CA-4514-B41E-1C2A609114A1}" type="pres">
      <dgm:prSet presAssocID="{478BC232-A5F1-411E-A130-87044D4C2389}" presName="connectorText" presStyleLbl="sibTrans2D1" presStyleIdx="11" presStyleCnt="12"/>
      <dgm:spPr/>
      <dgm:t>
        <a:bodyPr/>
        <a:lstStyle/>
        <a:p>
          <a:endParaRPr lang="en-US"/>
        </a:p>
      </dgm:t>
    </dgm:pt>
  </dgm:ptLst>
  <dgm:cxnLst>
    <dgm:cxn modelId="{AB2BBEDE-0FD2-401B-B30C-E243F1DD844B}" type="presOf" srcId="{A0BE8E77-2E71-4793-BA06-9702EBE1EC27}" destId="{8558778F-65FE-4665-8D58-27F119123F79}" srcOrd="0" destOrd="0" presId="urn:microsoft.com/office/officeart/2005/8/layout/cycle2"/>
    <dgm:cxn modelId="{D0410E83-F939-4DF9-B863-664DCAA100E7}" type="presOf" srcId="{F0EA9849-BFD9-43B4-94BC-434E92736D73}" destId="{80F2F2A2-2D42-4EF9-A15E-633C1FF42424}" srcOrd="0" destOrd="0" presId="urn:microsoft.com/office/officeart/2005/8/layout/cycle2"/>
    <dgm:cxn modelId="{0246AB48-6F32-4F66-8A0D-3E5AD81B7560}" srcId="{442E49A6-0457-404B-A2D3-253A1301C084}" destId="{6557D517-2635-4E10-839D-B5D47C120019}" srcOrd="2" destOrd="0" parTransId="{6757C125-87A8-4B31-ABCF-8DF41444ABA6}" sibTransId="{56087645-AFD3-450E-8423-06B725FBC6D2}"/>
    <dgm:cxn modelId="{4FE1C101-C367-4DDE-9E15-0E41A9DE6404}" type="presOf" srcId="{612B6821-ED59-4CD9-99BC-AEBC04321042}" destId="{D783D4DB-146B-4DAB-95F3-816DB7E3B5FE}" srcOrd="0" destOrd="0" presId="urn:microsoft.com/office/officeart/2005/8/layout/cycle2"/>
    <dgm:cxn modelId="{483EA583-D5A4-4B3F-BC87-F6B532A82D1C}" type="presOf" srcId="{478BC232-A5F1-411E-A130-87044D4C2389}" destId="{2B9D13FD-ADBD-4A95-B927-9528392058F3}" srcOrd="0" destOrd="0" presId="urn:microsoft.com/office/officeart/2005/8/layout/cycle2"/>
    <dgm:cxn modelId="{0811AC95-D705-4B1B-856D-71A30BCB4550}" type="presOf" srcId="{A44525AE-1FE8-4CA2-A3B2-81188556F7B6}" destId="{13714B77-5659-4044-B9AF-2944952F423C}" srcOrd="1" destOrd="0" presId="urn:microsoft.com/office/officeart/2005/8/layout/cycle2"/>
    <dgm:cxn modelId="{F8D9DDBC-97E4-4E53-A5B5-D5E7A5449C75}" type="presOf" srcId="{8A316F0C-7D3A-4AED-92C9-2137C96589BE}" destId="{4EA1257D-CF65-4036-BCB9-3CFD54211217}" srcOrd="0" destOrd="0" presId="urn:microsoft.com/office/officeart/2005/8/layout/cycle2"/>
    <dgm:cxn modelId="{54427B5A-9398-4E96-B59F-4734BCB9C47A}" type="presOf" srcId="{093DA915-14C5-4D3F-8743-77DEAEDC79F8}" destId="{F28F035D-656F-4AA6-B947-9DB64F1C2DCC}" srcOrd="1" destOrd="0" presId="urn:microsoft.com/office/officeart/2005/8/layout/cycle2"/>
    <dgm:cxn modelId="{2BFA4AD5-A03A-4F3C-A117-EB8D1A8FD8DF}" type="presOf" srcId="{6929B66A-0134-4E96-9737-5A0F0668BEFF}" destId="{7D8ACAB8-B684-4C9B-9D5C-0B22EE73C1DC}" srcOrd="0" destOrd="0" presId="urn:microsoft.com/office/officeart/2005/8/layout/cycle2"/>
    <dgm:cxn modelId="{B3C8E743-B008-4697-A513-9D91919E2302}" srcId="{442E49A6-0457-404B-A2D3-253A1301C084}" destId="{612B6821-ED59-4CD9-99BC-AEBC04321042}" srcOrd="3" destOrd="0" parTransId="{677E4EA0-0AAB-4231-BFDF-0A48149E0E28}" sibTransId="{FDAA6E34-8881-4537-B170-8C2787DEBD4A}"/>
    <dgm:cxn modelId="{9639E65D-CA21-4D70-BF0D-627794D89A25}" type="presOf" srcId="{11AF61F9-6E92-46FA-BD61-09B4C57C3E32}" destId="{77B30EEF-65FD-445D-95EF-A1ED305BC002}" srcOrd="0" destOrd="0" presId="urn:microsoft.com/office/officeart/2005/8/layout/cycle2"/>
    <dgm:cxn modelId="{86485B15-4D8D-413F-97F4-597C11B3B0EC}" type="presOf" srcId="{56087645-AFD3-450E-8423-06B725FBC6D2}" destId="{06914265-9D07-4994-91B3-5F19D598C59E}" srcOrd="1" destOrd="0" presId="urn:microsoft.com/office/officeart/2005/8/layout/cycle2"/>
    <dgm:cxn modelId="{E2CF08E1-542A-48FB-BAAC-9ED013E8F4C5}" type="presOf" srcId="{9038606E-DC71-4E91-AC0E-F16D3127BB42}" destId="{95B066F8-B1BB-48AB-9778-F5C96BD4D80A}" srcOrd="0" destOrd="0" presId="urn:microsoft.com/office/officeart/2005/8/layout/cycle2"/>
    <dgm:cxn modelId="{6FC17151-932A-437F-A2FC-3EA441BBB125}" type="presOf" srcId="{442E49A6-0457-404B-A2D3-253A1301C084}" destId="{C89110AE-0D46-46ED-8C3C-F01BAA48E324}" srcOrd="0" destOrd="0" presId="urn:microsoft.com/office/officeart/2005/8/layout/cycle2"/>
    <dgm:cxn modelId="{3705D904-DB8F-4BF0-90BD-9E078374A5F0}" type="presOf" srcId="{56087645-AFD3-450E-8423-06B725FBC6D2}" destId="{6D9E1A8F-FE71-43A3-B08E-B6241A10E571}" srcOrd="0" destOrd="0" presId="urn:microsoft.com/office/officeart/2005/8/layout/cycle2"/>
    <dgm:cxn modelId="{5CCEC2AB-042B-4284-BB1F-7E7886784085}" type="presOf" srcId="{5E95353E-D0EA-454C-B691-740C34F967D0}" destId="{67EFC68C-DC57-4A6B-9646-20F20A446B40}" srcOrd="0" destOrd="0" presId="urn:microsoft.com/office/officeart/2005/8/layout/cycle2"/>
    <dgm:cxn modelId="{F6597693-08CF-4727-9825-39D88B28D768}" srcId="{442E49A6-0457-404B-A2D3-253A1301C084}" destId="{D10851AC-C05A-4CC0-82F7-462F10760866}" srcOrd="4" destOrd="0" parTransId="{4BF08C30-76C5-4D8B-84B9-753894C3DBEE}" sibTransId="{C8D3DC61-8B93-4B85-B3B6-96A532C677D4}"/>
    <dgm:cxn modelId="{3A1F8F0B-5508-4C0C-B833-192143286B49}" srcId="{442E49A6-0457-404B-A2D3-253A1301C084}" destId="{0E5DB4A4-A29C-4596-846C-5D6EA4207FE8}" srcOrd="9" destOrd="0" parTransId="{195C1130-2718-4171-83F5-E47DEA805FC2}" sibTransId="{5E95353E-D0EA-454C-B691-740C34F967D0}"/>
    <dgm:cxn modelId="{FB5E6D18-2BF1-448D-A4B7-5F6FD8BB8D7F}" type="presOf" srcId="{478BC232-A5F1-411E-A130-87044D4C2389}" destId="{34CE3EB6-D8CA-4514-B41E-1C2A609114A1}" srcOrd="1" destOrd="0" presId="urn:microsoft.com/office/officeart/2005/8/layout/cycle2"/>
    <dgm:cxn modelId="{04115163-6CD9-4CF0-8714-6B38D2BA121D}" type="presOf" srcId="{0E5DB4A4-A29C-4596-846C-5D6EA4207FE8}" destId="{30796AB4-C2EA-47AA-9C5A-52198A477980}" srcOrd="0" destOrd="0" presId="urn:microsoft.com/office/officeart/2005/8/layout/cycle2"/>
    <dgm:cxn modelId="{FF9EB37F-8C67-4978-8534-E25BD742BCAB}" srcId="{442E49A6-0457-404B-A2D3-253A1301C084}" destId="{6929B66A-0134-4E96-9737-5A0F0668BEFF}" srcOrd="7" destOrd="0" parTransId="{B9623C01-16B8-4911-826D-6D431698E228}" sibTransId="{F7880A65-FD7C-403A-BC9F-353C27733A8E}"/>
    <dgm:cxn modelId="{868A7B2D-E5FA-4E03-9F24-22D553FDB93D}" type="presOf" srcId="{093DA915-14C5-4D3F-8743-77DEAEDC79F8}" destId="{DE341838-9306-42DE-AA63-FEA691D11E56}" srcOrd="0" destOrd="0" presId="urn:microsoft.com/office/officeart/2005/8/layout/cycle2"/>
    <dgm:cxn modelId="{7EC863AA-1204-44AA-8FC5-90F4E4B54C7E}" type="presOf" srcId="{F0EA9849-BFD9-43B4-94BC-434E92736D73}" destId="{47A6C095-113D-4998-A9D5-87F30C0598F6}" srcOrd="1" destOrd="0" presId="urn:microsoft.com/office/officeart/2005/8/layout/cycle2"/>
    <dgm:cxn modelId="{CDA8A167-09E0-4BC9-A030-2E1AF59C02C0}" type="presOf" srcId="{FDAA6E34-8881-4537-B170-8C2787DEBD4A}" destId="{96DC63EA-3CC7-4D5A-95DE-8644C353E249}" srcOrd="0" destOrd="0" presId="urn:microsoft.com/office/officeart/2005/8/layout/cycle2"/>
    <dgm:cxn modelId="{0D289456-F844-40BC-8B7D-AC9AABC5775B}" type="presOf" srcId="{C8D3DC61-8B93-4B85-B3B6-96A532C677D4}" destId="{74F09853-DB49-40E0-AC92-BFC66FDB6798}" srcOrd="1" destOrd="0" presId="urn:microsoft.com/office/officeart/2005/8/layout/cycle2"/>
    <dgm:cxn modelId="{E97983CE-3FEC-467C-BDBB-3AD86861D99A}" type="presOf" srcId="{77A45AD0-CBF2-4548-8F20-40D1D757B389}" destId="{193B7838-050F-479A-AC99-3BB573A10E72}" srcOrd="0" destOrd="0" presId="urn:microsoft.com/office/officeart/2005/8/layout/cycle2"/>
    <dgm:cxn modelId="{20CF1E34-D55D-4A06-B4D6-0BD34D846BF3}" type="presOf" srcId="{6557D517-2635-4E10-839D-B5D47C120019}" destId="{79350539-8F1A-4FD9-995E-DE9572CC73DB}" srcOrd="0" destOrd="0" presId="urn:microsoft.com/office/officeart/2005/8/layout/cycle2"/>
    <dgm:cxn modelId="{173DB240-E1D5-4256-81D6-AFB42FA7A156}" type="presOf" srcId="{F7880A65-FD7C-403A-BC9F-353C27733A8E}" destId="{775F4664-C45A-48DB-8C97-4E53250969D0}" srcOrd="0" destOrd="0" presId="urn:microsoft.com/office/officeart/2005/8/layout/cycle2"/>
    <dgm:cxn modelId="{774845ED-7743-4E11-BA96-6CA388A08312}" type="presOf" srcId="{DE1D6855-3C77-4608-8094-8C3E8EBEFB4A}" destId="{A9F9B2FE-F6C3-4838-B488-D6B64947EF78}" srcOrd="0" destOrd="0" presId="urn:microsoft.com/office/officeart/2005/8/layout/cycle2"/>
    <dgm:cxn modelId="{6628B125-8EDC-40CC-9331-AB0EF81C920A}" srcId="{442E49A6-0457-404B-A2D3-253A1301C084}" destId="{85CBB3BA-EE26-4171-B236-ACCBE4B5F7B3}" srcOrd="1" destOrd="0" parTransId="{52BB9C5A-2C48-467F-9759-D3BA0EA953B9}" sibTransId="{093DA915-14C5-4D3F-8743-77DEAEDC79F8}"/>
    <dgm:cxn modelId="{58BCD758-122C-418A-A3B2-5172E7AD64C8}" type="presOf" srcId="{11AF61F9-6E92-46FA-BD61-09B4C57C3E32}" destId="{47050BCF-9B24-4E25-9600-768E627CAD8B}" srcOrd="1" destOrd="0" presId="urn:microsoft.com/office/officeart/2005/8/layout/cycle2"/>
    <dgm:cxn modelId="{CA3270AA-4535-4C9D-B2C7-364AE84E25F3}" srcId="{442E49A6-0457-404B-A2D3-253A1301C084}" destId="{DE1D6855-3C77-4608-8094-8C3E8EBEFB4A}" srcOrd="0" destOrd="0" parTransId="{3025491A-1282-40C4-B5F4-8472A348F785}" sibTransId="{9038606E-DC71-4E91-AC0E-F16D3127BB42}"/>
    <dgm:cxn modelId="{4B8E8450-F5D8-4BA8-A4C6-B0CDD41C3835}" type="presOf" srcId="{D10851AC-C05A-4CC0-82F7-462F10760866}" destId="{773B054E-2A7A-417C-9E50-9EBD67D164B2}" srcOrd="0" destOrd="0" presId="urn:microsoft.com/office/officeart/2005/8/layout/cycle2"/>
    <dgm:cxn modelId="{A4BA6BC9-8ECC-437E-833A-6393A5CA19A7}" type="presOf" srcId="{F7880A65-FD7C-403A-BC9F-353C27733A8E}" destId="{7489A72E-BE2F-4D0F-A742-0BFBA97E0FFF}" srcOrd="1" destOrd="0" presId="urn:microsoft.com/office/officeart/2005/8/layout/cycle2"/>
    <dgm:cxn modelId="{ACC45133-EFC4-47F0-9260-824FE08815E7}" type="presOf" srcId="{D9B6B92E-042D-41B2-8158-B069F00B4AC6}" destId="{5ACE6D32-3617-42C4-8EF9-A07EFC2819A5}" srcOrd="0" destOrd="0" presId="urn:microsoft.com/office/officeart/2005/8/layout/cycle2"/>
    <dgm:cxn modelId="{2F37E707-680C-4FE0-9277-CA54088A0CC2}" type="presOf" srcId="{C8D3DC61-8B93-4B85-B3B6-96A532C677D4}" destId="{9E032E9F-9A06-42B1-A869-F69BD920A4B2}" srcOrd="0" destOrd="0" presId="urn:microsoft.com/office/officeart/2005/8/layout/cycle2"/>
    <dgm:cxn modelId="{52C8CB0F-D942-42E3-BA85-53F85FFAFCCC}" type="presOf" srcId="{5E95353E-D0EA-454C-B691-740C34F967D0}" destId="{9FBEB166-7BBF-4DBF-911D-39C1FFB6307F}" srcOrd="1" destOrd="0" presId="urn:microsoft.com/office/officeart/2005/8/layout/cycle2"/>
    <dgm:cxn modelId="{AB089AD0-F224-4E0C-ACD9-983D98FC2F48}" type="presOf" srcId="{A44525AE-1FE8-4CA2-A3B2-81188556F7B6}" destId="{6125EFEF-FDD5-4C0F-B75D-D27B2D65AE6F}" srcOrd="0" destOrd="0" presId="urn:microsoft.com/office/officeart/2005/8/layout/cycle2"/>
    <dgm:cxn modelId="{D8298701-6F75-42FA-B749-66725F330054}" type="presOf" srcId="{FDAA6E34-8881-4537-B170-8C2787DEBD4A}" destId="{EBB889F1-BF57-447F-986C-30A114DE5C97}" srcOrd="1" destOrd="0" presId="urn:microsoft.com/office/officeart/2005/8/layout/cycle2"/>
    <dgm:cxn modelId="{8C73E0AF-47A5-4149-82A7-C530CB62900C}" type="presOf" srcId="{85CBB3BA-EE26-4171-B236-ACCBE4B5F7B3}" destId="{4BF102B3-F1CC-4E2B-9336-2D6F922F0442}" srcOrd="0" destOrd="0" presId="urn:microsoft.com/office/officeart/2005/8/layout/cycle2"/>
    <dgm:cxn modelId="{F58B0DA2-14A2-46E8-A0CB-F067CB980DF7}" type="presOf" srcId="{36A06009-952A-438B-8177-68CB7E92F030}" destId="{A538E47F-400E-4A5A-841D-3C82681F5C25}" srcOrd="0" destOrd="0" presId="urn:microsoft.com/office/officeart/2005/8/layout/cycle2"/>
    <dgm:cxn modelId="{93A9B954-FB15-48CB-9245-4C8BD9F3150F}" srcId="{442E49A6-0457-404B-A2D3-253A1301C084}" destId="{5E32B1A1-4A2B-4288-8227-6417B72CCDF3}" srcOrd="6" destOrd="0" parTransId="{37B91465-D56F-45E7-8F68-5728F1C0391C}" sibTransId="{F0EA9849-BFD9-43B4-94BC-434E92736D73}"/>
    <dgm:cxn modelId="{5AF64BD2-5D33-49D1-A75D-EC3A383CE90D}" srcId="{442E49A6-0457-404B-A2D3-253A1301C084}" destId="{77A45AD0-CBF2-4548-8F20-40D1D757B389}" srcOrd="8" destOrd="0" parTransId="{7D6F9A02-F65B-4A36-ADEA-47A6EE012BE3}" sibTransId="{8A316F0C-7D3A-4AED-92C9-2137C96589BE}"/>
    <dgm:cxn modelId="{409B7090-92AE-49E3-B2AD-93B3771ACB9E}" type="presOf" srcId="{8A316F0C-7D3A-4AED-92C9-2137C96589BE}" destId="{20C5821F-201B-42D9-9A22-CE2A17F1D88C}" srcOrd="1" destOrd="0" presId="urn:microsoft.com/office/officeart/2005/8/layout/cycle2"/>
    <dgm:cxn modelId="{88EDC705-45D3-40F8-9C93-98D3F9D90F20}" srcId="{442E49A6-0457-404B-A2D3-253A1301C084}" destId="{A0BE8E77-2E71-4793-BA06-9702EBE1EC27}" srcOrd="5" destOrd="0" parTransId="{A4783499-2B2B-489B-81A4-E7BF6552D238}" sibTransId="{A44525AE-1FE8-4CA2-A3B2-81188556F7B6}"/>
    <dgm:cxn modelId="{E3592A2B-39C1-4EBC-9CFB-BF37AE4A0CE8}" type="presOf" srcId="{9038606E-DC71-4E91-AC0E-F16D3127BB42}" destId="{F5B3E182-680E-4B15-B83C-DDF6D23568FD}" srcOrd="1" destOrd="0" presId="urn:microsoft.com/office/officeart/2005/8/layout/cycle2"/>
    <dgm:cxn modelId="{0168F1F2-5F3A-4465-9C6C-3378223B14A9}" type="presOf" srcId="{5E32B1A1-4A2B-4288-8227-6417B72CCDF3}" destId="{ECB8B5B1-8A6B-452C-89F5-336A325713AE}" srcOrd="0" destOrd="0" presId="urn:microsoft.com/office/officeart/2005/8/layout/cycle2"/>
    <dgm:cxn modelId="{A506A6AB-CB85-4560-8987-49595093A1C3}" srcId="{442E49A6-0457-404B-A2D3-253A1301C084}" destId="{D9B6B92E-042D-41B2-8158-B069F00B4AC6}" srcOrd="10" destOrd="0" parTransId="{42E06E21-8576-43DE-B56C-D84CC0C82F56}" sibTransId="{11AF61F9-6E92-46FA-BD61-09B4C57C3E32}"/>
    <dgm:cxn modelId="{8BF5901A-980C-424D-B911-63AEE2CE3DD2}" srcId="{442E49A6-0457-404B-A2D3-253A1301C084}" destId="{36A06009-952A-438B-8177-68CB7E92F030}" srcOrd="11" destOrd="0" parTransId="{C580BE05-B641-40FB-A6F5-22D66228D69C}" sibTransId="{478BC232-A5F1-411E-A130-87044D4C2389}"/>
    <dgm:cxn modelId="{3138913A-B4D9-46D9-A66E-A8EBBF576E41}" type="presParOf" srcId="{C89110AE-0D46-46ED-8C3C-F01BAA48E324}" destId="{A9F9B2FE-F6C3-4838-B488-D6B64947EF78}" srcOrd="0" destOrd="0" presId="urn:microsoft.com/office/officeart/2005/8/layout/cycle2"/>
    <dgm:cxn modelId="{919F4ED1-4CF2-4F0C-8F39-6B4E0309EBD3}" type="presParOf" srcId="{C89110AE-0D46-46ED-8C3C-F01BAA48E324}" destId="{95B066F8-B1BB-48AB-9778-F5C96BD4D80A}" srcOrd="1" destOrd="0" presId="urn:microsoft.com/office/officeart/2005/8/layout/cycle2"/>
    <dgm:cxn modelId="{E6C73B4B-24D9-4D99-B634-9A91ED603409}" type="presParOf" srcId="{95B066F8-B1BB-48AB-9778-F5C96BD4D80A}" destId="{F5B3E182-680E-4B15-B83C-DDF6D23568FD}" srcOrd="0" destOrd="0" presId="urn:microsoft.com/office/officeart/2005/8/layout/cycle2"/>
    <dgm:cxn modelId="{6818E203-B02F-4C44-A9C7-834EAC51A0CA}" type="presParOf" srcId="{C89110AE-0D46-46ED-8C3C-F01BAA48E324}" destId="{4BF102B3-F1CC-4E2B-9336-2D6F922F0442}" srcOrd="2" destOrd="0" presId="urn:microsoft.com/office/officeart/2005/8/layout/cycle2"/>
    <dgm:cxn modelId="{38997227-F3EB-45DD-BF91-6E8EBF3E9D36}" type="presParOf" srcId="{C89110AE-0D46-46ED-8C3C-F01BAA48E324}" destId="{DE341838-9306-42DE-AA63-FEA691D11E56}" srcOrd="3" destOrd="0" presId="urn:microsoft.com/office/officeart/2005/8/layout/cycle2"/>
    <dgm:cxn modelId="{7A4B9ADF-87E2-4BB3-8C23-AF28F1B61226}" type="presParOf" srcId="{DE341838-9306-42DE-AA63-FEA691D11E56}" destId="{F28F035D-656F-4AA6-B947-9DB64F1C2DCC}" srcOrd="0" destOrd="0" presId="urn:microsoft.com/office/officeart/2005/8/layout/cycle2"/>
    <dgm:cxn modelId="{3FC6AC7C-EBA8-471E-BF91-FC081E91AE5C}" type="presParOf" srcId="{C89110AE-0D46-46ED-8C3C-F01BAA48E324}" destId="{79350539-8F1A-4FD9-995E-DE9572CC73DB}" srcOrd="4" destOrd="0" presId="urn:microsoft.com/office/officeart/2005/8/layout/cycle2"/>
    <dgm:cxn modelId="{249729C5-2F8C-4127-9612-7B44946DE4E6}" type="presParOf" srcId="{C89110AE-0D46-46ED-8C3C-F01BAA48E324}" destId="{6D9E1A8F-FE71-43A3-B08E-B6241A10E571}" srcOrd="5" destOrd="0" presId="urn:microsoft.com/office/officeart/2005/8/layout/cycle2"/>
    <dgm:cxn modelId="{C3999EA5-CE7C-4D13-AE04-C21CBD81C20E}" type="presParOf" srcId="{6D9E1A8F-FE71-43A3-B08E-B6241A10E571}" destId="{06914265-9D07-4994-91B3-5F19D598C59E}" srcOrd="0" destOrd="0" presId="urn:microsoft.com/office/officeart/2005/8/layout/cycle2"/>
    <dgm:cxn modelId="{10F7F090-9014-4AA4-AEDC-BFB027AD8D95}" type="presParOf" srcId="{C89110AE-0D46-46ED-8C3C-F01BAA48E324}" destId="{D783D4DB-146B-4DAB-95F3-816DB7E3B5FE}" srcOrd="6" destOrd="0" presId="urn:microsoft.com/office/officeart/2005/8/layout/cycle2"/>
    <dgm:cxn modelId="{B6DA8C09-801B-40C1-89C4-F4C76F87BF3B}" type="presParOf" srcId="{C89110AE-0D46-46ED-8C3C-F01BAA48E324}" destId="{96DC63EA-3CC7-4D5A-95DE-8644C353E249}" srcOrd="7" destOrd="0" presId="urn:microsoft.com/office/officeart/2005/8/layout/cycle2"/>
    <dgm:cxn modelId="{1BE1A52D-884B-4583-BC46-2036DBFD2209}" type="presParOf" srcId="{96DC63EA-3CC7-4D5A-95DE-8644C353E249}" destId="{EBB889F1-BF57-447F-986C-30A114DE5C97}" srcOrd="0" destOrd="0" presId="urn:microsoft.com/office/officeart/2005/8/layout/cycle2"/>
    <dgm:cxn modelId="{4971B8B8-4EF1-4247-BF98-B5C662BE83CB}" type="presParOf" srcId="{C89110AE-0D46-46ED-8C3C-F01BAA48E324}" destId="{773B054E-2A7A-417C-9E50-9EBD67D164B2}" srcOrd="8" destOrd="0" presId="urn:microsoft.com/office/officeart/2005/8/layout/cycle2"/>
    <dgm:cxn modelId="{382801C3-973E-43CD-B25A-BCA61DE1A2B7}" type="presParOf" srcId="{C89110AE-0D46-46ED-8C3C-F01BAA48E324}" destId="{9E032E9F-9A06-42B1-A869-F69BD920A4B2}" srcOrd="9" destOrd="0" presId="urn:microsoft.com/office/officeart/2005/8/layout/cycle2"/>
    <dgm:cxn modelId="{B3EEB74F-7598-4723-BE02-9C7BE687C553}" type="presParOf" srcId="{9E032E9F-9A06-42B1-A869-F69BD920A4B2}" destId="{74F09853-DB49-40E0-AC92-BFC66FDB6798}" srcOrd="0" destOrd="0" presId="urn:microsoft.com/office/officeart/2005/8/layout/cycle2"/>
    <dgm:cxn modelId="{A22C9C69-303C-4AA8-A0EA-869F75A832F0}" type="presParOf" srcId="{C89110AE-0D46-46ED-8C3C-F01BAA48E324}" destId="{8558778F-65FE-4665-8D58-27F119123F79}" srcOrd="10" destOrd="0" presId="urn:microsoft.com/office/officeart/2005/8/layout/cycle2"/>
    <dgm:cxn modelId="{3C596E55-33DA-4E64-9A53-39314ED5F721}" type="presParOf" srcId="{C89110AE-0D46-46ED-8C3C-F01BAA48E324}" destId="{6125EFEF-FDD5-4C0F-B75D-D27B2D65AE6F}" srcOrd="11" destOrd="0" presId="urn:microsoft.com/office/officeart/2005/8/layout/cycle2"/>
    <dgm:cxn modelId="{A17E64CF-3A98-4CC7-AAD5-CF400C07B1EC}" type="presParOf" srcId="{6125EFEF-FDD5-4C0F-B75D-D27B2D65AE6F}" destId="{13714B77-5659-4044-B9AF-2944952F423C}" srcOrd="0" destOrd="0" presId="urn:microsoft.com/office/officeart/2005/8/layout/cycle2"/>
    <dgm:cxn modelId="{96730D03-D64A-4DAB-ADF5-B29E8E7B9396}" type="presParOf" srcId="{C89110AE-0D46-46ED-8C3C-F01BAA48E324}" destId="{ECB8B5B1-8A6B-452C-89F5-336A325713AE}" srcOrd="12" destOrd="0" presId="urn:microsoft.com/office/officeart/2005/8/layout/cycle2"/>
    <dgm:cxn modelId="{5E1E7A21-6EAE-4C8E-9739-480A26CCE901}" type="presParOf" srcId="{C89110AE-0D46-46ED-8C3C-F01BAA48E324}" destId="{80F2F2A2-2D42-4EF9-A15E-633C1FF42424}" srcOrd="13" destOrd="0" presId="urn:microsoft.com/office/officeart/2005/8/layout/cycle2"/>
    <dgm:cxn modelId="{11221E10-95FE-4914-BA8F-2D2CCDB2A82F}" type="presParOf" srcId="{80F2F2A2-2D42-4EF9-A15E-633C1FF42424}" destId="{47A6C095-113D-4998-A9D5-87F30C0598F6}" srcOrd="0" destOrd="0" presId="urn:microsoft.com/office/officeart/2005/8/layout/cycle2"/>
    <dgm:cxn modelId="{786CC74A-A6D4-49FC-8DDC-4AF446883FD4}" type="presParOf" srcId="{C89110AE-0D46-46ED-8C3C-F01BAA48E324}" destId="{7D8ACAB8-B684-4C9B-9D5C-0B22EE73C1DC}" srcOrd="14" destOrd="0" presId="urn:microsoft.com/office/officeart/2005/8/layout/cycle2"/>
    <dgm:cxn modelId="{655589D0-5E12-4E9B-8E96-06683D0BADAC}" type="presParOf" srcId="{C89110AE-0D46-46ED-8C3C-F01BAA48E324}" destId="{775F4664-C45A-48DB-8C97-4E53250969D0}" srcOrd="15" destOrd="0" presId="urn:microsoft.com/office/officeart/2005/8/layout/cycle2"/>
    <dgm:cxn modelId="{880C430C-1BE3-4F61-AA5F-2FC36741E579}" type="presParOf" srcId="{775F4664-C45A-48DB-8C97-4E53250969D0}" destId="{7489A72E-BE2F-4D0F-A742-0BFBA97E0FFF}" srcOrd="0" destOrd="0" presId="urn:microsoft.com/office/officeart/2005/8/layout/cycle2"/>
    <dgm:cxn modelId="{EDA02350-629E-4FAF-AE7D-617307D6C731}" type="presParOf" srcId="{C89110AE-0D46-46ED-8C3C-F01BAA48E324}" destId="{193B7838-050F-479A-AC99-3BB573A10E72}" srcOrd="16" destOrd="0" presId="urn:microsoft.com/office/officeart/2005/8/layout/cycle2"/>
    <dgm:cxn modelId="{5007E7D9-FEE7-41BC-BE93-00EA44489AE8}" type="presParOf" srcId="{C89110AE-0D46-46ED-8C3C-F01BAA48E324}" destId="{4EA1257D-CF65-4036-BCB9-3CFD54211217}" srcOrd="17" destOrd="0" presId="urn:microsoft.com/office/officeart/2005/8/layout/cycle2"/>
    <dgm:cxn modelId="{FA662D72-ADFB-4226-A4A4-B903D9CFEADA}" type="presParOf" srcId="{4EA1257D-CF65-4036-BCB9-3CFD54211217}" destId="{20C5821F-201B-42D9-9A22-CE2A17F1D88C}" srcOrd="0" destOrd="0" presId="urn:microsoft.com/office/officeart/2005/8/layout/cycle2"/>
    <dgm:cxn modelId="{4A39A53D-B458-4D27-9DB2-2496ECDF476E}" type="presParOf" srcId="{C89110AE-0D46-46ED-8C3C-F01BAA48E324}" destId="{30796AB4-C2EA-47AA-9C5A-52198A477980}" srcOrd="18" destOrd="0" presId="urn:microsoft.com/office/officeart/2005/8/layout/cycle2"/>
    <dgm:cxn modelId="{BA8AFB3E-B39B-4BA9-80B8-65651894753C}" type="presParOf" srcId="{C89110AE-0D46-46ED-8C3C-F01BAA48E324}" destId="{67EFC68C-DC57-4A6B-9646-20F20A446B40}" srcOrd="19" destOrd="0" presId="urn:microsoft.com/office/officeart/2005/8/layout/cycle2"/>
    <dgm:cxn modelId="{746FE2C1-B956-4533-A17B-786E2E7BC538}" type="presParOf" srcId="{67EFC68C-DC57-4A6B-9646-20F20A446B40}" destId="{9FBEB166-7BBF-4DBF-911D-39C1FFB6307F}" srcOrd="0" destOrd="0" presId="urn:microsoft.com/office/officeart/2005/8/layout/cycle2"/>
    <dgm:cxn modelId="{7EDC8F6B-79B6-4CEB-8E12-4118AC76B182}" type="presParOf" srcId="{C89110AE-0D46-46ED-8C3C-F01BAA48E324}" destId="{5ACE6D32-3617-42C4-8EF9-A07EFC2819A5}" srcOrd="20" destOrd="0" presId="urn:microsoft.com/office/officeart/2005/8/layout/cycle2"/>
    <dgm:cxn modelId="{54576373-0BC7-4167-81BE-3C53E8A5FBF3}" type="presParOf" srcId="{C89110AE-0D46-46ED-8C3C-F01BAA48E324}" destId="{77B30EEF-65FD-445D-95EF-A1ED305BC002}" srcOrd="21" destOrd="0" presId="urn:microsoft.com/office/officeart/2005/8/layout/cycle2"/>
    <dgm:cxn modelId="{F6D4A18C-8F2B-43EB-88FE-4815DE974B93}" type="presParOf" srcId="{77B30EEF-65FD-445D-95EF-A1ED305BC002}" destId="{47050BCF-9B24-4E25-9600-768E627CAD8B}" srcOrd="0" destOrd="0" presId="urn:microsoft.com/office/officeart/2005/8/layout/cycle2"/>
    <dgm:cxn modelId="{65DE96F3-242D-4225-ABAE-E19D700B8760}" type="presParOf" srcId="{C89110AE-0D46-46ED-8C3C-F01BAA48E324}" destId="{A538E47F-400E-4A5A-841D-3C82681F5C25}" srcOrd="22" destOrd="0" presId="urn:microsoft.com/office/officeart/2005/8/layout/cycle2"/>
    <dgm:cxn modelId="{16EFA0F8-BA9C-49BB-956D-8A4F456DAF1C}" type="presParOf" srcId="{C89110AE-0D46-46ED-8C3C-F01BAA48E324}" destId="{2B9D13FD-ADBD-4A95-B927-9528392058F3}" srcOrd="23" destOrd="0" presId="urn:microsoft.com/office/officeart/2005/8/layout/cycle2"/>
    <dgm:cxn modelId="{C514CC1B-EB33-41AA-80E2-11B75F558463}" type="presParOf" srcId="{2B9D13FD-ADBD-4A95-B927-9528392058F3}" destId="{34CE3EB6-D8CA-4514-B41E-1C2A609114A1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enor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790" y="0"/>
            <a:ext cx="921878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Autofit/>
          </a:bodyPr>
          <a:lstStyle/>
          <a:p>
            <a:r>
              <a:rPr lang="bn-BD" sz="23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39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228600"/>
          <a:ext cx="82296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n 2"/>
          <p:cNvSpPr/>
          <p:nvPr/>
        </p:nvSpPr>
        <p:spPr>
          <a:xfrm>
            <a:off x="2971800" y="1828800"/>
            <a:ext cx="3581400" cy="3352800"/>
          </a:xfrm>
          <a:prstGeom prst="su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ba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962400"/>
            <a:ext cx="4038600" cy="269748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962400"/>
            <a:ext cx="4065814" cy="27432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adod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600"/>
            <a:ext cx="4572000" cy="3429000"/>
          </a:xfrm>
          <a:prstGeom prst="hear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 descr="o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04800"/>
            <a:ext cx="4343400" cy="3276600"/>
          </a:xfrm>
          <a:prstGeom prst="hear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43000" y="14478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হাডুডু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খেলা</a:t>
            </a:r>
            <a:endParaRPr lang="en-US" sz="4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1295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ষাড়ের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লড়াই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5720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কাবাডি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খেলা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44196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খেলা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86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3867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49530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নববর্ষে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বাঙ্গালি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4200" y="381000"/>
            <a:ext cx="2169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endParaRPr lang="en-US" sz="54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240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1954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পূর্ববাংলার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মুখ্যমন্ত্রী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0" y="5257800"/>
            <a:ext cx="449580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ইয়াহ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4267200"/>
            <a:ext cx="4495800" cy="685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মাওলানা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ভাষানী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0" y="3276600"/>
            <a:ext cx="4495800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শেরে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এ,কে,ফজলুল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হক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0" y="2362200"/>
            <a:ext cx="4495800" cy="6858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ube 9"/>
          <p:cNvSpPr/>
          <p:nvPr/>
        </p:nvSpPr>
        <p:spPr>
          <a:xfrm>
            <a:off x="6400800" y="3886200"/>
            <a:ext cx="1600200" cy="13716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ভুল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6400800" y="4953000"/>
            <a:ext cx="1600200" cy="13716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ভুল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ube 11"/>
          <p:cNvSpPr/>
          <p:nvPr/>
        </p:nvSpPr>
        <p:spPr>
          <a:xfrm>
            <a:off x="6400800" y="2057400"/>
            <a:ext cx="1600200" cy="13716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ভুল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6400800" y="3048000"/>
            <a:ext cx="1600200" cy="1371600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সঠিক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0281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276600" y="228600"/>
            <a:ext cx="2610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657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52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f9ca89f70963f07c4e665b1efb938e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46500" y="2967335"/>
            <a:ext cx="53335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i="1" u="sng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i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হাবিব</a:t>
            </a:r>
            <a:r>
              <a:rPr lang="en-US" dirty="0" err="1" smtClean="0">
                <a:latin typeface="SutonnyMJ" pitchFamily="2" charset="0"/>
                <a:cs typeface="NikoshBAN" pitchFamily="2" charset="0"/>
              </a:rPr>
              <a:t>ুল্লাহ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হতেয়া ডি,এস,দাখিল মাদ্রাসা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সখিপুর,টাঙ্গাইল।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n-BD" i="1" u="sng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i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অষ্টম শ্রেণি </a:t>
            </a:r>
          </a:p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গদ্যাংশ</a:t>
            </a:r>
          </a:p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তারিখঃ ১২/০৬/২০২১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glanewyear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/>
          <a:lstStyle/>
          <a:p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নিচের ছবির প্রতি লক্ষ্য করঃ 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ishak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4267200"/>
          </a:xfrm>
          <a:prstGeom prst="horizontalScroll">
            <a:avLst/>
          </a:prstGeom>
        </p:spPr>
      </p:pic>
      <p:pic>
        <p:nvPicPr>
          <p:cNvPr id="3" name="Picture 2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4267200"/>
          </a:xfrm>
          <a:prstGeom prst="horizontalScroll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4800600"/>
            <a:ext cx="1295400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মেলার আনন্দ 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4648200"/>
            <a:ext cx="12954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ঝড়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>
            <a:noAutofit/>
          </a:bodyPr>
          <a:lstStyle/>
          <a:p>
            <a:r>
              <a:rPr lang="bn-BD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 নববর্ষ 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334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66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4478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1.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 নববর্ষ কী তা বলতে পারবে।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3622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2.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 নববর্ষের কী কী উৎসব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পালিত হয় তা বলতে পারবে।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858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60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124200"/>
            <a:ext cx="4572000" cy="2918783"/>
          </a:xfrm>
          <a:prstGeom prst="rect">
            <a:avLst/>
          </a:prstGeom>
        </p:spPr>
      </p:pic>
      <p:pic>
        <p:nvPicPr>
          <p:cNvPr id="23" name="Picture 22" descr="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124200"/>
            <a:ext cx="4191000" cy="29718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43000" y="20574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0" y="2133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চৈত্র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609600"/>
            <a:ext cx="4065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9812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হালখাতা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600200"/>
            <a:ext cx="2072640" cy="1280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17526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পয়লা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বৈশাখে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আয়োজিত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অনুষ্ঠান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5052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ছায়ানট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ancyOptimalHare-max-1m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971800"/>
            <a:ext cx="2286000" cy="11163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5400" y="3124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বাঙ্গালি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চর্চার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257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কীর্তন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4267200"/>
            <a:ext cx="2286000" cy="1714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81600" y="5181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ভক্তিমূলক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অনুচ্ছেদটি মনযোগ সহকারে পড়। </a:t>
            </a:r>
            <a:endParaRPr lang="en-US" dirty="0"/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4742"/>
            <a:ext cx="9144000" cy="56332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189</Words>
  <Application>Microsoft Office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স্বাগতম</vt:lpstr>
      <vt:lpstr>পরিচিতি</vt:lpstr>
      <vt:lpstr>নিচের ছবির প্রতি লক্ষ্য করঃ </vt:lpstr>
      <vt:lpstr>Slide 4</vt:lpstr>
      <vt:lpstr>আজকের পাঠ</vt:lpstr>
      <vt:lpstr>Slide 6</vt:lpstr>
      <vt:lpstr>Slide 7</vt:lpstr>
      <vt:lpstr>Slide 8</vt:lpstr>
      <vt:lpstr>অনুচ্ছেদটি মনযোগ সহকারে পড়। 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lab</dc:creator>
  <cp:lastModifiedBy>lab</cp:lastModifiedBy>
  <cp:revision>53</cp:revision>
  <dcterms:created xsi:type="dcterms:W3CDTF">2006-08-16T00:00:00Z</dcterms:created>
  <dcterms:modified xsi:type="dcterms:W3CDTF">2021-06-20T09:06:47Z</dcterms:modified>
</cp:coreProperties>
</file>