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85" r:id="rId2"/>
    <p:sldId id="448" r:id="rId3"/>
    <p:sldId id="376" r:id="rId4"/>
    <p:sldId id="466" r:id="rId5"/>
    <p:sldId id="482" r:id="rId6"/>
    <p:sldId id="467" r:id="rId7"/>
    <p:sldId id="483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8" r:id="rId17"/>
    <p:sldId id="477" r:id="rId18"/>
    <p:sldId id="480" r:id="rId19"/>
    <p:sldId id="484" r:id="rId20"/>
    <p:sldId id="481" r:id="rId21"/>
    <p:sldId id="4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660"/>
  </p:normalViewPr>
  <p:slideViewPr>
    <p:cSldViewPr snapToGrid="0">
      <p:cViewPr>
        <p:scale>
          <a:sx n="75" d="100"/>
          <a:sy n="75" d="100"/>
        </p:scale>
        <p:origin x="115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7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1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স্টিগার ব্যবহার</a:t>
            </a:r>
            <a:r>
              <a:rPr lang="bn-IN" baseline="0" dirty="0"/>
              <a:t> করা হয়েছে। উত্তর জানতে উত্তর বাটনে ক্লিক করুন।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6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20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B5884-092A-461B-909B-98099D1B82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4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6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05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75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jp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11" Type="http://schemas.openxmlformats.org/officeDocument/2006/relationships/image" Target="../media/image65.png"/><Relationship Id="rId5" Type="http://schemas.openxmlformats.org/officeDocument/2006/relationships/image" Target="../media/image59.jpeg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4" Type="http://schemas.openxmlformats.org/officeDocument/2006/relationships/image" Target="../media/image58.jpg"/><Relationship Id="rId9" Type="http://schemas.openxmlformats.org/officeDocument/2006/relationships/image" Target="../media/image63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tmp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tmp"/><Relationship Id="rId10" Type="http://schemas.openxmlformats.org/officeDocument/2006/relationships/image" Target="../media/image76.png"/><Relationship Id="rId4" Type="http://schemas.openxmlformats.org/officeDocument/2006/relationships/image" Target="../media/image41.jpg"/><Relationship Id="rId9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jpe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g"/><Relationship Id="rId11" Type="http://schemas.openxmlformats.org/officeDocument/2006/relationships/image" Target="../media/image85.png"/><Relationship Id="rId5" Type="http://schemas.openxmlformats.org/officeDocument/2006/relationships/image" Target="../media/image79.jpg"/><Relationship Id="rId10" Type="http://schemas.openxmlformats.org/officeDocument/2006/relationships/image" Target="../media/image84.png"/><Relationship Id="rId4" Type="http://schemas.openxmlformats.org/officeDocument/2006/relationships/image" Target="../media/image78.jpg"/><Relationship Id="rId9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76.png"/><Relationship Id="rId4" Type="http://schemas.openxmlformats.org/officeDocument/2006/relationships/image" Target="../media/image9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33.png"/><Relationship Id="rId5" Type="http://schemas.openxmlformats.org/officeDocument/2006/relationships/image" Target="../media/image27.jp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11" Type="http://schemas.openxmlformats.org/officeDocument/2006/relationships/image" Target="../media/image46.png"/><Relationship Id="rId5" Type="http://schemas.openxmlformats.org/officeDocument/2006/relationships/image" Target="../media/image41.jp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31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052FE91-A0F4-402E-AF58-E48D453AC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35" y="385247"/>
            <a:ext cx="9719034" cy="22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4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BBDD9C-EC93-41FE-92AF-3516A28FB9ED}"/>
              </a:ext>
            </a:extLst>
          </p:cNvPr>
          <p:cNvSpPr/>
          <p:nvPr/>
        </p:nvSpPr>
        <p:spPr>
          <a:xfrm>
            <a:off x="2154247" y="2636021"/>
            <a:ext cx="1333006" cy="1413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6E05F4-E23E-4777-A9A6-70CED6E3BB15}"/>
              </a:ext>
            </a:extLst>
          </p:cNvPr>
          <p:cNvSpPr/>
          <p:nvPr/>
        </p:nvSpPr>
        <p:spPr>
          <a:xfrm>
            <a:off x="3574130" y="2636022"/>
            <a:ext cx="6708429" cy="1413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E0D6C3-F395-4302-8855-27729D116251}"/>
              </a:ext>
            </a:extLst>
          </p:cNvPr>
          <p:cNvGrpSpPr/>
          <p:nvPr/>
        </p:nvGrpSpPr>
        <p:grpSpPr>
          <a:xfrm>
            <a:off x="3341276" y="2753022"/>
            <a:ext cx="386129" cy="891423"/>
            <a:chOff x="4162435" y="1909606"/>
            <a:chExt cx="386129" cy="8914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2356513-0DB4-4B13-B21B-D01F189522EB}"/>
                </a:ext>
              </a:extLst>
            </p:cNvPr>
            <p:cNvSpPr/>
            <p:nvPr/>
          </p:nvSpPr>
          <p:spPr>
            <a:xfrm>
              <a:off x="4412275" y="1926934"/>
              <a:ext cx="118753" cy="1650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E48C3C7-9D87-4075-B07E-E1EABBE78814}"/>
                </a:ext>
              </a:extLst>
            </p:cNvPr>
            <p:cNvSpPr/>
            <p:nvPr/>
          </p:nvSpPr>
          <p:spPr>
            <a:xfrm>
              <a:off x="4417688" y="2243700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7ADD9F-155D-4781-A313-32E8B9273D6B}"/>
                </a:ext>
              </a:extLst>
            </p:cNvPr>
            <p:cNvSpPr/>
            <p:nvPr/>
          </p:nvSpPr>
          <p:spPr>
            <a:xfrm>
              <a:off x="4429811" y="2603515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2316265-7D8D-4DD8-ABC4-52E41F446A7E}"/>
                </a:ext>
              </a:extLst>
            </p:cNvPr>
            <p:cNvSpPr/>
            <p:nvPr/>
          </p:nvSpPr>
          <p:spPr>
            <a:xfrm>
              <a:off x="4162435" y="1909606"/>
              <a:ext cx="100127" cy="2191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93BAD56-B635-4E73-A55D-BF52A1BD7D4B}"/>
                </a:ext>
              </a:extLst>
            </p:cNvPr>
            <p:cNvSpPr/>
            <p:nvPr/>
          </p:nvSpPr>
          <p:spPr>
            <a:xfrm>
              <a:off x="4169984" y="2258796"/>
              <a:ext cx="100128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98795F4-E328-4F3F-ACF5-3A8D7BF74696}"/>
                </a:ext>
              </a:extLst>
            </p:cNvPr>
            <p:cNvSpPr/>
            <p:nvPr/>
          </p:nvSpPr>
          <p:spPr>
            <a:xfrm>
              <a:off x="4162435" y="2603515"/>
              <a:ext cx="103350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4058D0B4-A6C6-4C45-BA74-22B06400FF73}"/>
                </a:ext>
              </a:extLst>
            </p:cNvPr>
            <p:cNvSpPr/>
            <p:nvPr/>
          </p:nvSpPr>
          <p:spPr>
            <a:xfrm>
              <a:off x="4208709" y="1926935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18FE8AD2-C447-4FBB-9737-CC9357C67AD2}"/>
                </a:ext>
              </a:extLst>
            </p:cNvPr>
            <p:cNvSpPr/>
            <p:nvPr/>
          </p:nvSpPr>
          <p:spPr>
            <a:xfrm>
              <a:off x="4201307" y="2240961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AE250D0F-05FB-49AB-8686-58219C465D01}"/>
                </a:ext>
              </a:extLst>
            </p:cNvPr>
            <p:cNvSpPr/>
            <p:nvPr/>
          </p:nvSpPr>
          <p:spPr>
            <a:xfrm>
              <a:off x="4204843" y="2612974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AE57557-5709-4962-A739-2C6DF1D364E6}"/>
              </a:ext>
            </a:extLst>
          </p:cNvPr>
          <p:cNvSpPr/>
          <p:nvPr/>
        </p:nvSpPr>
        <p:spPr>
          <a:xfrm>
            <a:off x="2127726" y="4422929"/>
            <a:ext cx="1333007" cy="1413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948C81-0EF3-448C-949D-338960FB754F}"/>
              </a:ext>
            </a:extLst>
          </p:cNvPr>
          <p:cNvSpPr/>
          <p:nvPr/>
        </p:nvSpPr>
        <p:spPr>
          <a:xfrm>
            <a:off x="3547610" y="4422929"/>
            <a:ext cx="6822289" cy="14134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31B744-E2A5-4CCD-9CB2-E6ABAA026891}"/>
              </a:ext>
            </a:extLst>
          </p:cNvPr>
          <p:cNvGrpSpPr/>
          <p:nvPr/>
        </p:nvGrpSpPr>
        <p:grpSpPr>
          <a:xfrm>
            <a:off x="3306754" y="4717395"/>
            <a:ext cx="386129" cy="891423"/>
            <a:chOff x="4162435" y="1909606"/>
            <a:chExt cx="386129" cy="89142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3508B74-15D7-4E93-8657-1C488F82B257}"/>
                </a:ext>
              </a:extLst>
            </p:cNvPr>
            <p:cNvSpPr/>
            <p:nvPr/>
          </p:nvSpPr>
          <p:spPr>
            <a:xfrm>
              <a:off x="4412275" y="1926934"/>
              <a:ext cx="118753" cy="1650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C5CE7B8-6AB9-4E89-B58A-0585A11B6E1A}"/>
                </a:ext>
              </a:extLst>
            </p:cNvPr>
            <p:cNvSpPr/>
            <p:nvPr/>
          </p:nvSpPr>
          <p:spPr>
            <a:xfrm>
              <a:off x="4417688" y="2243700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8B98638-492B-48AB-9ADF-255E273384FE}"/>
                </a:ext>
              </a:extLst>
            </p:cNvPr>
            <p:cNvSpPr/>
            <p:nvPr/>
          </p:nvSpPr>
          <p:spPr>
            <a:xfrm>
              <a:off x="4429811" y="2603515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0051DD7-ADFE-4B2F-8542-6868D28929C0}"/>
                </a:ext>
              </a:extLst>
            </p:cNvPr>
            <p:cNvSpPr/>
            <p:nvPr/>
          </p:nvSpPr>
          <p:spPr>
            <a:xfrm>
              <a:off x="4162435" y="1909606"/>
              <a:ext cx="100127" cy="2191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469DD20-DF6B-4DD0-AB15-96A888ECD203}"/>
                </a:ext>
              </a:extLst>
            </p:cNvPr>
            <p:cNvSpPr/>
            <p:nvPr/>
          </p:nvSpPr>
          <p:spPr>
            <a:xfrm>
              <a:off x="4169984" y="2258796"/>
              <a:ext cx="100128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78F089B-144F-484E-8F7B-B56A8EDE2116}"/>
                </a:ext>
              </a:extLst>
            </p:cNvPr>
            <p:cNvSpPr/>
            <p:nvPr/>
          </p:nvSpPr>
          <p:spPr>
            <a:xfrm>
              <a:off x="4162435" y="2603515"/>
              <a:ext cx="103350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Block Arc 32">
              <a:extLst>
                <a:ext uri="{FF2B5EF4-FFF2-40B4-BE49-F238E27FC236}">
                  <a16:creationId xmlns:a16="http://schemas.microsoft.com/office/drawing/2014/main" id="{C2C8E238-AB8C-4CB5-BD04-98AAFA0D11CB}"/>
                </a:ext>
              </a:extLst>
            </p:cNvPr>
            <p:cNvSpPr/>
            <p:nvPr/>
          </p:nvSpPr>
          <p:spPr>
            <a:xfrm>
              <a:off x="4208709" y="1926935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928BFBA4-8FF4-41F7-B977-E9AEB45D5B93}"/>
                </a:ext>
              </a:extLst>
            </p:cNvPr>
            <p:cNvSpPr/>
            <p:nvPr/>
          </p:nvSpPr>
          <p:spPr>
            <a:xfrm>
              <a:off x="4201307" y="2240961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B63D4100-3AEF-4D62-8194-CB2137D7CBEE}"/>
                </a:ext>
              </a:extLst>
            </p:cNvPr>
            <p:cNvSpPr/>
            <p:nvPr/>
          </p:nvSpPr>
          <p:spPr>
            <a:xfrm>
              <a:off x="4204843" y="2612974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3B33A490-F341-4A27-8DD4-E68CD942B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99" y="2976495"/>
            <a:ext cx="5700254" cy="1072989"/>
          </a:xfrm>
          <a:prstGeom prst="rect">
            <a:avLst/>
          </a:prstGeom>
        </p:spPr>
      </p:pic>
      <p:pic>
        <p:nvPicPr>
          <p:cNvPr id="38" name="Picture 37" descr="A picture containing text, crowd&#10;&#10;Description automatically generated">
            <a:extLst>
              <a:ext uri="{FF2B5EF4-FFF2-40B4-BE49-F238E27FC236}">
                <a16:creationId xmlns:a16="http://schemas.microsoft.com/office/drawing/2014/main" id="{AE9EB2F0-1C5E-4B1E-BD86-6A9A90BEEC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" r="8776" b="21096"/>
          <a:stretch/>
        </p:blipFill>
        <p:spPr>
          <a:xfrm>
            <a:off x="3955131" y="4313123"/>
            <a:ext cx="5967472" cy="1295696"/>
          </a:xfrm>
          <a:prstGeom prst="rect">
            <a:avLst/>
          </a:prstGeom>
        </p:spPr>
      </p:pic>
      <p:pic>
        <p:nvPicPr>
          <p:cNvPr id="42" name="Picture 4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5F5F28-7D75-4404-A717-55DD9878C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05" y="2708616"/>
            <a:ext cx="902286" cy="1176630"/>
          </a:xfrm>
          <a:prstGeom prst="rect">
            <a:avLst/>
          </a:prstGeom>
        </p:spPr>
      </p:pic>
      <p:pic>
        <p:nvPicPr>
          <p:cNvPr id="44" name="Picture 4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B3C523D-7E50-48DD-99EB-C114B92BD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97" y="4717395"/>
            <a:ext cx="926672" cy="1176630"/>
          </a:xfrm>
          <a:prstGeom prst="rect">
            <a:avLst/>
          </a:prstGeom>
        </p:spPr>
      </p:pic>
      <p:pic>
        <p:nvPicPr>
          <p:cNvPr id="46" name="Picture 45" descr="Text&#10;&#10;Description automatically generated">
            <a:extLst>
              <a:ext uri="{FF2B5EF4-FFF2-40B4-BE49-F238E27FC236}">
                <a16:creationId xmlns:a16="http://schemas.microsoft.com/office/drawing/2014/main" id="{C80D4153-5D91-4D41-A8BD-0DA7B65F1D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b="19372"/>
          <a:stretch/>
        </p:blipFill>
        <p:spPr>
          <a:xfrm>
            <a:off x="4273058" y="455579"/>
            <a:ext cx="3645883" cy="141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lants-powerpoint-and-interactive-activities-17-638 cogf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419" y="3505397"/>
            <a:ext cx="1968699" cy="1885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A picture containing fruit&#10;&#10;Description automatically generated">
            <a:extLst>
              <a:ext uri="{FF2B5EF4-FFF2-40B4-BE49-F238E27FC236}">
                <a16:creationId xmlns:a16="http://schemas.microsoft.com/office/drawing/2014/main" id="{B3D0C5D1-FAC9-407E-A9C3-39488DAAF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06" y="3950786"/>
            <a:ext cx="3414759" cy="1809141"/>
          </a:xfrm>
          <a:prstGeom prst="rect">
            <a:avLst/>
          </a:prstGeom>
        </p:spPr>
      </p:pic>
      <p:pic>
        <p:nvPicPr>
          <p:cNvPr id="5" name="Picture 4" descr="A picture containing green, plant, leaf, tree&#10;&#10;Description automatically generated">
            <a:extLst>
              <a:ext uri="{FF2B5EF4-FFF2-40B4-BE49-F238E27FC236}">
                <a16:creationId xmlns:a16="http://schemas.microsoft.com/office/drawing/2014/main" id="{5041FE2A-C58A-45AD-AA02-9C1E057BD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3" y="3950787"/>
            <a:ext cx="3108841" cy="1799818"/>
          </a:xfrm>
          <a:prstGeom prst="rect">
            <a:avLst/>
          </a:prstGeom>
        </p:spPr>
      </p:pic>
      <p:pic>
        <p:nvPicPr>
          <p:cNvPr id="7" name="Picture 6" descr="A picture containing container, glass, gauge&#10;&#10;Description automatically generated">
            <a:extLst>
              <a:ext uri="{FF2B5EF4-FFF2-40B4-BE49-F238E27FC236}">
                <a16:creationId xmlns:a16="http://schemas.microsoft.com/office/drawing/2014/main" id="{DC9247CF-C604-48DE-8309-D0CE3FD348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23" y="1334960"/>
            <a:ext cx="2842995" cy="1600200"/>
          </a:xfrm>
          <a:prstGeom prst="rect">
            <a:avLst/>
          </a:prstGeom>
        </p:spPr>
      </p:pic>
      <p:pic>
        <p:nvPicPr>
          <p:cNvPr id="9" name="Picture 8" descr="A pile of fruits and vegetables&#10;&#10;Description automatically generated with medium confidence">
            <a:extLst>
              <a:ext uri="{FF2B5EF4-FFF2-40B4-BE49-F238E27FC236}">
                <a16:creationId xmlns:a16="http://schemas.microsoft.com/office/drawing/2014/main" id="{F15FE176-084C-4164-ABB6-8366C834A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70" y="1223097"/>
            <a:ext cx="3776984" cy="1925455"/>
          </a:xfrm>
          <a:prstGeom prst="rect">
            <a:avLst/>
          </a:prstGeom>
        </p:spPr>
      </p:pic>
      <p:pic>
        <p:nvPicPr>
          <p:cNvPr id="13" name="Picture 12" descr="A pile of raw meat&#10;&#10;Description automatically generated with medium confidence">
            <a:extLst>
              <a:ext uri="{FF2B5EF4-FFF2-40B4-BE49-F238E27FC236}">
                <a16:creationId xmlns:a16="http://schemas.microsoft.com/office/drawing/2014/main" id="{E93628F0-729B-40FD-A6A3-4745BE6B05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7" y="1210994"/>
            <a:ext cx="2844891" cy="169621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2ECD2E28-DFB8-4A32-9C4E-F6CADDECA2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3" b="26413"/>
          <a:stretch/>
        </p:blipFill>
        <p:spPr>
          <a:xfrm>
            <a:off x="927106" y="2768927"/>
            <a:ext cx="1334641" cy="789577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53011342-7B4A-44A1-9FFD-2C9842BE77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" b="35099"/>
          <a:stretch/>
        </p:blipFill>
        <p:spPr>
          <a:xfrm>
            <a:off x="9324149" y="2862128"/>
            <a:ext cx="1273424" cy="696376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F8DA1C-7A7C-4FA5-AC13-718888A8A31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1" t="12324" r="878" b="32757"/>
          <a:stretch/>
        </p:blipFill>
        <p:spPr>
          <a:xfrm>
            <a:off x="1379043" y="5820639"/>
            <a:ext cx="1127760" cy="589280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D17ECBDD-C837-49E7-AECD-A5CF46CBEF2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39"/>
          <a:stretch/>
        </p:blipFill>
        <p:spPr>
          <a:xfrm>
            <a:off x="4665688" y="5750605"/>
            <a:ext cx="1249788" cy="672344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584A2D-9AC4-477A-B3D3-BCEA30F7BC8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r="5346" b="19886"/>
          <a:stretch/>
        </p:blipFill>
        <p:spPr>
          <a:xfrm>
            <a:off x="9324149" y="5390834"/>
            <a:ext cx="1852850" cy="85961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28ECF4-5B3E-49E6-8C15-142A4AE0FFC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4" b="38455"/>
          <a:stretch/>
        </p:blipFill>
        <p:spPr>
          <a:xfrm>
            <a:off x="3613512" y="315225"/>
            <a:ext cx="4351345" cy="690385"/>
          </a:xfrm>
          <a:prstGeom prst="rect">
            <a:avLst/>
          </a:prstGeom>
        </p:spPr>
      </p:pic>
      <p:pic>
        <p:nvPicPr>
          <p:cNvPr id="33" name="Picture 32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AAA1009-17DE-4AE9-B938-633259B45B9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" t="8116" r="-6586" b="26984"/>
          <a:stretch/>
        </p:blipFill>
        <p:spPr>
          <a:xfrm>
            <a:off x="4835388" y="3173952"/>
            <a:ext cx="1200964" cy="696376"/>
          </a:xfrm>
          <a:prstGeom prst="rect">
            <a:avLst/>
          </a:prstGeom>
        </p:spPr>
      </p:pic>
      <p:pic>
        <p:nvPicPr>
          <p:cNvPr id="35" name="Picture 3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088DFD2-8CA6-4C04-84A7-B7FB947961F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" b="36715"/>
          <a:stretch/>
        </p:blipFill>
        <p:spPr>
          <a:xfrm>
            <a:off x="512415" y="268034"/>
            <a:ext cx="10806121" cy="67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F6255-E770-4CCD-809B-D5AE725C4D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 r="6251"/>
          <a:stretch/>
        </p:blipFill>
        <p:spPr>
          <a:xfrm>
            <a:off x="365918" y="2007909"/>
            <a:ext cx="4442511" cy="3442855"/>
          </a:xfrm>
          <a:prstGeom prst="rect">
            <a:avLst/>
          </a:prstGeom>
        </p:spPr>
      </p:pic>
      <p:pic>
        <p:nvPicPr>
          <p:cNvPr id="10" name="Picture 9" descr="A picture containing building, house, porch&#10;&#10;Description automatically generated">
            <a:extLst>
              <a:ext uri="{FF2B5EF4-FFF2-40B4-BE49-F238E27FC236}">
                <a16:creationId xmlns:a16="http://schemas.microsoft.com/office/drawing/2014/main" id="{F1D23DE0-CFAE-4016-83AD-7C4CDE559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27" y="2007909"/>
            <a:ext cx="3450465" cy="3276336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A5CC253-7CA1-44A3-8E5E-1FCB62A9F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90" y="1932495"/>
            <a:ext cx="3300403" cy="3411041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15B7502-B0A8-44ED-9EBF-E24C09C55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25" y="2999194"/>
            <a:ext cx="9748349" cy="85961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E2A2587-0E62-4ACA-AB7A-2F2703DBE1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59" y="3127857"/>
            <a:ext cx="1963082" cy="902286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C404B4-A74F-4A60-BC7E-77252D3AC8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06" y="3277857"/>
            <a:ext cx="1603387" cy="902286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1EC5E2D-33F1-4975-BB3B-2A1CE6B4F4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32" y="3427857"/>
            <a:ext cx="2572735" cy="902286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4F7E467-0641-4A05-955F-A1147C82AC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89" y="1012873"/>
            <a:ext cx="8565622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wrew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b="19868"/>
          <a:stretch>
            <a:fillRect/>
          </a:stretch>
        </p:blipFill>
        <p:spPr>
          <a:xfrm>
            <a:off x="6401408" y="3769454"/>
            <a:ext cx="4628270" cy="205388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Picture 2" descr="A group of fish swimming in water&#10;&#10;Description automatically generated with medium confidence">
            <a:extLst>
              <a:ext uri="{FF2B5EF4-FFF2-40B4-BE49-F238E27FC236}">
                <a16:creationId xmlns:a16="http://schemas.microsoft.com/office/drawing/2014/main" id="{D4D5612A-A573-48F2-9202-AFA326684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35" y="4212991"/>
            <a:ext cx="4232634" cy="1736206"/>
          </a:xfrm>
          <a:prstGeom prst="rect">
            <a:avLst/>
          </a:prstGeom>
        </p:spPr>
      </p:pic>
      <p:pic>
        <p:nvPicPr>
          <p:cNvPr id="5" name="Picture 4" descr="A picture containing water, pond, nature&#10;&#10;Description automatically generated">
            <a:extLst>
              <a:ext uri="{FF2B5EF4-FFF2-40B4-BE49-F238E27FC236}">
                <a16:creationId xmlns:a16="http://schemas.microsoft.com/office/drawing/2014/main" id="{823C1B2C-97C6-4EBA-9E47-3926F474A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00" y="1175630"/>
            <a:ext cx="4103801" cy="1780138"/>
          </a:xfrm>
          <a:prstGeom prst="rect">
            <a:avLst/>
          </a:prstGeom>
        </p:spPr>
      </p:pic>
      <p:pic>
        <p:nvPicPr>
          <p:cNvPr id="13" name="Picture 12" descr="A person drinking from a glass&#10;&#10;Description automatically generated with low confidence">
            <a:extLst>
              <a:ext uri="{FF2B5EF4-FFF2-40B4-BE49-F238E27FC236}">
                <a16:creationId xmlns:a16="http://schemas.microsoft.com/office/drawing/2014/main" id="{2BF12162-A329-4723-9C42-9B5389BFD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5" y="1291473"/>
            <a:ext cx="3785606" cy="1980586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072D9C5-A69C-45BA-BFF1-9FE3DFCC99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 r="3513" b="44060"/>
          <a:stretch/>
        </p:blipFill>
        <p:spPr>
          <a:xfrm>
            <a:off x="7360021" y="2811945"/>
            <a:ext cx="2401522" cy="60022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457AE6-DFFC-42C1-8DA4-C21B066B0A7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-1" r="7553" b="27477"/>
          <a:stretch/>
        </p:blipFill>
        <p:spPr>
          <a:xfrm>
            <a:off x="2271860" y="5778404"/>
            <a:ext cx="2123886" cy="778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1314E5-6821-4C10-896A-79253C33407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3" b="36364"/>
          <a:stretch/>
        </p:blipFill>
        <p:spPr>
          <a:xfrm>
            <a:off x="7573265" y="5682370"/>
            <a:ext cx="3173752" cy="612970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3E0E24-18FB-4EB3-8D34-61C95389B46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7" b="32443"/>
          <a:stretch/>
        </p:blipFill>
        <p:spPr>
          <a:xfrm>
            <a:off x="2203755" y="3216559"/>
            <a:ext cx="1979599" cy="724879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24920E7-59D9-46E7-9B20-AFB8720341E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r="3772" b="44061"/>
          <a:stretch/>
        </p:blipFill>
        <p:spPr>
          <a:xfrm>
            <a:off x="3469464" y="294223"/>
            <a:ext cx="4103801" cy="600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3E8E-C582-4AAB-A0B9-FC52DC0FED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78" y="504177"/>
            <a:ext cx="799864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705379-A790-4EF9-81DF-3D3E2A19E1D8}"/>
              </a:ext>
            </a:extLst>
          </p:cNvPr>
          <p:cNvSpPr/>
          <p:nvPr/>
        </p:nvSpPr>
        <p:spPr>
          <a:xfrm>
            <a:off x="1470958" y="2987714"/>
            <a:ext cx="1426235" cy="150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8C9F02-CFE0-4FEF-977D-55874F5AB93C}"/>
              </a:ext>
            </a:extLst>
          </p:cNvPr>
          <p:cNvSpPr/>
          <p:nvPr/>
        </p:nvSpPr>
        <p:spPr>
          <a:xfrm>
            <a:off x="2890840" y="2987714"/>
            <a:ext cx="7177608" cy="15038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A11D54-320A-43A9-ACF2-4C9CF32B91C5}"/>
              </a:ext>
            </a:extLst>
          </p:cNvPr>
          <p:cNvGrpSpPr/>
          <p:nvPr/>
        </p:nvGrpSpPr>
        <p:grpSpPr>
          <a:xfrm>
            <a:off x="2657988" y="3104715"/>
            <a:ext cx="413134" cy="948459"/>
            <a:chOff x="4162435" y="1909606"/>
            <a:chExt cx="386129" cy="8914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4C4D6A0-CDA1-451E-BDD7-F0B01BA3A82A}"/>
                </a:ext>
              </a:extLst>
            </p:cNvPr>
            <p:cNvSpPr/>
            <p:nvPr/>
          </p:nvSpPr>
          <p:spPr>
            <a:xfrm>
              <a:off x="4412275" y="1926934"/>
              <a:ext cx="118753" cy="1650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9B88D7-2350-4A22-8EC3-F316E137FC5E}"/>
                </a:ext>
              </a:extLst>
            </p:cNvPr>
            <p:cNvSpPr/>
            <p:nvPr/>
          </p:nvSpPr>
          <p:spPr>
            <a:xfrm>
              <a:off x="4417688" y="2243700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94C226F-5317-415B-BE32-EA904C921AD3}"/>
                </a:ext>
              </a:extLst>
            </p:cNvPr>
            <p:cNvSpPr/>
            <p:nvPr/>
          </p:nvSpPr>
          <p:spPr>
            <a:xfrm>
              <a:off x="4429811" y="2603515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423C84C-C6BF-41E5-ACC2-8A44C0B556BF}"/>
                </a:ext>
              </a:extLst>
            </p:cNvPr>
            <p:cNvSpPr/>
            <p:nvPr/>
          </p:nvSpPr>
          <p:spPr>
            <a:xfrm>
              <a:off x="4162435" y="1909606"/>
              <a:ext cx="100127" cy="2191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FF579E-CC82-41C8-870E-8CC339992F2E}"/>
                </a:ext>
              </a:extLst>
            </p:cNvPr>
            <p:cNvSpPr/>
            <p:nvPr/>
          </p:nvSpPr>
          <p:spPr>
            <a:xfrm>
              <a:off x="4169984" y="2258796"/>
              <a:ext cx="100128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15ED1E0-796B-435B-91F3-05F13358A9D2}"/>
                </a:ext>
              </a:extLst>
            </p:cNvPr>
            <p:cNvSpPr/>
            <p:nvPr/>
          </p:nvSpPr>
          <p:spPr>
            <a:xfrm>
              <a:off x="4162435" y="2603515"/>
              <a:ext cx="103350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F42473CE-9291-4249-B6C6-D11542434F1B}"/>
                </a:ext>
              </a:extLst>
            </p:cNvPr>
            <p:cNvSpPr/>
            <p:nvPr/>
          </p:nvSpPr>
          <p:spPr>
            <a:xfrm>
              <a:off x="4208709" y="1926935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05C5E5CC-2E2F-4F51-A0FD-40DDC5C90BC8}"/>
                </a:ext>
              </a:extLst>
            </p:cNvPr>
            <p:cNvSpPr/>
            <p:nvPr/>
          </p:nvSpPr>
          <p:spPr>
            <a:xfrm>
              <a:off x="4201307" y="2240961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36F977D1-1429-4FCB-BD3C-EB3AB8191395}"/>
                </a:ext>
              </a:extLst>
            </p:cNvPr>
            <p:cNvSpPr/>
            <p:nvPr/>
          </p:nvSpPr>
          <p:spPr>
            <a:xfrm>
              <a:off x="4204843" y="2612974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A5E87C-AEB0-45E4-A200-A1524CD78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16" y="3060309"/>
            <a:ext cx="965391" cy="1251914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6BCB3E6-C9D2-4EBB-A9F1-A77D70FFF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4796" r="2045" b="21284"/>
          <a:stretch/>
        </p:blipFill>
        <p:spPr>
          <a:xfrm>
            <a:off x="3329192" y="3123790"/>
            <a:ext cx="6481186" cy="1243805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3AEA7E-7A89-49E6-A377-509F9DCC8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98" y="1072428"/>
            <a:ext cx="348721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field&#10;&#10;Description automatically generated">
            <a:extLst>
              <a:ext uri="{FF2B5EF4-FFF2-40B4-BE49-F238E27FC236}">
                <a16:creationId xmlns:a16="http://schemas.microsoft.com/office/drawing/2014/main" id="{84E2AF75-C826-4376-BB5A-DE0E40FEA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4" y="1876007"/>
            <a:ext cx="4070345" cy="3627061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195BC25-3ED8-47AB-847D-2216A08A4D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t="-851" r="8841"/>
          <a:stretch/>
        </p:blipFill>
        <p:spPr>
          <a:xfrm>
            <a:off x="6232959" y="2149312"/>
            <a:ext cx="3999326" cy="3353756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7D197E3-9B94-4D78-88BE-95DEAA8B81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37"/>
          <a:stretch/>
        </p:blipFill>
        <p:spPr>
          <a:xfrm>
            <a:off x="1666663" y="473852"/>
            <a:ext cx="8565622" cy="74218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6E6C0-1877-44E7-BFCB-1E88F328DC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9" b="22949"/>
          <a:stretch/>
        </p:blipFill>
        <p:spPr>
          <a:xfrm>
            <a:off x="1066800" y="5503068"/>
            <a:ext cx="2745360" cy="74219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B568BE1-F9CB-43A2-80C6-EE3C78D39B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2" b="25695"/>
          <a:stretch/>
        </p:blipFill>
        <p:spPr>
          <a:xfrm>
            <a:off x="6793828" y="5641958"/>
            <a:ext cx="3051212" cy="71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22" y="663439"/>
            <a:ext cx="4132102" cy="54325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22CFEE-F341-47E3-88C7-24256F867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92" y="2401640"/>
            <a:ext cx="3982953" cy="3001023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9F8E9A0-331D-4196-8946-6479854939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38" y="3379719"/>
            <a:ext cx="2951859" cy="1505969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18D5B9-A4CB-414F-AC2A-BD53EFF407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757" r="83" b="28634"/>
          <a:stretch/>
        </p:blipFill>
        <p:spPr>
          <a:xfrm>
            <a:off x="5561266" y="1157438"/>
            <a:ext cx="4836607" cy="11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3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62585" y="613558"/>
            <a:ext cx="2032002" cy="64633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i="0" u="none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i="0" u="none" strike="noStrike" kern="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i="0" u="none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80707F8-3FEA-4BB6-BDCC-0E758F528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246763"/>
              </p:ext>
            </p:extLst>
          </p:nvPr>
        </p:nvGraphicFramePr>
        <p:xfrm>
          <a:off x="1175656" y="2478670"/>
          <a:ext cx="9425353" cy="39209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425353">
                  <a:extLst>
                    <a:ext uri="{9D8B030D-6E8A-4147-A177-3AD203B41FA5}">
                      <a16:colId xmlns:a16="http://schemas.microsoft.com/office/drawing/2014/main" val="4282494818"/>
                    </a:ext>
                  </a:extLst>
                </a:gridCol>
              </a:tblGrid>
              <a:tr h="6337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973063"/>
                  </a:ext>
                </a:extLst>
              </a:tr>
              <a:tr h="6337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060642"/>
                  </a:ext>
                </a:extLst>
              </a:tr>
              <a:tr h="7522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004027"/>
                  </a:ext>
                </a:extLst>
              </a:tr>
              <a:tr h="6337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685625"/>
                  </a:ext>
                </a:extLst>
              </a:tr>
              <a:tr h="6337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506586"/>
                  </a:ext>
                </a:extLst>
              </a:tr>
              <a:tr h="6337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4937"/>
                  </a:ext>
                </a:extLst>
              </a:tr>
            </a:tbl>
          </a:graphicData>
        </a:graphic>
      </p:graphicFrame>
      <p:graphicFrame>
        <p:nvGraphicFramePr>
          <p:cNvPr id="4" name="Table 21">
            <a:extLst>
              <a:ext uri="{FF2B5EF4-FFF2-40B4-BE49-F238E27FC236}">
                <a16:creationId xmlns:a16="http://schemas.microsoft.com/office/drawing/2014/main" id="{98A57C7C-F698-4E33-BBAE-CB0B400F5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0803"/>
              </p:ext>
            </p:extLst>
          </p:nvPr>
        </p:nvGraphicFramePr>
        <p:xfrm>
          <a:off x="1306286" y="1471950"/>
          <a:ext cx="8646046" cy="693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046">
                  <a:extLst>
                    <a:ext uri="{9D8B030D-6E8A-4147-A177-3AD203B41FA5}">
                      <a16:colId xmlns:a16="http://schemas.microsoft.com/office/drawing/2014/main" val="972305265"/>
                    </a:ext>
                  </a:extLst>
                </a:gridCol>
              </a:tblGrid>
              <a:tr h="6933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377318"/>
                  </a:ext>
                </a:extLst>
              </a:tr>
            </a:tbl>
          </a:graphicData>
        </a:graphic>
      </p:graphicFrame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71E2619C-E84D-429D-A93E-CFBDB7148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" b="20131"/>
          <a:stretch/>
        </p:blipFill>
        <p:spPr>
          <a:xfrm>
            <a:off x="2934564" y="2478670"/>
            <a:ext cx="5807502" cy="686561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low confidence">
            <a:extLst>
              <a:ext uri="{FF2B5EF4-FFF2-40B4-BE49-F238E27FC236}">
                <a16:creationId xmlns:a16="http://schemas.microsoft.com/office/drawing/2014/main" id="{1858B9E7-BAF7-42B9-820B-56D80A56BE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" r="5935" b="19337"/>
          <a:stretch/>
        </p:blipFill>
        <p:spPr>
          <a:xfrm>
            <a:off x="2239668" y="1416556"/>
            <a:ext cx="7636747" cy="69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0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24978B1-09E7-43F4-AF19-4F3BB78B13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" b="28810"/>
          <a:stretch/>
        </p:blipFill>
        <p:spPr>
          <a:xfrm>
            <a:off x="2128085" y="2377582"/>
            <a:ext cx="4758228" cy="667276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63C8066-3A97-4FDE-952C-86D233700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07" y="3213011"/>
            <a:ext cx="5758225" cy="976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249E52-D424-4C00-A1E9-271E681E7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85" y="4197165"/>
            <a:ext cx="5145470" cy="905920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F99DB902-C9A6-45C8-A368-B606B73F3D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08" y="5103085"/>
            <a:ext cx="2807635" cy="722680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C8C900A-FB79-4833-948C-ED59E5B57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98" y="918146"/>
            <a:ext cx="3353091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3E8BD2-769D-4F07-A4B6-8B9FC5F6DBE5}"/>
              </a:ext>
            </a:extLst>
          </p:cNvPr>
          <p:cNvSpPr/>
          <p:nvPr/>
        </p:nvSpPr>
        <p:spPr>
          <a:xfrm>
            <a:off x="1025472" y="4622313"/>
            <a:ext cx="1426235" cy="808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45443B-701F-4C4C-B0D3-DB0CC138037B}"/>
              </a:ext>
            </a:extLst>
          </p:cNvPr>
          <p:cNvSpPr/>
          <p:nvPr/>
        </p:nvSpPr>
        <p:spPr>
          <a:xfrm>
            <a:off x="2551962" y="4628742"/>
            <a:ext cx="7815748" cy="808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9F00BB-0C08-4475-8DFF-FAFB43FD0D5E}"/>
              </a:ext>
            </a:extLst>
          </p:cNvPr>
          <p:cNvGrpSpPr/>
          <p:nvPr/>
        </p:nvGrpSpPr>
        <p:grpSpPr>
          <a:xfrm>
            <a:off x="2245140" y="4771651"/>
            <a:ext cx="413134" cy="510012"/>
            <a:chOff x="4162435" y="1909606"/>
            <a:chExt cx="386129" cy="8914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65E3FA-4BDD-4910-9510-C496CB5A860D}"/>
                </a:ext>
              </a:extLst>
            </p:cNvPr>
            <p:cNvSpPr/>
            <p:nvPr/>
          </p:nvSpPr>
          <p:spPr>
            <a:xfrm>
              <a:off x="4412275" y="1926934"/>
              <a:ext cx="118753" cy="1650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D5E0C51-0900-40AA-8BCB-D806A42368EF}"/>
                </a:ext>
              </a:extLst>
            </p:cNvPr>
            <p:cNvSpPr/>
            <p:nvPr/>
          </p:nvSpPr>
          <p:spPr>
            <a:xfrm>
              <a:off x="4417688" y="2243700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347BDEE-2BF1-44F3-B5C6-C20547FA41F7}"/>
                </a:ext>
              </a:extLst>
            </p:cNvPr>
            <p:cNvSpPr/>
            <p:nvPr/>
          </p:nvSpPr>
          <p:spPr>
            <a:xfrm>
              <a:off x="4429811" y="2603515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6D97AA-E57A-447E-B399-84241862BC37}"/>
                </a:ext>
              </a:extLst>
            </p:cNvPr>
            <p:cNvSpPr/>
            <p:nvPr/>
          </p:nvSpPr>
          <p:spPr>
            <a:xfrm>
              <a:off x="4162435" y="1909606"/>
              <a:ext cx="100127" cy="2191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E9454AD-BE17-46E0-9615-9E5451D37EDE}"/>
                </a:ext>
              </a:extLst>
            </p:cNvPr>
            <p:cNvSpPr/>
            <p:nvPr/>
          </p:nvSpPr>
          <p:spPr>
            <a:xfrm>
              <a:off x="4169984" y="2258796"/>
              <a:ext cx="100128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61E8895-876B-452E-8CD7-D6C0F147F720}"/>
                </a:ext>
              </a:extLst>
            </p:cNvPr>
            <p:cNvSpPr/>
            <p:nvPr/>
          </p:nvSpPr>
          <p:spPr>
            <a:xfrm>
              <a:off x="4162435" y="2603515"/>
              <a:ext cx="103350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5C97BD8E-8D36-4F18-BF58-73CBF5CCDA17}"/>
                </a:ext>
              </a:extLst>
            </p:cNvPr>
            <p:cNvSpPr/>
            <p:nvPr/>
          </p:nvSpPr>
          <p:spPr>
            <a:xfrm>
              <a:off x="4208709" y="1926935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6687E62A-5D6E-4995-8DF7-05F8953911D6}"/>
                </a:ext>
              </a:extLst>
            </p:cNvPr>
            <p:cNvSpPr/>
            <p:nvPr/>
          </p:nvSpPr>
          <p:spPr>
            <a:xfrm>
              <a:off x="4201307" y="2240961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C4EA4D0B-2A5E-452A-8295-524975FCE506}"/>
                </a:ext>
              </a:extLst>
            </p:cNvPr>
            <p:cNvSpPr/>
            <p:nvPr/>
          </p:nvSpPr>
          <p:spPr>
            <a:xfrm>
              <a:off x="4204843" y="2612974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BEF2D06-25D6-4301-A730-7ABC66BD8B62}"/>
              </a:ext>
            </a:extLst>
          </p:cNvPr>
          <p:cNvSpPr/>
          <p:nvPr/>
        </p:nvSpPr>
        <p:spPr>
          <a:xfrm>
            <a:off x="1025472" y="3645790"/>
            <a:ext cx="1426235" cy="78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BA9795-F9DF-400F-86B1-3BB401C9C6D8}"/>
              </a:ext>
            </a:extLst>
          </p:cNvPr>
          <p:cNvSpPr/>
          <p:nvPr/>
        </p:nvSpPr>
        <p:spPr>
          <a:xfrm>
            <a:off x="2531216" y="3625595"/>
            <a:ext cx="7177608" cy="80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537F96-3BF3-4040-9A51-9A47E67E2061}"/>
              </a:ext>
            </a:extLst>
          </p:cNvPr>
          <p:cNvGrpSpPr/>
          <p:nvPr/>
        </p:nvGrpSpPr>
        <p:grpSpPr>
          <a:xfrm>
            <a:off x="2221120" y="3826362"/>
            <a:ext cx="413134" cy="510012"/>
            <a:chOff x="4162435" y="1909606"/>
            <a:chExt cx="386129" cy="89142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5375224-88EA-40A4-9F8E-2293A8511751}"/>
                </a:ext>
              </a:extLst>
            </p:cNvPr>
            <p:cNvSpPr/>
            <p:nvPr/>
          </p:nvSpPr>
          <p:spPr>
            <a:xfrm>
              <a:off x="4412275" y="1926934"/>
              <a:ext cx="118753" cy="1650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E334FA2-63E6-4214-B202-3C6C8FF9546C}"/>
                </a:ext>
              </a:extLst>
            </p:cNvPr>
            <p:cNvSpPr/>
            <p:nvPr/>
          </p:nvSpPr>
          <p:spPr>
            <a:xfrm>
              <a:off x="4417688" y="2243700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0AC2E1B-9725-42D8-B845-908649811BB6}"/>
                </a:ext>
              </a:extLst>
            </p:cNvPr>
            <p:cNvSpPr/>
            <p:nvPr/>
          </p:nvSpPr>
          <p:spPr>
            <a:xfrm>
              <a:off x="4429811" y="2603515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E8078BB-2C9D-4388-B9D2-F9B7B78ADCDB}"/>
                </a:ext>
              </a:extLst>
            </p:cNvPr>
            <p:cNvSpPr/>
            <p:nvPr/>
          </p:nvSpPr>
          <p:spPr>
            <a:xfrm>
              <a:off x="4162435" y="1909606"/>
              <a:ext cx="100127" cy="2191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8259555-9F76-4B7F-B85D-E6AD63426E4F}"/>
                </a:ext>
              </a:extLst>
            </p:cNvPr>
            <p:cNvSpPr/>
            <p:nvPr/>
          </p:nvSpPr>
          <p:spPr>
            <a:xfrm>
              <a:off x="4169984" y="2258796"/>
              <a:ext cx="100128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44EF040-1FBC-4B35-8FFE-7142A8B59AEC}"/>
                </a:ext>
              </a:extLst>
            </p:cNvPr>
            <p:cNvSpPr/>
            <p:nvPr/>
          </p:nvSpPr>
          <p:spPr>
            <a:xfrm>
              <a:off x="4162435" y="2603515"/>
              <a:ext cx="103350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AC23DEBA-FDF7-477B-8EDF-BC56E0768090}"/>
                </a:ext>
              </a:extLst>
            </p:cNvPr>
            <p:cNvSpPr/>
            <p:nvPr/>
          </p:nvSpPr>
          <p:spPr>
            <a:xfrm>
              <a:off x="4208709" y="1926935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9DB75856-17B2-4ABC-8A0E-290AE718762B}"/>
                </a:ext>
              </a:extLst>
            </p:cNvPr>
            <p:cNvSpPr/>
            <p:nvPr/>
          </p:nvSpPr>
          <p:spPr>
            <a:xfrm>
              <a:off x="4201307" y="2240961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Block Arc 40">
              <a:extLst>
                <a:ext uri="{FF2B5EF4-FFF2-40B4-BE49-F238E27FC236}">
                  <a16:creationId xmlns:a16="http://schemas.microsoft.com/office/drawing/2014/main" id="{DE5D19E8-45E0-46D5-8480-8C6BEF32D2D2}"/>
                </a:ext>
              </a:extLst>
            </p:cNvPr>
            <p:cNvSpPr/>
            <p:nvPr/>
          </p:nvSpPr>
          <p:spPr>
            <a:xfrm>
              <a:off x="4204843" y="2612974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8D49C314-237C-4AA6-8A07-DEC417FBD4D3}"/>
              </a:ext>
            </a:extLst>
          </p:cNvPr>
          <p:cNvSpPr/>
          <p:nvPr/>
        </p:nvSpPr>
        <p:spPr>
          <a:xfrm>
            <a:off x="1001453" y="2640368"/>
            <a:ext cx="1462026" cy="78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587938-C88B-496A-BA8B-7DCBDAE54697}"/>
              </a:ext>
            </a:extLst>
          </p:cNvPr>
          <p:cNvSpPr/>
          <p:nvPr/>
        </p:nvSpPr>
        <p:spPr>
          <a:xfrm>
            <a:off x="2531295" y="2646091"/>
            <a:ext cx="7177608" cy="808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FC09C0-FAA0-4A53-8F70-EF45017A366B}"/>
              </a:ext>
            </a:extLst>
          </p:cNvPr>
          <p:cNvGrpSpPr/>
          <p:nvPr/>
        </p:nvGrpSpPr>
        <p:grpSpPr>
          <a:xfrm>
            <a:off x="2221120" y="2791061"/>
            <a:ext cx="413134" cy="510012"/>
            <a:chOff x="4162435" y="1909606"/>
            <a:chExt cx="386129" cy="89142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05FD14A-20C6-4B44-9FFC-F631B752D927}"/>
                </a:ext>
              </a:extLst>
            </p:cNvPr>
            <p:cNvSpPr/>
            <p:nvPr/>
          </p:nvSpPr>
          <p:spPr>
            <a:xfrm>
              <a:off x="4412275" y="1926934"/>
              <a:ext cx="118753" cy="1650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7DA4B0A-218A-4FDD-87C6-AA6069FEA834}"/>
                </a:ext>
              </a:extLst>
            </p:cNvPr>
            <p:cNvSpPr/>
            <p:nvPr/>
          </p:nvSpPr>
          <p:spPr>
            <a:xfrm>
              <a:off x="4417688" y="2243700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0818103-8F09-4F35-A77B-BE6E2D68BFA5}"/>
                </a:ext>
              </a:extLst>
            </p:cNvPr>
            <p:cNvSpPr/>
            <p:nvPr/>
          </p:nvSpPr>
          <p:spPr>
            <a:xfrm>
              <a:off x="4429811" y="2603515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DED184A-16E0-4317-A413-142EE2719DF0}"/>
                </a:ext>
              </a:extLst>
            </p:cNvPr>
            <p:cNvSpPr/>
            <p:nvPr/>
          </p:nvSpPr>
          <p:spPr>
            <a:xfrm>
              <a:off x="4162435" y="1909606"/>
              <a:ext cx="100127" cy="2191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206A266-D64F-4FD6-A5A4-EFAFE0E2B9A8}"/>
                </a:ext>
              </a:extLst>
            </p:cNvPr>
            <p:cNvSpPr/>
            <p:nvPr/>
          </p:nvSpPr>
          <p:spPr>
            <a:xfrm>
              <a:off x="4169984" y="2258796"/>
              <a:ext cx="100128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E4D201A-9D1A-40FF-9405-F45F2D817D09}"/>
                </a:ext>
              </a:extLst>
            </p:cNvPr>
            <p:cNvSpPr/>
            <p:nvPr/>
          </p:nvSpPr>
          <p:spPr>
            <a:xfrm>
              <a:off x="4162435" y="2603515"/>
              <a:ext cx="103350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lock Arc 50">
              <a:extLst>
                <a:ext uri="{FF2B5EF4-FFF2-40B4-BE49-F238E27FC236}">
                  <a16:creationId xmlns:a16="http://schemas.microsoft.com/office/drawing/2014/main" id="{30F04BED-D094-4366-B215-DF66603B6795}"/>
                </a:ext>
              </a:extLst>
            </p:cNvPr>
            <p:cNvSpPr/>
            <p:nvPr/>
          </p:nvSpPr>
          <p:spPr>
            <a:xfrm>
              <a:off x="4208709" y="1926935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Block Arc 51">
              <a:extLst>
                <a:ext uri="{FF2B5EF4-FFF2-40B4-BE49-F238E27FC236}">
                  <a16:creationId xmlns:a16="http://schemas.microsoft.com/office/drawing/2014/main" id="{654752A8-F591-47C9-8830-4E79F7BB9F20}"/>
                </a:ext>
              </a:extLst>
            </p:cNvPr>
            <p:cNvSpPr/>
            <p:nvPr/>
          </p:nvSpPr>
          <p:spPr>
            <a:xfrm>
              <a:off x="4201307" y="2240961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91E8833F-0F9D-44A6-87BD-C5A35A9B6858}"/>
                </a:ext>
              </a:extLst>
            </p:cNvPr>
            <p:cNvSpPr/>
            <p:nvPr/>
          </p:nvSpPr>
          <p:spPr>
            <a:xfrm>
              <a:off x="4204843" y="2612974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F8C4B84B-1909-46AB-9FF7-E43A8BC1077F}"/>
              </a:ext>
            </a:extLst>
          </p:cNvPr>
          <p:cNvSpPr/>
          <p:nvPr/>
        </p:nvSpPr>
        <p:spPr>
          <a:xfrm>
            <a:off x="1001452" y="1743620"/>
            <a:ext cx="1426235" cy="785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E5F5D79-B351-463A-B580-AAA8A0EB1D91}"/>
              </a:ext>
            </a:extLst>
          </p:cNvPr>
          <p:cNvSpPr/>
          <p:nvPr/>
        </p:nvSpPr>
        <p:spPr>
          <a:xfrm>
            <a:off x="2507196" y="1743620"/>
            <a:ext cx="7177608" cy="80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2014C8-F96B-4433-9007-4CABA575B65B}"/>
              </a:ext>
            </a:extLst>
          </p:cNvPr>
          <p:cNvGrpSpPr/>
          <p:nvPr/>
        </p:nvGrpSpPr>
        <p:grpSpPr>
          <a:xfrm>
            <a:off x="2232169" y="1848590"/>
            <a:ext cx="413134" cy="510012"/>
            <a:chOff x="4162435" y="1909606"/>
            <a:chExt cx="386129" cy="89142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A1E5A80-9BDA-4AFF-8CA3-83FD095540DC}"/>
                </a:ext>
              </a:extLst>
            </p:cNvPr>
            <p:cNvSpPr/>
            <p:nvPr/>
          </p:nvSpPr>
          <p:spPr>
            <a:xfrm>
              <a:off x="4412275" y="1926934"/>
              <a:ext cx="118753" cy="1650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B8A0331-E2A5-489F-AD0A-09F6E8B24CD5}"/>
                </a:ext>
              </a:extLst>
            </p:cNvPr>
            <p:cNvSpPr/>
            <p:nvPr/>
          </p:nvSpPr>
          <p:spPr>
            <a:xfrm>
              <a:off x="4417688" y="2243700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1DF8377-A2F7-4290-A3EA-BDE1B73077DD}"/>
                </a:ext>
              </a:extLst>
            </p:cNvPr>
            <p:cNvSpPr/>
            <p:nvPr/>
          </p:nvSpPr>
          <p:spPr>
            <a:xfrm>
              <a:off x="4429811" y="2603515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7852E02-04CE-44B0-87DE-E67FBF6219B3}"/>
                </a:ext>
              </a:extLst>
            </p:cNvPr>
            <p:cNvSpPr/>
            <p:nvPr/>
          </p:nvSpPr>
          <p:spPr>
            <a:xfrm>
              <a:off x="4162435" y="1909606"/>
              <a:ext cx="100127" cy="2191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10AF394-8D6C-4BD3-BA8F-81D9CF2C37D7}"/>
                </a:ext>
              </a:extLst>
            </p:cNvPr>
            <p:cNvSpPr/>
            <p:nvPr/>
          </p:nvSpPr>
          <p:spPr>
            <a:xfrm>
              <a:off x="4169984" y="2258796"/>
              <a:ext cx="100128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C15E5EC-370A-40BB-AA65-54EC1EF20211}"/>
                </a:ext>
              </a:extLst>
            </p:cNvPr>
            <p:cNvSpPr/>
            <p:nvPr/>
          </p:nvSpPr>
          <p:spPr>
            <a:xfrm>
              <a:off x="4162435" y="2603515"/>
              <a:ext cx="103350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1BBBED6A-A8F1-4A4B-9BF5-829FEC345F4A}"/>
                </a:ext>
              </a:extLst>
            </p:cNvPr>
            <p:cNvSpPr/>
            <p:nvPr/>
          </p:nvSpPr>
          <p:spPr>
            <a:xfrm>
              <a:off x="4208709" y="1926935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BCF5830B-51E0-4FAF-9307-C37FEE70EB7C}"/>
                </a:ext>
              </a:extLst>
            </p:cNvPr>
            <p:cNvSpPr/>
            <p:nvPr/>
          </p:nvSpPr>
          <p:spPr>
            <a:xfrm>
              <a:off x="4201307" y="2240961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Block Arc 64">
              <a:extLst>
                <a:ext uri="{FF2B5EF4-FFF2-40B4-BE49-F238E27FC236}">
                  <a16:creationId xmlns:a16="http://schemas.microsoft.com/office/drawing/2014/main" id="{926F1520-2EFC-435A-B368-8B46381B2AD6}"/>
                </a:ext>
              </a:extLst>
            </p:cNvPr>
            <p:cNvSpPr/>
            <p:nvPr/>
          </p:nvSpPr>
          <p:spPr>
            <a:xfrm>
              <a:off x="4204843" y="2612974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6" name="Picture 65" descr="A picture containing text&#10;&#10;Description automatically generated">
            <a:extLst>
              <a:ext uri="{FF2B5EF4-FFF2-40B4-BE49-F238E27FC236}">
                <a16:creationId xmlns:a16="http://schemas.microsoft.com/office/drawing/2014/main" id="{5E9D5777-9A46-444D-BCA6-A183E87BC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" b="28810"/>
          <a:stretch/>
        </p:blipFill>
        <p:spPr>
          <a:xfrm>
            <a:off x="2809981" y="2593172"/>
            <a:ext cx="4758228" cy="667276"/>
          </a:xfrm>
          <a:prstGeom prst="rect">
            <a:avLst/>
          </a:prstGeom>
        </p:spPr>
      </p:pic>
      <p:pic>
        <p:nvPicPr>
          <p:cNvPr id="67" name="Picture 66" descr="A picture containing logo&#10;&#10;Description automatically generated">
            <a:extLst>
              <a:ext uri="{FF2B5EF4-FFF2-40B4-BE49-F238E27FC236}">
                <a16:creationId xmlns:a16="http://schemas.microsoft.com/office/drawing/2014/main" id="{079EE127-8781-4558-AE40-0192525A13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" b="22375"/>
          <a:stretch/>
        </p:blipFill>
        <p:spPr>
          <a:xfrm>
            <a:off x="2809981" y="1784484"/>
            <a:ext cx="5766097" cy="6672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4E59D35-09A2-4236-84BC-95056B69E9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8396" r="2643" b="10470"/>
          <a:stretch/>
        </p:blipFill>
        <p:spPr>
          <a:xfrm>
            <a:off x="2809981" y="4781565"/>
            <a:ext cx="7557729" cy="48154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4F36550-805F-4C50-80EB-8732476081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11094" r="4393" b="7361"/>
          <a:stretch/>
        </p:blipFill>
        <p:spPr>
          <a:xfrm>
            <a:off x="3205113" y="3726271"/>
            <a:ext cx="6052009" cy="591552"/>
          </a:xfrm>
          <a:prstGeom prst="rect">
            <a:avLst/>
          </a:prstGeom>
        </p:spPr>
      </p:pic>
      <p:pic>
        <p:nvPicPr>
          <p:cNvPr id="70" name="Picture 69" descr="A picture containing logo&#10;&#10;Description automatically generated">
            <a:extLst>
              <a:ext uri="{FF2B5EF4-FFF2-40B4-BE49-F238E27FC236}">
                <a16:creationId xmlns:a16="http://schemas.microsoft.com/office/drawing/2014/main" id="{C29D79C1-4DCF-4688-86E5-DB007BB3A3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 r="7096" b="43483"/>
          <a:stretch/>
        </p:blipFill>
        <p:spPr>
          <a:xfrm>
            <a:off x="4823727" y="555222"/>
            <a:ext cx="2453752" cy="842152"/>
          </a:xfrm>
          <a:prstGeom prst="rect">
            <a:avLst/>
          </a:prstGeom>
        </p:spPr>
      </p:pic>
      <p:pic>
        <p:nvPicPr>
          <p:cNvPr id="71" name="Picture 70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1117A5-9F95-4FF1-AB22-2F2DB7AEFF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t="-1" r="11271" b="40516"/>
          <a:stretch/>
        </p:blipFill>
        <p:spPr>
          <a:xfrm>
            <a:off x="1847654" y="568672"/>
            <a:ext cx="2312365" cy="6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BCA6E98-CD9A-4A24-BA57-1C07A513E75F}"/>
              </a:ext>
            </a:extLst>
          </p:cNvPr>
          <p:cNvSpPr/>
          <p:nvPr/>
        </p:nvSpPr>
        <p:spPr>
          <a:xfrm>
            <a:off x="366732" y="3329351"/>
            <a:ext cx="4250165" cy="1140203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430C02-FDA1-4590-AC3D-C5ADA2765076}"/>
              </a:ext>
            </a:extLst>
          </p:cNvPr>
          <p:cNvSpPr/>
          <p:nvPr/>
        </p:nvSpPr>
        <p:spPr>
          <a:xfrm>
            <a:off x="379316" y="4442227"/>
            <a:ext cx="4237581" cy="1818912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A57BA7-6C37-4B75-9F1D-AEC6B6E21BCF}"/>
              </a:ext>
            </a:extLst>
          </p:cNvPr>
          <p:cNvGrpSpPr/>
          <p:nvPr/>
        </p:nvGrpSpPr>
        <p:grpSpPr>
          <a:xfrm>
            <a:off x="898493" y="861262"/>
            <a:ext cx="3424932" cy="5280552"/>
            <a:chOff x="898493" y="861262"/>
            <a:chExt cx="3424932" cy="52805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9B1DF7-A5E8-41BD-92D1-DBF7EFD6EA8A}"/>
                </a:ext>
              </a:extLst>
            </p:cNvPr>
            <p:cNvGrpSpPr/>
            <p:nvPr/>
          </p:nvGrpSpPr>
          <p:grpSpPr>
            <a:xfrm>
              <a:off x="898493" y="861262"/>
              <a:ext cx="3424932" cy="5280552"/>
              <a:chOff x="4281773" y="538403"/>
              <a:chExt cx="3424932" cy="528055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1A9A6C7-318A-4FE6-A811-37245C7C406F}"/>
                  </a:ext>
                </a:extLst>
              </p:cNvPr>
              <p:cNvGrpSpPr/>
              <p:nvPr/>
            </p:nvGrpSpPr>
            <p:grpSpPr>
              <a:xfrm>
                <a:off x="4281773" y="3117019"/>
                <a:ext cx="3408158" cy="2701936"/>
                <a:chOff x="5844619" y="2565825"/>
                <a:chExt cx="3819960" cy="4152508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348705D-BA31-4BFA-ABB1-90E93EE820B7}"/>
                    </a:ext>
                  </a:extLst>
                </p:cNvPr>
                <p:cNvSpPr/>
                <p:nvPr/>
              </p:nvSpPr>
              <p:spPr>
                <a:xfrm>
                  <a:off x="5844619" y="4642079"/>
                  <a:ext cx="3819960" cy="2076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305163DB-1B2F-4D1C-B294-C9503F93F083}"/>
                    </a:ext>
                  </a:extLst>
                </p:cNvPr>
                <p:cNvSpPr/>
                <p:nvPr/>
              </p:nvSpPr>
              <p:spPr>
                <a:xfrm>
                  <a:off x="5844619" y="2565825"/>
                  <a:ext cx="3819960" cy="20762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B9E102E-6F75-4B44-B761-5BE8D015E334}"/>
                  </a:ext>
                </a:extLst>
              </p:cNvPr>
              <p:cNvGrpSpPr/>
              <p:nvPr/>
            </p:nvGrpSpPr>
            <p:grpSpPr>
              <a:xfrm>
                <a:off x="4281773" y="538403"/>
                <a:ext cx="3424932" cy="2612535"/>
                <a:chOff x="5844619" y="2565822"/>
                <a:chExt cx="3838761" cy="4152511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43DFE53-083C-4C74-9A7E-244E407AF472}"/>
                    </a:ext>
                  </a:extLst>
                </p:cNvPr>
                <p:cNvSpPr/>
                <p:nvPr/>
              </p:nvSpPr>
              <p:spPr>
                <a:xfrm>
                  <a:off x="5863420" y="2565822"/>
                  <a:ext cx="3819960" cy="207625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AA7F14E-CFC8-43CF-8376-24BDDDC35882}"/>
                    </a:ext>
                  </a:extLst>
                </p:cNvPr>
                <p:cNvSpPr/>
                <p:nvPr/>
              </p:nvSpPr>
              <p:spPr>
                <a:xfrm>
                  <a:off x="5844619" y="4642079"/>
                  <a:ext cx="3819960" cy="2076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" name="Picture 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475F37D-2333-4521-9C43-2F42AA3C9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322" y="1014392"/>
              <a:ext cx="2414225" cy="3194581"/>
            </a:xfrm>
            <a:prstGeom prst="rect">
              <a:avLst/>
            </a:prstGeom>
          </p:spPr>
        </p:pic>
      </p:grp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DC6487D-4A24-4C95-96AB-8258000A34BD}"/>
              </a:ext>
            </a:extLst>
          </p:cNvPr>
          <p:cNvSpPr/>
          <p:nvPr/>
        </p:nvSpPr>
        <p:spPr>
          <a:xfrm rot="5400000">
            <a:off x="478917" y="4271980"/>
            <a:ext cx="1919589" cy="211879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6C2272A-1343-4EAA-BE6B-8C1CCDF0CF30}"/>
              </a:ext>
            </a:extLst>
          </p:cNvPr>
          <p:cNvSpPr/>
          <p:nvPr/>
        </p:nvSpPr>
        <p:spPr>
          <a:xfrm rot="16200000" flipH="1">
            <a:off x="2587871" y="4302472"/>
            <a:ext cx="1919589" cy="2138462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9B15B1A-97E2-4EBA-B184-5D76ACD1FE97}"/>
              </a:ext>
            </a:extLst>
          </p:cNvPr>
          <p:cNvSpPr/>
          <p:nvPr/>
        </p:nvSpPr>
        <p:spPr>
          <a:xfrm>
            <a:off x="379316" y="5331373"/>
            <a:ext cx="4237581" cy="959793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61F36A9-318A-4383-BB9C-F52DF9611035}"/>
              </a:ext>
            </a:extLst>
          </p:cNvPr>
          <p:cNvSpPr/>
          <p:nvPr/>
        </p:nvSpPr>
        <p:spPr>
          <a:xfrm flipV="1">
            <a:off x="391900" y="4391595"/>
            <a:ext cx="4237581" cy="959793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 close up of a yellow flower&#10;&#10;Description automatically generated with medium confidence">
            <a:extLst>
              <a:ext uri="{FF2B5EF4-FFF2-40B4-BE49-F238E27FC236}">
                <a16:creationId xmlns:a16="http://schemas.microsoft.com/office/drawing/2014/main" id="{8A7EDFD4-F812-41CC-90A3-BA566868F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66" y="1429068"/>
            <a:ext cx="5143500" cy="3902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797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823158-00BA-4289-B270-1007BC226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97" y="3059529"/>
            <a:ext cx="7933805" cy="2049799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16EBD178-A002-4D7E-9EF8-F6BFCAB82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97" y="711019"/>
            <a:ext cx="3858233" cy="15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6666229-67C5-4070-944E-9A659F6F30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9" b="23739"/>
          <a:stretch/>
        </p:blipFill>
        <p:spPr>
          <a:xfrm>
            <a:off x="3612925" y="935624"/>
            <a:ext cx="4446993" cy="1628467"/>
          </a:xfrm>
          <a:prstGeom prst="rect">
            <a:avLst/>
          </a:prstGeom>
        </p:spPr>
      </p:pic>
      <p:pic>
        <p:nvPicPr>
          <p:cNvPr id="8" name="Picture 7" descr="A close up of flowers&#10;&#10;Description automatically generated with low confidence">
            <a:extLst>
              <a:ext uri="{FF2B5EF4-FFF2-40B4-BE49-F238E27FC236}">
                <a16:creationId xmlns:a16="http://schemas.microsoft.com/office/drawing/2014/main" id="{0ABD5CF3-8BE4-43BC-BC1A-5934A9350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60" y="2456405"/>
            <a:ext cx="6429080" cy="3465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42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FD3EF82-E056-4847-9641-87FBACBF07E4}"/>
              </a:ext>
            </a:extLst>
          </p:cNvPr>
          <p:cNvSpPr/>
          <p:nvPr/>
        </p:nvSpPr>
        <p:spPr>
          <a:xfrm>
            <a:off x="992860" y="2733054"/>
            <a:ext cx="4279025" cy="143973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88497-AE10-4AEF-A3DF-688DCCCA140B}"/>
              </a:ext>
            </a:extLst>
          </p:cNvPr>
          <p:cNvSpPr/>
          <p:nvPr/>
        </p:nvSpPr>
        <p:spPr>
          <a:xfrm>
            <a:off x="1025499" y="4180760"/>
            <a:ext cx="4237581" cy="201578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48AB84-EB13-4E55-A5BF-64D150191946}"/>
              </a:ext>
            </a:extLst>
          </p:cNvPr>
          <p:cNvGrpSpPr/>
          <p:nvPr/>
        </p:nvGrpSpPr>
        <p:grpSpPr>
          <a:xfrm>
            <a:off x="1447777" y="475383"/>
            <a:ext cx="3471007" cy="5740593"/>
            <a:chOff x="5804969" y="1046376"/>
            <a:chExt cx="3471007" cy="581038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722AC6-9D7A-4286-BED4-8FD56B8A90FA}"/>
                </a:ext>
              </a:extLst>
            </p:cNvPr>
            <p:cNvGrpSpPr/>
            <p:nvPr/>
          </p:nvGrpSpPr>
          <p:grpSpPr>
            <a:xfrm>
              <a:off x="5867818" y="1046376"/>
              <a:ext cx="3408158" cy="5810385"/>
              <a:chOff x="5867818" y="1018095"/>
              <a:chExt cx="3408158" cy="581038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AF765A8-DBDF-4871-AAA0-5E4E62F60D77}"/>
                  </a:ext>
                </a:extLst>
              </p:cNvPr>
              <p:cNvGrpSpPr/>
              <p:nvPr/>
            </p:nvGrpSpPr>
            <p:grpSpPr>
              <a:xfrm>
                <a:off x="5867818" y="3874415"/>
                <a:ext cx="3408158" cy="2954065"/>
                <a:chOff x="5844619" y="2565825"/>
                <a:chExt cx="3819960" cy="4152508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D273CFF-0B64-4BB8-AD00-12C835DB0CE8}"/>
                    </a:ext>
                  </a:extLst>
                </p:cNvPr>
                <p:cNvSpPr/>
                <p:nvPr/>
              </p:nvSpPr>
              <p:spPr>
                <a:xfrm>
                  <a:off x="5844619" y="4642079"/>
                  <a:ext cx="3819960" cy="2076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74D86DFC-1A7E-4F28-B612-A6FA416E9D41}"/>
                    </a:ext>
                  </a:extLst>
                </p:cNvPr>
                <p:cNvSpPr/>
                <p:nvPr/>
              </p:nvSpPr>
              <p:spPr>
                <a:xfrm>
                  <a:off x="5844619" y="2565825"/>
                  <a:ext cx="3819960" cy="20762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D2EBBC1-4066-451D-977E-FFD416F13BF7}"/>
                  </a:ext>
                </a:extLst>
              </p:cNvPr>
              <p:cNvGrpSpPr/>
              <p:nvPr/>
            </p:nvGrpSpPr>
            <p:grpSpPr>
              <a:xfrm>
                <a:off x="5867818" y="1018095"/>
                <a:ext cx="3408158" cy="2856320"/>
                <a:chOff x="5844619" y="2565825"/>
                <a:chExt cx="3819960" cy="4152508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882CE27-E898-423B-9F3D-02A75DB3C8AD}"/>
                    </a:ext>
                  </a:extLst>
                </p:cNvPr>
                <p:cNvSpPr/>
                <p:nvPr/>
              </p:nvSpPr>
              <p:spPr>
                <a:xfrm>
                  <a:off x="5844619" y="4642079"/>
                  <a:ext cx="3819960" cy="20762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F006058-8FBF-4540-954A-F5CBCD200C31}"/>
                    </a:ext>
                  </a:extLst>
                </p:cNvPr>
                <p:cNvSpPr/>
                <p:nvPr/>
              </p:nvSpPr>
              <p:spPr>
                <a:xfrm>
                  <a:off x="5844619" y="2565825"/>
                  <a:ext cx="3819960" cy="207625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9" name="Picture 18" descr="A picture containing clothing, person, scarf, plant&#10;&#10;Description automatically generated">
              <a:extLst>
                <a:ext uri="{FF2B5EF4-FFF2-40B4-BE49-F238E27FC236}">
                  <a16:creationId xmlns:a16="http://schemas.microsoft.com/office/drawing/2014/main" id="{589280A3-3674-43C9-BD79-A93F3E8AF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818" y="1082413"/>
              <a:ext cx="3408158" cy="2173091"/>
            </a:xfrm>
            <a:prstGeom prst="rect">
              <a:avLst/>
            </a:prstGeom>
          </p:spPr>
        </p:pic>
        <p:pic>
          <p:nvPicPr>
            <p:cNvPr id="20" name="Picture 19" descr="A picture containing text, screenshot&#10;&#10;Description automatically generated">
              <a:extLst>
                <a:ext uri="{FF2B5EF4-FFF2-40B4-BE49-F238E27FC236}">
                  <a16:creationId xmlns:a16="http://schemas.microsoft.com/office/drawing/2014/main" id="{C1B3EBD7-9147-46AA-A9FE-CF9415AFA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969" y="3137965"/>
              <a:ext cx="3471007" cy="1583476"/>
            </a:xfrm>
            <a:prstGeom prst="rect">
              <a:avLst/>
            </a:prstGeom>
          </p:spPr>
        </p:pic>
      </p:grp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2C8B71A2-58E7-4011-A43D-66B5DE96AED0}"/>
              </a:ext>
            </a:extLst>
          </p:cNvPr>
          <p:cNvSpPr/>
          <p:nvPr/>
        </p:nvSpPr>
        <p:spPr>
          <a:xfrm rot="5400000">
            <a:off x="953991" y="4158216"/>
            <a:ext cx="2222609" cy="211879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1A979D2-A559-44D1-BFFF-A04839E526D4}"/>
              </a:ext>
            </a:extLst>
          </p:cNvPr>
          <p:cNvSpPr/>
          <p:nvPr/>
        </p:nvSpPr>
        <p:spPr>
          <a:xfrm rot="16200000" flipH="1">
            <a:off x="3085602" y="4178073"/>
            <a:ext cx="2277647" cy="2134114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57755736-3C74-414D-BA5B-8F94986C0EB0}"/>
              </a:ext>
            </a:extLst>
          </p:cNvPr>
          <p:cNvSpPr/>
          <p:nvPr/>
        </p:nvSpPr>
        <p:spPr>
          <a:xfrm>
            <a:off x="923827" y="5129112"/>
            <a:ext cx="4461691" cy="1253505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8E3469C-3231-466D-8859-DC5EF64B3D89}"/>
              </a:ext>
            </a:extLst>
          </p:cNvPr>
          <p:cNvSpPr/>
          <p:nvPr/>
        </p:nvSpPr>
        <p:spPr>
          <a:xfrm flipV="1">
            <a:off x="1030612" y="4135122"/>
            <a:ext cx="4279025" cy="1121223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05E64029-8948-4198-8CD0-96B0DBA137F2}"/>
              </a:ext>
            </a:extLst>
          </p:cNvPr>
          <p:cNvSpPr/>
          <p:nvPr/>
        </p:nvSpPr>
        <p:spPr>
          <a:xfrm>
            <a:off x="6768731" y="3193793"/>
            <a:ext cx="4252796" cy="122852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DA4D5B-9DCA-4D27-81B0-CE56B6026560}"/>
              </a:ext>
            </a:extLst>
          </p:cNvPr>
          <p:cNvSpPr/>
          <p:nvPr/>
        </p:nvSpPr>
        <p:spPr>
          <a:xfrm>
            <a:off x="6800912" y="4397619"/>
            <a:ext cx="4230568" cy="1837211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0ADAB5-AAAE-4DDE-AF7E-E3C3D178D50B}"/>
              </a:ext>
            </a:extLst>
          </p:cNvPr>
          <p:cNvGrpSpPr/>
          <p:nvPr/>
        </p:nvGrpSpPr>
        <p:grpSpPr>
          <a:xfrm>
            <a:off x="7112404" y="623170"/>
            <a:ext cx="3701244" cy="5604943"/>
            <a:chOff x="6518925" y="780338"/>
            <a:chExt cx="3701244" cy="52973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DD0390B-C240-43A3-8E0A-D4ACB557DEC7}"/>
                </a:ext>
              </a:extLst>
            </p:cNvPr>
            <p:cNvGrpSpPr/>
            <p:nvPr/>
          </p:nvGrpSpPr>
          <p:grpSpPr>
            <a:xfrm>
              <a:off x="6599147" y="780338"/>
              <a:ext cx="3561550" cy="5297323"/>
              <a:chOff x="7134538" y="646442"/>
              <a:chExt cx="3417709" cy="581038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3882E3A-21EA-4D18-90E0-49360FAC7C55}"/>
                  </a:ext>
                </a:extLst>
              </p:cNvPr>
              <p:cNvGrpSpPr/>
              <p:nvPr/>
            </p:nvGrpSpPr>
            <p:grpSpPr>
              <a:xfrm>
                <a:off x="7134538" y="646442"/>
                <a:ext cx="3417709" cy="5810385"/>
                <a:chOff x="5858267" y="1018095"/>
                <a:chExt cx="3417709" cy="5810385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D7026EDF-DD8C-4D71-B71C-2BB5BD79AB79}"/>
                    </a:ext>
                  </a:extLst>
                </p:cNvPr>
                <p:cNvGrpSpPr/>
                <p:nvPr/>
              </p:nvGrpSpPr>
              <p:grpSpPr>
                <a:xfrm>
                  <a:off x="5867818" y="3874415"/>
                  <a:ext cx="3408158" cy="2954065"/>
                  <a:chOff x="5844619" y="2565825"/>
                  <a:chExt cx="3819960" cy="4152508"/>
                </a:xfrm>
              </p:grpSpPr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CF1518A4-89FE-4585-8C78-5C64B2109EA6}"/>
                      </a:ext>
                    </a:extLst>
                  </p:cNvPr>
                  <p:cNvSpPr/>
                  <p:nvPr/>
                </p:nvSpPr>
                <p:spPr>
                  <a:xfrm>
                    <a:off x="5844619" y="4642079"/>
                    <a:ext cx="3819960" cy="20762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2AFCA6BB-61A6-479E-ADD5-73CE6E182ED1}"/>
                      </a:ext>
                    </a:extLst>
                  </p:cNvPr>
                  <p:cNvSpPr/>
                  <p:nvPr/>
                </p:nvSpPr>
                <p:spPr>
                  <a:xfrm>
                    <a:off x="5844619" y="2565825"/>
                    <a:ext cx="3819960" cy="207625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11659E41-E081-4C42-B596-24AACAD542B8}"/>
                    </a:ext>
                  </a:extLst>
                </p:cNvPr>
                <p:cNvGrpSpPr/>
                <p:nvPr/>
              </p:nvGrpSpPr>
              <p:grpSpPr>
                <a:xfrm>
                  <a:off x="5858267" y="1018095"/>
                  <a:ext cx="3417709" cy="2856320"/>
                  <a:chOff x="5833914" y="2565825"/>
                  <a:chExt cx="3830665" cy="4152508"/>
                </a:xfrm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BFA371F4-9356-47F7-9AAF-C538E25F9438}"/>
                      </a:ext>
                    </a:extLst>
                  </p:cNvPr>
                  <p:cNvSpPr/>
                  <p:nvPr/>
                </p:nvSpPr>
                <p:spPr>
                  <a:xfrm>
                    <a:off x="5833914" y="4642079"/>
                    <a:ext cx="3819960" cy="20762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1B8BC766-1248-4387-8D8C-0910EA88E772}"/>
                      </a:ext>
                    </a:extLst>
                  </p:cNvPr>
                  <p:cNvSpPr/>
                  <p:nvPr/>
                </p:nvSpPr>
                <p:spPr>
                  <a:xfrm>
                    <a:off x="5844619" y="2565825"/>
                    <a:ext cx="3819960" cy="207625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9C228BAD-251C-4FF6-870F-57182904D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5360" y="646442"/>
                <a:ext cx="2045616" cy="2074322"/>
              </a:xfrm>
              <a:prstGeom prst="rect">
                <a:avLst/>
              </a:prstGeom>
            </p:spPr>
          </p:pic>
        </p:grpSp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40492F23-3B6D-4FC1-8BCF-63DB8A8CA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925" y="2601796"/>
              <a:ext cx="3701244" cy="1919589"/>
            </a:xfrm>
            <a:prstGeom prst="rect">
              <a:avLst/>
            </a:prstGeom>
          </p:spPr>
        </p:pic>
      </p:grp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6508EBAB-125B-4592-A5AF-42271971F396}"/>
              </a:ext>
            </a:extLst>
          </p:cNvPr>
          <p:cNvSpPr/>
          <p:nvPr/>
        </p:nvSpPr>
        <p:spPr>
          <a:xfrm rot="5400000">
            <a:off x="6906084" y="4245673"/>
            <a:ext cx="1919589" cy="211879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DFB8613B-0EEE-4E01-ACAA-E0599CD1F682}"/>
              </a:ext>
            </a:extLst>
          </p:cNvPr>
          <p:cNvSpPr/>
          <p:nvPr/>
        </p:nvSpPr>
        <p:spPr>
          <a:xfrm rot="16200000" flipH="1">
            <a:off x="9012290" y="4275697"/>
            <a:ext cx="1919589" cy="2118791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B0817731-E9CA-4D6D-BCEF-F15FB91D4F1C}"/>
              </a:ext>
            </a:extLst>
          </p:cNvPr>
          <p:cNvSpPr/>
          <p:nvPr/>
        </p:nvSpPr>
        <p:spPr>
          <a:xfrm>
            <a:off x="6806483" y="5305066"/>
            <a:ext cx="4237581" cy="959793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FE66E548-60A7-49CD-82D3-350E96A233D1}"/>
              </a:ext>
            </a:extLst>
          </p:cNvPr>
          <p:cNvSpPr/>
          <p:nvPr/>
        </p:nvSpPr>
        <p:spPr>
          <a:xfrm flipV="1">
            <a:off x="6781315" y="4375297"/>
            <a:ext cx="4237581" cy="959793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Logo&#10;&#10;Description automatically generated with medium confidence">
            <a:extLst>
              <a:ext uri="{FF2B5EF4-FFF2-40B4-BE49-F238E27FC236}">
                <a16:creationId xmlns:a16="http://schemas.microsoft.com/office/drawing/2014/main" id="{F52E21ED-D79E-4097-9B66-57E3F92146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5485" b="16875"/>
          <a:stretch/>
        </p:blipFill>
        <p:spPr>
          <a:xfrm>
            <a:off x="5036604" y="568322"/>
            <a:ext cx="2118792" cy="11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 animBg="1"/>
      <p:bldP spid="44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ur-Environment-522e7f8782503.png"/>
          <p:cNvPicPr>
            <a:picLocks noChangeAspect="1"/>
          </p:cNvPicPr>
          <p:nvPr/>
        </p:nvPicPr>
        <p:blipFill>
          <a:blip r:embed="rId3"/>
          <a:srcRect l="5668" t="18493" r="2025" b="34963"/>
          <a:stretch>
            <a:fillRect/>
          </a:stretch>
        </p:blipFill>
        <p:spPr>
          <a:xfrm>
            <a:off x="1150200" y="1098458"/>
            <a:ext cx="10075658" cy="4448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8658BB8-73CD-4290-9F3D-28CB5135DC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6" b="24082"/>
          <a:stretch/>
        </p:blipFill>
        <p:spPr>
          <a:xfrm>
            <a:off x="3062017" y="175719"/>
            <a:ext cx="4618943" cy="85161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89AF40DF-9784-42DE-B17B-0F226F2BA7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" b="24768"/>
          <a:stretch/>
        </p:blipFill>
        <p:spPr>
          <a:xfrm>
            <a:off x="2703847" y="5465443"/>
            <a:ext cx="7293593" cy="84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46B937DB-285C-4416-BCD1-556B62650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 r="448" b="4108"/>
          <a:stretch/>
        </p:blipFill>
        <p:spPr>
          <a:xfrm>
            <a:off x="725862" y="1070170"/>
            <a:ext cx="10718275" cy="3552101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CE7C7A-E7F1-4195-B523-F6E15A790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r="10838" b="26687"/>
          <a:stretch/>
        </p:blipFill>
        <p:spPr>
          <a:xfrm>
            <a:off x="3370852" y="313891"/>
            <a:ext cx="4673600" cy="822386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9DAB79-A6AB-4D74-BF1A-715B201602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8" b="26084"/>
          <a:stretch/>
        </p:blipFill>
        <p:spPr>
          <a:xfrm>
            <a:off x="1642092" y="4551543"/>
            <a:ext cx="3234708" cy="748048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AB6E46-72D8-4C63-ADF3-4AB03E71F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2" b="26771"/>
          <a:stretch/>
        </p:blipFill>
        <p:spPr>
          <a:xfrm>
            <a:off x="7597899" y="4487766"/>
            <a:ext cx="3693412" cy="7410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993C91-A1DF-48AC-AF47-FF6A80FC77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" b="26561"/>
          <a:stretch/>
        </p:blipFill>
        <p:spPr>
          <a:xfrm>
            <a:off x="2490082" y="5312443"/>
            <a:ext cx="7413147" cy="662630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5C5491-D0F8-4636-9548-320499F6E1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" b="26754"/>
          <a:stretch/>
        </p:blipFill>
        <p:spPr>
          <a:xfrm>
            <a:off x="3259194" y="5262244"/>
            <a:ext cx="5651609" cy="7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833248BB-2A6C-490A-9CA4-3281FFED14EA}"/>
              </a:ext>
            </a:extLst>
          </p:cNvPr>
          <p:cNvSpPr/>
          <p:nvPr/>
        </p:nvSpPr>
        <p:spPr>
          <a:xfrm flipH="1" flipV="1">
            <a:off x="4002279" y="1509359"/>
            <a:ext cx="3302849" cy="3365369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89A2C7-8917-4D37-A424-C5D6E0943A9D}"/>
              </a:ext>
            </a:extLst>
          </p:cNvPr>
          <p:cNvSpPr/>
          <p:nvPr/>
        </p:nvSpPr>
        <p:spPr>
          <a:xfrm>
            <a:off x="5223465" y="6122706"/>
            <a:ext cx="867266" cy="235670"/>
          </a:xfrm>
          <a:prstGeom prst="ellipse">
            <a:avLst/>
          </a:prstGeom>
          <a:gradFill>
            <a:gsLst>
              <a:gs pos="18000">
                <a:schemeClr val="tx1">
                  <a:alpha val="36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78E4964-991B-446D-9458-988BA6DF2AD4}"/>
              </a:ext>
            </a:extLst>
          </p:cNvPr>
          <p:cNvSpPr/>
          <p:nvPr/>
        </p:nvSpPr>
        <p:spPr>
          <a:xfrm flipV="1">
            <a:off x="3242821" y="4609700"/>
            <a:ext cx="4751643" cy="1630837"/>
          </a:xfrm>
          <a:prstGeom prst="triangle">
            <a:avLst/>
          </a:prstGeom>
          <a:solidFill>
            <a:srgbClr val="EB1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00EE3EAC-A5EC-48A9-AB03-6A817205DA00}"/>
              </a:ext>
            </a:extLst>
          </p:cNvPr>
          <p:cNvSpPr/>
          <p:nvPr/>
        </p:nvSpPr>
        <p:spPr>
          <a:xfrm>
            <a:off x="7305128" y="4194920"/>
            <a:ext cx="689336" cy="414782"/>
          </a:xfrm>
          <a:prstGeom prst="rtTriangle">
            <a:avLst/>
          </a:prstGeom>
          <a:solidFill>
            <a:srgbClr val="BF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230463F-D5E0-4830-8220-EC4CABDA49AD}"/>
              </a:ext>
            </a:extLst>
          </p:cNvPr>
          <p:cNvSpPr/>
          <p:nvPr/>
        </p:nvSpPr>
        <p:spPr>
          <a:xfrm flipH="1">
            <a:off x="3242821" y="4157214"/>
            <a:ext cx="759458" cy="452486"/>
          </a:xfrm>
          <a:prstGeom prst="rtTriangle">
            <a:avLst/>
          </a:prstGeom>
          <a:solidFill>
            <a:srgbClr val="BF4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68180AC-58E3-43A8-8134-42683672F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r="3773" b="23144"/>
          <a:stretch/>
        </p:blipFill>
        <p:spPr>
          <a:xfrm>
            <a:off x="4010492" y="2711802"/>
            <a:ext cx="3388683" cy="1218092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low confidence">
            <a:extLst>
              <a:ext uri="{FF2B5EF4-FFF2-40B4-BE49-F238E27FC236}">
                <a16:creationId xmlns:a16="http://schemas.microsoft.com/office/drawing/2014/main" id="{9FB791C3-0DE2-41D5-8425-9A55A8A752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2" b="16732"/>
          <a:stretch/>
        </p:blipFill>
        <p:spPr>
          <a:xfrm>
            <a:off x="3647658" y="93271"/>
            <a:ext cx="3941967" cy="14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2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428734-94FC-4934-9498-B0E023BFE4C4}"/>
              </a:ext>
            </a:extLst>
          </p:cNvPr>
          <p:cNvSpPr/>
          <p:nvPr/>
        </p:nvSpPr>
        <p:spPr>
          <a:xfrm>
            <a:off x="440761" y="2952340"/>
            <a:ext cx="2634494" cy="2081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AC27D5-75D1-45B7-B9E3-9D4CF11EA96D}"/>
              </a:ext>
            </a:extLst>
          </p:cNvPr>
          <p:cNvSpPr/>
          <p:nvPr/>
        </p:nvSpPr>
        <p:spPr>
          <a:xfrm>
            <a:off x="3197813" y="2952340"/>
            <a:ext cx="7915664" cy="2081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326FBC-171D-4866-B2C9-98C89F5A0D45}"/>
              </a:ext>
            </a:extLst>
          </p:cNvPr>
          <p:cNvGrpSpPr/>
          <p:nvPr/>
        </p:nvGrpSpPr>
        <p:grpSpPr>
          <a:xfrm>
            <a:off x="2853732" y="3177790"/>
            <a:ext cx="497734" cy="1485991"/>
            <a:chOff x="4162435" y="1909606"/>
            <a:chExt cx="386129" cy="8914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BB87E57-211F-4CE0-BA4F-9773D79600D3}"/>
                </a:ext>
              </a:extLst>
            </p:cNvPr>
            <p:cNvSpPr/>
            <p:nvPr/>
          </p:nvSpPr>
          <p:spPr>
            <a:xfrm>
              <a:off x="4412275" y="1926934"/>
              <a:ext cx="118753" cy="1650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4E13430-0F35-4CA7-9ECA-67EEB2AF58F4}"/>
                </a:ext>
              </a:extLst>
            </p:cNvPr>
            <p:cNvSpPr/>
            <p:nvPr/>
          </p:nvSpPr>
          <p:spPr>
            <a:xfrm>
              <a:off x="4417688" y="2243700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7DEC886-8BF9-444A-8AF8-AD7665677816}"/>
                </a:ext>
              </a:extLst>
            </p:cNvPr>
            <p:cNvSpPr/>
            <p:nvPr/>
          </p:nvSpPr>
          <p:spPr>
            <a:xfrm>
              <a:off x="4429811" y="2603515"/>
              <a:ext cx="118753" cy="16508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9F1A76A-C8C4-4CCF-8FA1-075F29197DA3}"/>
                </a:ext>
              </a:extLst>
            </p:cNvPr>
            <p:cNvSpPr/>
            <p:nvPr/>
          </p:nvSpPr>
          <p:spPr>
            <a:xfrm>
              <a:off x="4162435" y="1909606"/>
              <a:ext cx="100127" cy="2191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09D5F31-5DD4-4E6E-A76E-60B884532B9B}"/>
                </a:ext>
              </a:extLst>
            </p:cNvPr>
            <p:cNvSpPr/>
            <p:nvPr/>
          </p:nvSpPr>
          <p:spPr>
            <a:xfrm>
              <a:off x="4169984" y="2258796"/>
              <a:ext cx="100128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3FD4F69-E631-4EB3-8C33-E76B9470A59B}"/>
                </a:ext>
              </a:extLst>
            </p:cNvPr>
            <p:cNvSpPr/>
            <p:nvPr/>
          </p:nvSpPr>
          <p:spPr>
            <a:xfrm>
              <a:off x="4162435" y="2603515"/>
              <a:ext cx="103350" cy="1975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5C404C0A-A9FD-4A02-AA24-DF50C3518BBA}"/>
                </a:ext>
              </a:extLst>
            </p:cNvPr>
            <p:cNvSpPr/>
            <p:nvPr/>
          </p:nvSpPr>
          <p:spPr>
            <a:xfrm>
              <a:off x="4208709" y="1926935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A90EB812-8579-428C-8F95-C53AD3038DE3}"/>
                </a:ext>
              </a:extLst>
            </p:cNvPr>
            <p:cNvSpPr/>
            <p:nvPr/>
          </p:nvSpPr>
          <p:spPr>
            <a:xfrm>
              <a:off x="4201307" y="2240961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C98EF40A-80F9-4818-8F1F-44DB801DB23F}"/>
                </a:ext>
              </a:extLst>
            </p:cNvPr>
            <p:cNvSpPr/>
            <p:nvPr/>
          </p:nvSpPr>
          <p:spPr>
            <a:xfrm>
              <a:off x="4204843" y="2612974"/>
              <a:ext cx="281458" cy="165089"/>
            </a:xfrm>
            <a:prstGeom prst="blockArc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4719A4E-17A3-4E9C-A3B3-9C84D12E7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" r="6640" b="9424"/>
          <a:stretch/>
        </p:blipFill>
        <p:spPr>
          <a:xfrm>
            <a:off x="3393765" y="3044272"/>
            <a:ext cx="7513048" cy="18859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357B45-CA97-4559-B946-222AE7A0A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20" y="3429000"/>
            <a:ext cx="2109399" cy="1072989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86E8148F-C4BC-47BC-8786-3250470CF0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788" b="33462"/>
          <a:stretch/>
        </p:blipFill>
        <p:spPr>
          <a:xfrm>
            <a:off x="3632236" y="481053"/>
            <a:ext cx="4927527" cy="132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2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, sky, beach&#10;&#10;Description automatically generated">
            <a:extLst>
              <a:ext uri="{FF2B5EF4-FFF2-40B4-BE49-F238E27FC236}">
                <a16:creationId xmlns:a16="http://schemas.microsoft.com/office/drawing/2014/main" id="{705956B9-E863-4B73-92AF-BE4E7B4F8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92" y="1333198"/>
            <a:ext cx="3698375" cy="1838693"/>
          </a:xfrm>
          <a:prstGeom prst="rect">
            <a:avLst/>
          </a:prstGeom>
        </p:spPr>
      </p:pic>
      <p:pic>
        <p:nvPicPr>
          <p:cNvPr id="13" name="Picture 12" descr="A picture containing hoopoe, bird&#10;&#10;Description automatically generated">
            <a:extLst>
              <a:ext uri="{FF2B5EF4-FFF2-40B4-BE49-F238E27FC236}">
                <a16:creationId xmlns:a16="http://schemas.microsoft.com/office/drawing/2014/main" id="{8D1F9389-E133-49EF-BCBD-6101B121D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4" y="1272835"/>
            <a:ext cx="2955102" cy="1979503"/>
          </a:xfrm>
          <a:prstGeom prst="rect">
            <a:avLst/>
          </a:prstGeom>
        </p:spPr>
      </p:pic>
      <p:pic>
        <p:nvPicPr>
          <p:cNvPr id="19" name="Picture 18" descr="A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400A2E57-C554-445B-82B0-9B83A9FAD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2" y="4004940"/>
            <a:ext cx="3278938" cy="1600200"/>
          </a:xfrm>
          <a:prstGeom prst="rect">
            <a:avLst/>
          </a:prstGeom>
        </p:spPr>
      </p:pic>
      <p:pic>
        <p:nvPicPr>
          <p:cNvPr id="23" name="Picture 22" descr="A picture containing ground, outdoor, grass, dirt&#10;&#10;Description automatically generated">
            <a:extLst>
              <a:ext uri="{FF2B5EF4-FFF2-40B4-BE49-F238E27FC236}">
                <a16:creationId xmlns:a16="http://schemas.microsoft.com/office/drawing/2014/main" id="{2D942F8E-57E7-442B-97BF-CB06812CC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49" y="1428966"/>
            <a:ext cx="3217996" cy="1809325"/>
          </a:xfrm>
          <a:prstGeom prst="rect">
            <a:avLst/>
          </a:prstGeom>
        </p:spPr>
      </p:pic>
      <p:pic>
        <p:nvPicPr>
          <p:cNvPr id="25" name="Picture 24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40A6643C-DB84-45CB-A7EF-45921C113A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50" y="4063045"/>
            <a:ext cx="3217996" cy="1714500"/>
          </a:xfrm>
          <a:prstGeom prst="rect">
            <a:avLst/>
          </a:prstGeom>
        </p:spPr>
      </p:pic>
      <p:pic>
        <p:nvPicPr>
          <p:cNvPr id="27" name="Picture 26" descr="A picture containing water, outdoor, boat, green&#10;&#10;Description automatically generated">
            <a:extLst>
              <a:ext uri="{FF2B5EF4-FFF2-40B4-BE49-F238E27FC236}">
                <a16:creationId xmlns:a16="http://schemas.microsoft.com/office/drawing/2014/main" id="{8124E694-6AE7-4A85-BE9F-34C9F477F0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917" r="654"/>
          <a:stretch/>
        </p:blipFill>
        <p:spPr>
          <a:xfrm>
            <a:off x="4070281" y="3950072"/>
            <a:ext cx="3278938" cy="1655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3125EC-C6D3-4BC6-AF9F-26402B8322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47" b="38565"/>
          <a:stretch/>
        </p:blipFill>
        <p:spPr>
          <a:xfrm>
            <a:off x="3124705" y="450733"/>
            <a:ext cx="4417640" cy="689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19EFB-9AEB-4B3D-8D3E-B7A9AE5FA28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7" r="196" b="39370"/>
          <a:stretch/>
        </p:blipFill>
        <p:spPr>
          <a:xfrm>
            <a:off x="2503043" y="416325"/>
            <a:ext cx="7185911" cy="522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718095-567E-4405-9345-18136DAC6B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t="12315" r="5272" b="26249"/>
          <a:stretch/>
        </p:blipFill>
        <p:spPr>
          <a:xfrm>
            <a:off x="1481176" y="3174241"/>
            <a:ext cx="1034769" cy="689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8B4646-8A65-42CE-8436-B94639FBE6F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5" r="13459" b="33503"/>
          <a:stretch/>
        </p:blipFill>
        <p:spPr>
          <a:xfrm>
            <a:off x="4620803" y="3103309"/>
            <a:ext cx="1282072" cy="5954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2E72ED-965F-4D34-8C76-91236BC763E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t="18805" r="10262" b="41532"/>
          <a:stretch/>
        </p:blipFill>
        <p:spPr>
          <a:xfrm>
            <a:off x="9324743" y="3253870"/>
            <a:ext cx="1231498" cy="4449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21612FF-DAE5-4594-9FF6-F1DEEBF7B52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15138" r="1934" b="23808"/>
          <a:stretch/>
        </p:blipFill>
        <p:spPr>
          <a:xfrm>
            <a:off x="977743" y="5624488"/>
            <a:ext cx="1839319" cy="6848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696603-7CCF-41CD-A06A-9623190B5D1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1" t="11274" r="13447" b="36019"/>
          <a:stretch/>
        </p:blipFill>
        <p:spPr>
          <a:xfrm>
            <a:off x="5161279" y="5718113"/>
            <a:ext cx="934721" cy="5912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A6DBA8F-4DBB-4474-9B28-8E3C2B46F45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8" t="17529" r="6374" b="23267"/>
          <a:stretch/>
        </p:blipFill>
        <p:spPr>
          <a:xfrm>
            <a:off x="9324743" y="5820469"/>
            <a:ext cx="1402080" cy="6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ir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324" y="3730930"/>
            <a:ext cx="1471199" cy="1988153"/>
          </a:xfrm>
          <a:prstGeom prst="rect">
            <a:avLst/>
          </a:prstGeom>
        </p:spPr>
      </p:pic>
      <p:pic>
        <p:nvPicPr>
          <p:cNvPr id="21" name="Picture 20" descr="table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546" y="3990792"/>
            <a:ext cx="2565080" cy="2067057"/>
          </a:xfrm>
          <a:prstGeom prst="rect">
            <a:avLst/>
          </a:prstGeom>
        </p:spPr>
      </p:pic>
      <p:pic>
        <p:nvPicPr>
          <p:cNvPr id="3" name="Picture 2" descr="A picture containing building, house, porch&#10;&#10;Description automatically generated">
            <a:extLst>
              <a:ext uri="{FF2B5EF4-FFF2-40B4-BE49-F238E27FC236}">
                <a16:creationId xmlns:a16="http://schemas.microsoft.com/office/drawing/2014/main" id="{EA4CD84B-9CDE-4344-AE04-474B1BA89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2" y="3946749"/>
            <a:ext cx="2857500" cy="1600200"/>
          </a:xfrm>
          <a:prstGeom prst="rect">
            <a:avLst/>
          </a:prstGeom>
        </p:spPr>
      </p:pic>
      <p:pic>
        <p:nvPicPr>
          <p:cNvPr id="5" name="Picture 4" descr="A pile of books&#10;&#10;Description automatically generated with low confidence">
            <a:extLst>
              <a:ext uri="{FF2B5EF4-FFF2-40B4-BE49-F238E27FC236}">
                <a16:creationId xmlns:a16="http://schemas.microsoft.com/office/drawing/2014/main" id="{93665BC2-85A4-40C0-8AF4-0621AF216A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43" y="1373982"/>
            <a:ext cx="2847975" cy="1600200"/>
          </a:xfrm>
          <a:prstGeom prst="rect">
            <a:avLst/>
          </a:prstGeom>
        </p:spPr>
      </p:pic>
      <p:pic>
        <p:nvPicPr>
          <p:cNvPr id="7" name="Picture 6" descr="A picture containing writing implement, stationary, pencil&#10;&#10;Description automatically generated">
            <a:extLst>
              <a:ext uri="{FF2B5EF4-FFF2-40B4-BE49-F238E27FC236}">
                <a16:creationId xmlns:a16="http://schemas.microsoft.com/office/drawing/2014/main" id="{41193AE8-4977-465D-8349-556D8B8B7C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93" y="1524061"/>
            <a:ext cx="2895599" cy="1431071"/>
          </a:xfrm>
          <a:prstGeom prst="rect">
            <a:avLst/>
          </a:prstGeom>
        </p:spPr>
      </p:pic>
      <p:pic>
        <p:nvPicPr>
          <p:cNvPr id="9" name="Picture 8" descr="A bed in a room&#10;&#10;Description automatically generated with medium confidence">
            <a:extLst>
              <a:ext uri="{FF2B5EF4-FFF2-40B4-BE49-F238E27FC236}">
                <a16:creationId xmlns:a16="http://schemas.microsoft.com/office/drawing/2014/main" id="{3F3DD02F-7D9A-486F-B7E4-CCE78163F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1" y="1373982"/>
            <a:ext cx="2895600" cy="158115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C79292-3427-4D75-B8CA-14F5DF9168A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" b="26751"/>
          <a:stretch/>
        </p:blipFill>
        <p:spPr>
          <a:xfrm>
            <a:off x="4209784" y="500418"/>
            <a:ext cx="4341284" cy="821682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E2E11B-2E82-458F-8B17-1D2BDEB7E73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9671" r="3577" b="27698"/>
          <a:stretch/>
        </p:blipFill>
        <p:spPr>
          <a:xfrm>
            <a:off x="641173" y="3075782"/>
            <a:ext cx="2062480" cy="67203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5332496C-3AE3-43A8-B9CC-078AE00201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11222" r="5765" b="35547"/>
          <a:stretch/>
        </p:blipFill>
        <p:spPr>
          <a:xfrm>
            <a:off x="5220623" y="3058897"/>
            <a:ext cx="1159803" cy="571171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8CC9D6C8-C533-4CAB-A3E7-E09269984E1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30" b="37368"/>
          <a:stretch/>
        </p:blipFill>
        <p:spPr>
          <a:xfrm>
            <a:off x="8393430" y="2856489"/>
            <a:ext cx="953570" cy="672032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BF47898-06AC-4C0C-A732-6E98B63EB6E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9" r="2692" b="32918"/>
          <a:stretch/>
        </p:blipFill>
        <p:spPr>
          <a:xfrm>
            <a:off x="805266" y="5730239"/>
            <a:ext cx="1898387" cy="609601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BA3A58B-64CE-4F7A-B726-368AA2D4C07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5" b="24263"/>
          <a:stretch/>
        </p:blipFill>
        <p:spPr>
          <a:xfrm>
            <a:off x="5565427" y="5271369"/>
            <a:ext cx="1368761" cy="8126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F192C9-9E79-4CE0-B9BB-9EA580D4977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r="10907" b="30987"/>
          <a:stretch/>
        </p:blipFill>
        <p:spPr>
          <a:xfrm>
            <a:off x="9380519" y="5546949"/>
            <a:ext cx="1368761" cy="609601"/>
          </a:xfrm>
          <a:prstGeom prst="rect">
            <a:avLst/>
          </a:prstGeom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55000C7D-8681-48FF-BD25-BB554F83FD9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" b="27913"/>
          <a:stretch/>
        </p:blipFill>
        <p:spPr>
          <a:xfrm>
            <a:off x="2417683" y="163030"/>
            <a:ext cx="7772798" cy="7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31</Words>
  <Application>Microsoft Office PowerPoint</Application>
  <PresentationFormat>Widescreen</PresentationFormat>
  <Paragraphs>18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Hajera akter Moni</cp:lastModifiedBy>
  <cp:revision>135</cp:revision>
  <dcterms:created xsi:type="dcterms:W3CDTF">2019-11-01T16:25:23Z</dcterms:created>
  <dcterms:modified xsi:type="dcterms:W3CDTF">2021-06-20T16:58:41Z</dcterms:modified>
</cp:coreProperties>
</file>