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0" r:id="rId5"/>
    <p:sldId id="259" r:id="rId6"/>
    <p:sldId id="262" r:id="rId7"/>
    <p:sldId id="263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92F8"/>
    <a:srgbClr val="F79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002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F0B-4347-47A6-B7EE-2C19C0E88A6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B08F-D63A-45A6-9122-1F0A78F6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6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F0B-4347-47A6-B7EE-2C19C0E88A6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B08F-D63A-45A6-9122-1F0A78F6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6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613" y="274638"/>
            <a:ext cx="2741612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561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F0B-4347-47A6-B7EE-2C19C0E88A6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B08F-D63A-45A6-9122-1F0A78F6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1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F0B-4347-47A6-B7EE-2C19C0E88A6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B08F-D63A-45A6-9122-1F0A78F6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8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F0B-4347-47A6-B7EE-2C19C0E88A6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B08F-D63A-45A6-9122-1F0A78F6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4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F0B-4347-47A6-B7EE-2C19C0E88A6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B08F-D63A-45A6-9122-1F0A78F6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3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F0B-4347-47A6-B7EE-2C19C0E88A6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B08F-D63A-45A6-9122-1F0A78F6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5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F0B-4347-47A6-B7EE-2C19C0E88A6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B08F-D63A-45A6-9122-1F0A78F6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88825" cy="6858000"/>
          </a:xfrm>
          <a:prstGeom prst="frame">
            <a:avLst>
              <a:gd name="adj1" fmla="val 2870"/>
            </a:avLst>
          </a:prstGeom>
          <a:solidFill>
            <a:srgbClr val="F79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265112" y="228600"/>
            <a:ext cx="11658600" cy="6400800"/>
          </a:xfrm>
          <a:prstGeom prst="frame">
            <a:avLst>
              <a:gd name="adj1" fmla="val 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 userDrawn="1"/>
        </p:nvSpPr>
        <p:spPr>
          <a:xfrm>
            <a:off x="-3176" y="3124200"/>
            <a:ext cx="763588" cy="53340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445625" y="6553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৫ম </a:t>
            </a:r>
            <a:r>
              <a:rPr lang="en-US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baseline="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baseline="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উপজেলা,মেহেরপুর</a:t>
            </a:r>
            <a:endParaRPr lang="en-US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 userDrawn="1"/>
        </p:nvSpPr>
        <p:spPr>
          <a:xfrm flipH="1">
            <a:off x="11425237" y="3162300"/>
            <a:ext cx="763588" cy="53340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0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75" y="273050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F0B-4347-47A6-B7EE-2C19C0E88A6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B08F-D63A-45A6-9122-1F0A78F6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0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EF0B-4347-47A6-B7EE-2C19C0E88A6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B08F-D63A-45A6-9122-1F0A78F6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3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EF0B-4347-47A6-B7EE-2C19C0E88A63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2B08F-D63A-45A6-9122-1F0A78F6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jpg" /><Relationship Id="rId4" Type="http://schemas.openxmlformats.org/officeDocument/2006/relationships/image" Target="../media/image5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34" y="2667000"/>
            <a:ext cx="3728732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371CA890-6F48-4A72-A11B-C7E48E205AE3}"/>
              </a:ext>
            </a:extLst>
          </p:cNvPr>
          <p:cNvSpPr txBox="1"/>
          <p:nvPr/>
        </p:nvSpPr>
        <p:spPr>
          <a:xfrm>
            <a:off x="1039179" y="457200"/>
            <a:ext cx="10113642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7466">
            <a:off x="9775184" y="5261722"/>
            <a:ext cx="2114272" cy="9483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4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990600"/>
            <a:ext cx="4281121" cy="222618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976746"/>
            <a:ext cx="4233845" cy="222618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54" y="3849260"/>
            <a:ext cx="4281121" cy="223113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3821551"/>
            <a:ext cx="4281121" cy="223113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2E60F7-A3DB-4F44-A345-C90D774C14A0}"/>
              </a:ext>
            </a:extLst>
          </p:cNvPr>
          <p:cNvSpPr/>
          <p:nvPr/>
        </p:nvSpPr>
        <p:spPr>
          <a:xfrm>
            <a:off x="3740920" y="268860"/>
            <a:ext cx="40222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612" y="3274506"/>
            <a:ext cx="36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টায়গার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2972" y="320292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হরিণ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6404" y="6015090"/>
            <a:ext cx="219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গণ্ডার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9212" y="6000127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E60F7-A3DB-4F44-A345-C90D774C14A0}"/>
              </a:ext>
            </a:extLst>
          </p:cNvPr>
          <p:cNvSpPr/>
          <p:nvPr/>
        </p:nvSpPr>
        <p:spPr>
          <a:xfrm>
            <a:off x="2979865" y="282714"/>
            <a:ext cx="6856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প্রাণীগুলো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6987" y="250466"/>
            <a:ext cx="11506200" cy="63637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6675" y="1860955"/>
            <a:ext cx="4833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4012" y="2905174"/>
            <a:ext cx="305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১১ – ১২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1012" y="4319335"/>
            <a:ext cx="944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বৃক্ষলতা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বাঁচাতে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98987" y="282714"/>
            <a:ext cx="3124200" cy="5847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০৫/০৬/২০২১</a:t>
            </a:r>
          </a:p>
        </p:txBody>
      </p:sp>
    </p:spTree>
    <p:extLst>
      <p:ext uri="{BB962C8B-B14F-4D97-AF65-F5344CB8AC3E}">
        <p14:creationId xmlns:p14="http://schemas.microsoft.com/office/powerpoint/2010/main" val="331221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371CA890-6F48-4A72-A11B-C7E48E205AE3}"/>
              </a:ext>
            </a:extLst>
          </p:cNvPr>
          <p:cNvSpPr txBox="1"/>
          <p:nvPr/>
        </p:nvSpPr>
        <p:spPr>
          <a:xfrm>
            <a:off x="2055811" y="457200"/>
            <a:ext cx="8229601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0374" y="1752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882" y="3400371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374" y="4953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82633" y="1752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60263" y="3364815"/>
            <a:ext cx="3153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82633" y="4953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লোপ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পেয়েছে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1394967"/>
            <a:ext cx="3152775" cy="163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44" y="3124200"/>
            <a:ext cx="2593016" cy="1616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88" y="4953000"/>
            <a:ext cx="2726400" cy="143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0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371CA890-6F48-4A72-A11B-C7E48E205AE3}"/>
              </a:ext>
            </a:extLst>
          </p:cNvPr>
          <p:cNvSpPr txBox="1"/>
          <p:nvPr/>
        </p:nvSpPr>
        <p:spPr>
          <a:xfrm>
            <a:off x="2291792" y="457200"/>
            <a:ext cx="6553200" cy="9233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212" y="1828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8969" y="1856509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4412" y="1828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8212" y="1828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47012" y="1879294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212" y="3429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ধ্বং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9751" y="3429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8212" y="3456709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0612" y="3429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7012" y="3405297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9551" y="4636348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বিলু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প্ত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9751" y="4601712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প্ত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4412" y="4572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4412" y="4648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90897" y="4572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সুপ্ত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5612" y="5715000"/>
            <a:ext cx="2233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ঙ্ক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4412" y="555367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60612" y="555367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0612" y="557153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ঙ্ক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32461" y="5514109"/>
            <a:ext cx="2510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আতঙ্ক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974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14063 -0.00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28438 -0.00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14688 -0.0046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26563 -0.0006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14063 -0.000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0.27188 -0.0118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13438 0.0007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26563 -0.0104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5" grpId="1"/>
      <p:bldP spid="6" grpId="0"/>
      <p:bldP spid="6" grpId="1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3" grpId="0"/>
      <p:bldP spid="14" grpId="0"/>
      <p:bldP spid="15" grpId="0"/>
      <p:bldP spid="15" grpId="1"/>
      <p:bldP spid="16" grpId="0"/>
      <p:bldP spid="16" grpId="1"/>
      <p:bldP spid="17" grpId="0"/>
      <p:bldP spid="18" grpId="0"/>
      <p:bldP spid="19" grpId="0"/>
      <p:bldP spid="19" grpId="1"/>
      <p:bldP spid="20" grpId="0"/>
      <p:bldP spid="20" grpId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/>
          <a:stretch/>
        </p:blipFill>
        <p:spPr>
          <a:xfrm>
            <a:off x="303212" y="1343890"/>
            <a:ext cx="5410200" cy="5500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0971" y="381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বৃক্ষলতার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বিপর্যয়-বন্যা,খরা,ঝড়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8170" y="2108858"/>
            <a:ext cx="6080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জীবযন্তু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মিলেমিশে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বিপর্যয়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প্রাকঋতিক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বিলুপ্তির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বাঁচাতে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62512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371CA890-6F48-4A72-A11B-C7E48E205AE3}"/>
              </a:ext>
            </a:extLst>
          </p:cNvPr>
          <p:cNvSpPr txBox="1"/>
          <p:nvPr/>
        </p:nvSpPr>
        <p:spPr>
          <a:xfrm>
            <a:off x="3884612" y="457200"/>
            <a:ext cx="3962400" cy="9233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5224" y="28956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জীবজন্তু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বিপর্যয়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Diamond 3"/>
          <p:cNvSpPr/>
          <p:nvPr/>
        </p:nvSpPr>
        <p:spPr>
          <a:xfrm>
            <a:off x="1446212" y="2895600"/>
            <a:ext cx="914400" cy="914400"/>
          </a:xfrm>
          <a:prstGeom prst="diamond">
            <a:avLst/>
          </a:prstGeom>
          <a:solidFill>
            <a:srgbClr val="BE92F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t="5181" r="5230"/>
          <a:stretch/>
        </p:blipFill>
        <p:spPr>
          <a:xfrm rot="20786597">
            <a:off x="2741612" y="2369127"/>
            <a:ext cx="6192982" cy="3422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371CA890-6F48-4A72-A11B-C7E48E205AE3}"/>
              </a:ext>
            </a:extLst>
          </p:cNvPr>
          <p:cNvSpPr txBox="1"/>
          <p:nvPr/>
        </p:nvSpPr>
        <p:spPr>
          <a:xfrm>
            <a:off x="1039179" y="457200"/>
            <a:ext cx="10113642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565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166</Words>
  <Application>Microsoft Office PowerPoint</Application>
  <PresentationFormat>Custom</PresentationFormat>
  <Paragraphs>45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Nurun Nahar</cp:lastModifiedBy>
  <cp:revision>42</cp:revision>
  <dcterms:created xsi:type="dcterms:W3CDTF">2006-08-16T00:00:00Z</dcterms:created>
  <dcterms:modified xsi:type="dcterms:W3CDTF">2021-06-07T03:05:47Z</dcterms:modified>
</cp:coreProperties>
</file>