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89" r:id="rId4"/>
    <p:sldMasterId id="2147484098" r:id="rId5"/>
    <p:sldMasterId id="2147484116" r:id="rId6"/>
    <p:sldMasterId id="2147484134" r:id="rId7"/>
    <p:sldMasterId id="2147484170" r:id="rId8"/>
  </p:sldMasterIdLst>
  <p:notesMasterIdLst>
    <p:notesMasterId r:id="rId24"/>
  </p:notesMasterIdLst>
  <p:handoutMasterIdLst>
    <p:handoutMasterId r:id="rId25"/>
  </p:handoutMasterIdLst>
  <p:sldIdLst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7"/>
  </p:normalViewPr>
  <p:slideViewPr>
    <p:cSldViewPr snapToGrid="0" snapToObjects="1">
      <p:cViewPr varScale="1">
        <p:scale>
          <a:sx n="79" d="100"/>
          <a:sy n="79" d="100"/>
        </p:scale>
        <p:origin x="12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7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44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6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0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9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8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78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60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20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22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17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92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5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2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62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7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83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87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63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02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2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22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4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9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24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9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16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7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23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7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1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0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45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37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16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60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9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3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39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85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05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70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4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5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77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0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14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4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72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16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26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38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2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3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7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12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81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83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29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354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543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30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354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1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47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2527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897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2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47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1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xmlns="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96937"/>
            <a:ext cx="12191980" cy="6857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335" y="1119506"/>
            <a:ext cx="8177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endParaRPr lang="en-US" sz="6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0012" y="768626"/>
            <a:ext cx="33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594" y="1632724"/>
            <a:ext cx="892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595" y="2600452"/>
            <a:ext cx="8274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সাধরনত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হোয়াইট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ব্ল্যাকহ্যাট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গ্রে-হ্যাট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48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758" y="927652"/>
            <a:ext cx="989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ব্ল্যাক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ও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হোয়াইট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968" y="2146978"/>
            <a:ext cx="1163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ব্ল্যাকহ্যাট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উদ্দেশ্যে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197" y="3021496"/>
            <a:ext cx="11636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হোয়াইট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নিটওয়ার্ক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ত্রুটি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খুজে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কর্তৃক্ষ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ত্রুটি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ঘটাতে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এধরনের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ইথিক্যাল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হ্যাকারও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ইথিক্যাল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6317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0" y="722938"/>
            <a:ext cx="558529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বাঁচার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330" y="1492379"/>
            <a:ext cx="941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বাঁচার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“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05" y="2461875"/>
            <a:ext cx="941332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অনুসরণ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330" y="3169761"/>
            <a:ext cx="11449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গোপনীয়তা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য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অনুমান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নিয়মিতে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ব্যতিত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অবশ্যেই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লগআউট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747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905" y="208250"/>
            <a:ext cx="2806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434" y="977691"/>
            <a:ext cx="699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তৈরীর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314" y="2270353"/>
            <a:ext cx="11284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দীর্ঘ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অক্ষর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অক্ষর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ক্যারেকটারের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ম্যানেজার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সদস্যের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নাম্বার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অনুমান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১২৩৪৫৬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৬৫৪৩২১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Arial Black" pitchFamily="34" charset="0"/>
                <a:cs typeface="Nikosh" panose="02000000000000000000" pitchFamily="2" charset="0"/>
              </a:rPr>
              <a:t>abcdef</a:t>
            </a:r>
            <a:r>
              <a:rPr lang="en-US" sz="3600" dirty="0" smtClean="0">
                <a:latin typeface="Arial Black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fedcba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5636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845" y="1139687"/>
            <a:ext cx="10248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ব্ল্যাক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হোয়ইট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28952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5" y="2730582"/>
            <a:ext cx="6288258" cy="25545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0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77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589" y="3281390"/>
            <a:ext cx="9980022" cy="26161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28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চরদৌলত খান মাধ্যমিক বালিকা বিদ্যালয়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Monotype Corsiva" panose="03010101010201010101" pitchFamily="66" charset="0"/>
              </a:rPr>
              <a:t>surenmondal43@gmail.com</a:t>
            </a:r>
            <a:endParaRPr lang="en-US" sz="2800" dirty="0"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01739631843</a:t>
            </a:r>
            <a:endParaRPr lang="en-US" sz="2800" dirty="0"/>
          </a:p>
          <a:p>
            <a:pPr algn="ctr"/>
            <a:endParaRPr lang="en-US" sz="2800" dirty="0">
              <a:latin typeface="Arial Black" panose="020B0A04020102020204" pitchFamily="34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0"/>
            <a:ext cx="2721864" cy="272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29" y="190718"/>
            <a:ext cx="6153871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What's the difference between a hub, a switch, and a router? - Quora"/>
          <p:cNvSpPr>
            <a:spLocks noChangeAspect="1" noChangeArrowheads="1"/>
          </p:cNvSpPr>
          <p:nvPr/>
        </p:nvSpPr>
        <p:spPr bwMode="auto">
          <a:xfrm>
            <a:off x="8553986" y="2528398"/>
            <a:ext cx="2240543" cy="22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0978" y="809897"/>
            <a:ext cx="505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38" y="2528398"/>
            <a:ext cx="1789612" cy="148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08" y="2566987"/>
            <a:ext cx="2754512" cy="155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Gmail-new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420" y="2566987"/>
            <a:ext cx="1853091" cy="155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513684" y="4178194"/>
            <a:ext cx="201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Black" pitchFamily="34" charset="0"/>
                <a:cs typeface="Nikosh" panose="02000000000000000000" pitchFamily="2" charset="0"/>
              </a:rPr>
              <a:t>gmail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7293" y="4245429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  <a:cs typeface="Nikosh" panose="02000000000000000000" pitchFamily="2" charset="0"/>
              </a:rPr>
              <a:t>Face book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3062" y="4245429"/>
            <a:ext cx="201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Black" pitchFamily="34" charset="0"/>
                <a:cs typeface="Nikosh" panose="02000000000000000000" pitchFamily="2" charset="0"/>
              </a:rPr>
              <a:t>twiter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575" y="5353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১ম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শেষেরটি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হুমকি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338" name="AutoShape 2" descr="এথিক্যাল হ্যাকিং কি? এথিক্যাল হ্যাকার কে? আপনিও হতে চান? কেন হবেন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এথিক্যাল হ্যাকিং কি? এথিক্যাল হ্যাকার কে? আপনিও হতে চান? কেন হবেন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হ্যাকার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736" y="2566987"/>
            <a:ext cx="2657475" cy="17240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68071" y="4178194"/>
            <a:ext cx="235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  <a:cs typeface="Nikosh" panose="02000000000000000000" pitchFamily="2" charset="0"/>
              </a:rPr>
              <a:t>hacker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112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391" y="1690246"/>
            <a:ext cx="10575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7200" dirty="0" smtClean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অধ্যায়-০৩, পাঠ-১৮</a:t>
            </a:r>
          </a:p>
          <a:p>
            <a:pPr algn="ctr"/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232" y="2726720"/>
            <a:ext cx="844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- ৮ম,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121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085" y="645508"/>
            <a:ext cx="925537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হুমকি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প্রক্রিয়া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ত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হ্যাকারের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8639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581" y="1734608"/>
            <a:ext cx="3154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751" y="2948466"/>
            <a:ext cx="1098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ইমেইল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ব্লগ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952532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480" y="875050"/>
            <a:ext cx="3154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হুমকি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333" y="1974574"/>
            <a:ext cx="10714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প্রতিনিয়ত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হুমকির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সম্ভাবনা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যথাযথ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হুমকির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পরিনহ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হুমকি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28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870" y="1232452"/>
            <a:ext cx="342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867" y="2491409"/>
            <a:ext cx="1092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কর্তৃপক্ষ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অনুমতি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ব্যতিত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0946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908" y="1192796"/>
            <a:ext cx="4168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936" y="2129595"/>
            <a:ext cx="8504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উপার্জন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প্রতিষ্ঠানকে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হেয়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প্রতিপন্ন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ব্যাক্তি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প্রতিষ্ঠানকে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ক্ষতিগ্রস্থ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436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4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8A8D6-033A-472B-8BEB-63B8F7C284EB}">
  <ds:schemaRefs>
    <ds:schemaRef ds:uri="http://purl.org/dc/dcmitype/"/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437</Words>
  <Application>Microsoft Office PowerPoint</Application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Monotype Corsiva</vt:lpstr>
      <vt:lpstr>Nikosh</vt:lpstr>
      <vt:lpstr>NikoshBAN</vt:lpstr>
      <vt:lpstr>Times New Roman</vt:lpstr>
      <vt:lpstr>Trebuchet MS</vt:lpstr>
      <vt:lpstr>Vrinda</vt:lpstr>
      <vt:lpstr>Wingdings</vt:lpstr>
      <vt:lpstr>Wingdings 3</vt:lpstr>
      <vt:lpstr>1_Ion</vt:lpstr>
      <vt:lpstr>1_Ion Boardroom</vt:lpstr>
      <vt:lpstr>2_Ion Boardroom</vt:lpstr>
      <vt:lpstr>3_Ion Boardroom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2021-04-10T06:58:26Z</dcterms:created>
  <dcterms:modified xsi:type="dcterms:W3CDTF">2021-06-21T04:23:39Z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