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66" r:id="rId2"/>
    <p:sldId id="267" r:id="rId3"/>
    <p:sldId id="268" r:id="rId4"/>
    <p:sldId id="265" r:id="rId5"/>
    <p:sldId id="270" r:id="rId6"/>
    <p:sldId id="271" r:id="rId7"/>
    <p:sldId id="264" r:id="rId8"/>
    <p:sldId id="256" r:id="rId9"/>
    <p:sldId id="257" r:id="rId10"/>
    <p:sldId id="258" r:id="rId11"/>
    <p:sldId id="259" r:id="rId12"/>
    <p:sldId id="260" r:id="rId13"/>
    <p:sldId id="263" r:id="rId14"/>
    <p:sldId id="261" r:id="rId15"/>
    <p:sldId id="262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1" clrIdx="0">
    <p:extLst>
      <p:ext uri="{19B8F6BF-5375-455C-9EA6-DF929625EA0E}">
        <p15:presenceInfo xmlns:p15="http://schemas.microsoft.com/office/powerpoint/2012/main" userId="Ow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0T20:20:17.189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65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36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075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06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186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7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47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34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18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35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35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08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16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71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06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99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CD9D-E243-4AB8-9CE5-B4A6F1217B0F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548B89-A7C3-4944-B63A-1B8CC43BB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060820" cy="67711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68004">
            <a:off x="856421" y="2756532"/>
            <a:ext cx="7522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মুনিরুল ইসলাম ফাযিল(ডিগ্রি) মাদরাসা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768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5000">
        <p15:prstTrans prst="curtains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8182" y="598507"/>
            <a:ext cx="6508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 অপপ্রয়োগজনিত ভুল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4677" y="1534125"/>
            <a:ext cx="7866530" cy="138499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অশ্রুজলঃ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অশ্রু-অর্থই চোখের পানি। তাই চোখের পানি অর্থে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অশ্রুজল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না করে </a:t>
            </a:r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অশ্রু</a:t>
            </a:r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করা শুদ্ধ।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4677" y="3418543"/>
            <a:ext cx="7866530" cy="243143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আয়ত্তাধীনঃ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আয়ত্ত শব্দের অর্থ অধীন।তাই আয়ত্তের পর অধীন ব্যবহার করা একটি বাহুল্যজনিত ভুল।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আয়ত্তাধীন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না করে </a:t>
            </a: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অধীন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করা শুদ্ধ।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744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3782" y="525627"/>
            <a:ext cx="8014447" cy="212365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অধীনস্থঃ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অধীনস্থ শব্দটি ভুল।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অধীনস্থ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না করে </a:t>
            </a:r>
          </a:p>
          <a:p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অধীন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করা শুদ্ধ।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2365" y="3272230"/>
            <a:ext cx="9708776" cy="212365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আশ্চর্যঃ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আশ্চর্য- শব্দটির অর্থ বিস্ময়কর। ‘বিস্মিত’ অর্থে এটি ব্যবহার করা ভুল। ‘বিস্মিত’ অর্থে শুদ্ধ ব্যবহার হবে  </a:t>
            </a:r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আশ্চর্যান্বিত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80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492" y="2452840"/>
            <a:ext cx="8700247" cy="206210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সমৃদ্ধশালীঃ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‘সমৃদ্ধ’ শব্দের অর্থই সম্পদশালী । তাই ‘সমৃদ্ধ’ শব্দের সাথে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‘শালী’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 করার প্রয়োজন নেই। </a:t>
            </a:r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‘সমৃদ্ধ’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 ব্যবহার করাই শুদ্ধ।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6846" y="4989243"/>
            <a:ext cx="8780930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সাক্ষী/সাক্ষঃ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ব্যক্তিকে বলা হয় </a:t>
            </a:r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সাক্ষী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ক্ষেত্রে 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‘সাক্ষ’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করা ভুল। ব্যক্তি (সাক্ষী)যা বলে তা হলো </a:t>
            </a:r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সাক্ষ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4321" y="293423"/>
            <a:ext cx="2090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সমৃদ্ধশালীঃ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22474" y="1114037"/>
            <a:ext cx="2233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সাক্ষী/সাক্ষঃ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683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6413" y="537882"/>
            <a:ext cx="9466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বাক্যে যেখানে বিশেষ্য ব্যবহার করতে হবে সেখানে বিশেষণকে বিশেষ্য ভেবে ব্যবহার করায় এ ধরনের ভুল হয়।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2624" y="2649071"/>
            <a:ext cx="32810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দুর্বলবশত</a:t>
            </a:r>
          </a:p>
          <a:p>
            <a:r>
              <a:rPr lang="bn-I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 উপস্থিত</a:t>
            </a:r>
          </a:p>
          <a:p>
            <a:r>
              <a:rPr lang="bn-I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ইহার আবশ্যক</a:t>
            </a:r>
          </a:p>
          <a:p>
            <a:r>
              <a:rPr lang="bn-I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উদ্ধতপূর্ণ আচরণ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8025" y="2649070"/>
            <a:ext cx="35903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দুর্বলতাবশত</a:t>
            </a:r>
          </a:p>
          <a:p>
            <a:r>
              <a:rPr lang="bn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 উপস্থিতি</a:t>
            </a:r>
          </a:p>
          <a:p>
            <a:r>
              <a:rPr lang="bn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ইহার আবশ্যকতা</a:t>
            </a:r>
          </a:p>
          <a:p>
            <a:r>
              <a:rPr lang="bn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উদ্ধত আচরণ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501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6071" y="887506"/>
            <a:ext cx="8794376" cy="193899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 করাঃ </a:t>
            </a:r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 কষা’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 ‘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 করা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করা ভুল।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8082" y="3415553"/>
            <a:ext cx="66294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আরোগ্যঃ ‘আরোগ্য’ শব্দের পর হওয়া না ব্যবহার করে ‘লাভ করা’ ব্যবহার করতে হবে।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অর্থাৎ,     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আরোগ্য হয়েছেন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অশুদ্ধ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আরোগ্য লাভ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 শুদ্ধ।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360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822498">
            <a:off x="2094578" y="3654346"/>
            <a:ext cx="4854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 লিঙ্গ-অসংগতিজনিত ভুল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99" y="1022412"/>
            <a:ext cx="10878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বাক্যে স্ত্রীবাচক শব্দের জন্য স্ত্রীবাচক বিশেষণ ব্যবহার করতে হয়।</a:t>
            </a:r>
            <a:endParaRPr lang="en-US" sz="3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7165" y="2043953"/>
            <a:ext cx="293145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ভাগ্যবান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মহিলা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সাধক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নারী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বুদ্ধিমান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বালিকা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মেয়েটা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বিদ্বান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মহিলা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জ্যেষ্ঠ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কন্যা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নারী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8840" y="2043953"/>
            <a:ext cx="35096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ভাগ্যবতী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মহিলা</a:t>
            </a: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সাধিকা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নারী</a:t>
            </a: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বুদ্ধিমতী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বালিকা</a:t>
            </a: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চাকরানি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মেয়েটা</a:t>
            </a: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বিদুষী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জ্যেষ্ঠা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কন্যা</a:t>
            </a: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মহীয়সী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নারী</a:t>
            </a:r>
          </a:p>
        </p:txBody>
      </p:sp>
    </p:spTree>
    <p:extLst>
      <p:ext uri="{BB962C8B-B14F-4D97-AF65-F5344CB8AC3E}">
        <p14:creationId xmlns:p14="http://schemas.microsoft.com/office/powerpoint/2010/main" val="2313141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4479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413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13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072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0" t="-507" r="6930" b="423"/>
          <a:stretch/>
        </p:blipFill>
        <p:spPr>
          <a:xfrm>
            <a:off x="0" y="19425"/>
            <a:ext cx="11783027" cy="68637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5281" y="3206320"/>
            <a:ext cx="501183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1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497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137" y="0"/>
            <a:ext cx="573947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53342" y="1"/>
            <a:ext cx="6938658" cy="991040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 (বাংলা)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ভারপ্রাপ্ত অধ্যক্ষ</a:t>
            </a:r>
          </a:p>
          <a:p>
            <a:endParaRPr lang="bn-IN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চুন্নাপাড়া মুনিরুল ইসলাম ফাযিল মাদরাসা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আনোয়ারা, চট্টগ্রাম।</a:t>
            </a:r>
          </a:p>
          <a:p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729469" y="2314937"/>
            <a:ext cx="4433103" cy="1782501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7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9696" y="3270295"/>
            <a:ext cx="59300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তিনি আরোগ্য হয়েছেন।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গীতাঞ্জলী একখানা কাব্যগ্রন্থ।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তাহারা বাড়ি যাচ্ছে।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নতুন নতুন 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ছেলেগুলোকে ডাকো।</a:t>
            </a:r>
          </a:p>
        </p:txBody>
      </p:sp>
      <p:sp>
        <p:nvSpPr>
          <p:cNvPr id="6" name="Oval 5"/>
          <p:cNvSpPr/>
          <p:nvPr/>
        </p:nvSpPr>
        <p:spPr>
          <a:xfrm>
            <a:off x="6072849" y="5135131"/>
            <a:ext cx="1042686" cy="6930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06005" y="3347115"/>
            <a:ext cx="1597306" cy="5596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85862" y="3895327"/>
            <a:ext cx="925972" cy="652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598" y="4528772"/>
            <a:ext cx="1251995" cy="7063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04706" y="826576"/>
            <a:ext cx="7037408" cy="2013995"/>
          </a:xfrm>
          <a:prstGeom prst="ellipse">
            <a:avLst/>
          </a:prstGeom>
          <a:solidFill>
            <a:schemeClr val="tx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বাক্যগুলো দেখি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219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3574" y="1053296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জকের পাঠ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5958" y="1761182"/>
            <a:ext cx="72920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আলিম পরীক্ষার্থীদের জন্য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5959" y="3176954"/>
            <a:ext cx="6273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 বাক্য শুদ্ধিকরণ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9664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3037" y="1817225"/>
            <a:ext cx="4583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4628" y="3345084"/>
            <a:ext cx="85536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বাংলা বাক্যগঠনে ভুলগুলো খুঁজে বেরকরতে পারবে।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ভুল বাক্যগুলো শুদ্ধকরে লিখতে পারবে।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বাংলা শুদ্ধ বাক্য গঠন করতে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4343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2015" y="509286"/>
            <a:ext cx="4305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বাক্যগঠনে যে ভুলগুলো হয়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2031" y="1898248"/>
            <a:ext cx="76508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১।বহুবচন </a:t>
            </a:r>
            <a:r>
              <a:rPr lang="bn-IN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বাচক </a:t>
            </a:r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শব্দগঠনে ভুল।</a:t>
            </a:r>
            <a:endParaRPr lang="bn-IN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শব্দের </a:t>
            </a:r>
            <a:r>
              <a:rPr lang="bn-IN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অপপ্রয়োগজনিত </a:t>
            </a:r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ভুল।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বিশেষ্য ও বিশেষণের প্রয়োগজনিত ভুল।</a:t>
            </a:r>
          </a:p>
          <a:p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বাক্যে </a:t>
            </a:r>
            <a:r>
              <a:rPr lang="bn-IN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লিঙ্গ-অসংগতিজনিত </a:t>
            </a:r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ভুল।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 শব্দের </a:t>
            </a:r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বানানে ভুল।</a:t>
            </a:r>
            <a:endParaRPr lang="bn-IN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৬। সাধু ও চলিত রীতির মিশ্রণজনিত ভুল।</a:t>
            </a:r>
            <a:endParaRPr lang="bn-IN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966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5413" y="854313"/>
            <a:ext cx="583840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বহুবচন বাচক শব্দগঠনে</a:t>
            </a:r>
          </a:p>
        </p:txBody>
      </p:sp>
      <p:sp useBgFill="1">
        <p:nvSpPr>
          <p:cNvPr id="5" name="TextBox 4"/>
          <p:cNvSpPr txBox="1"/>
          <p:nvPr/>
        </p:nvSpPr>
        <p:spPr>
          <a:xfrm>
            <a:off x="1585732" y="2300127"/>
            <a:ext cx="7812911" cy="3785652"/>
          </a:xfrm>
          <a:prstGeom prst="rect">
            <a:avLst/>
          </a:prstGeom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অনেক সময় বিশেষণ পদ নির্ধারক</a:t>
            </a:r>
          </a:p>
          <a:p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বহুবচনের </a:t>
            </a: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করে ।</a:t>
            </a:r>
          </a:p>
          <a:p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এক্ষেত্রে মূল শব্দটির বহুবচন করার</a:t>
            </a:r>
          </a:p>
          <a:p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দরকার </a:t>
            </a: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 না।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327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567" y="1143000"/>
            <a:ext cx="3671046" cy="452431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দর্শক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মণ্ডলী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   </a:t>
            </a:r>
          </a:p>
          <a:p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বন্যার্ত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</a:t>
            </a:r>
          </a:p>
          <a:p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নতুন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</a:p>
          <a:p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ছাত্র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</a:t>
            </a:r>
          </a:p>
          <a:p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বিষয়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  <a:p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সমুদয়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পক্ষী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99295" y="1143000"/>
            <a:ext cx="3321423" cy="440120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দর্শককে   </a:t>
            </a: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বন্যার্ত</a:t>
            </a: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ছাত্র</a:t>
            </a: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নতুন ছেলে</a:t>
            </a: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 ছাত্র</a:t>
            </a: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বিষয়ের</a:t>
            </a: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সমুদয় পক্ষীই</a:t>
            </a:r>
          </a:p>
        </p:txBody>
      </p:sp>
      <p:sp>
        <p:nvSpPr>
          <p:cNvPr id="7" name="TextBox 6"/>
          <p:cNvSpPr txBox="1"/>
          <p:nvPr/>
        </p:nvSpPr>
        <p:spPr>
          <a:xfrm rot="17680892">
            <a:off x="3769799" y="3019245"/>
            <a:ext cx="454930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বহুবচনের অপপ্রয়োগজনিত ভুল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079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413</TotalTime>
  <Words>457</Words>
  <Application>Microsoft Office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NikoshBAN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48</cp:revision>
  <dcterms:created xsi:type="dcterms:W3CDTF">2021-06-20T02:09:11Z</dcterms:created>
  <dcterms:modified xsi:type="dcterms:W3CDTF">2021-06-21T00:06:51Z</dcterms:modified>
</cp:coreProperties>
</file>